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386" r:id="rId5"/>
    <p:sldId id="400" r:id="rId6"/>
    <p:sldId id="404" r:id="rId7"/>
    <p:sldId id="401" r:id="rId8"/>
    <p:sldId id="409" r:id="rId9"/>
    <p:sldId id="403" r:id="rId10"/>
    <p:sldId id="411" r:id="rId11"/>
    <p:sldId id="412" r:id="rId12"/>
    <p:sldId id="413" r:id="rId13"/>
    <p:sldId id="405" r:id="rId14"/>
    <p:sldId id="410" r:id="rId15"/>
    <p:sldId id="318" r:id="rId16"/>
  </p:sldIdLst>
  <p:sldSz cx="20104100" cy="11309350"/>
  <p:notesSz cx="9929813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141" userDrawn="1">
          <p15:clr>
            <a:srgbClr val="A4A3A4"/>
          </p15:clr>
        </p15:guide>
        <p15:guide id="2" pos="312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жогина Надежда Александровна" initials="ОНА" lastIdx="1" clrIdx="0">
    <p:extLst/>
  </p:cmAuthor>
  <p:cmAuthor id="2" name="Свириденко Вероника Витальевна" initials="СВВ" lastIdx="1" clrIdx="1">
    <p:extLst>
      <p:ext uri="{19B8F6BF-5375-455C-9EA6-DF929625EA0E}">
        <p15:presenceInfo xmlns:p15="http://schemas.microsoft.com/office/powerpoint/2012/main" userId="S-1-5-21-2955499624-3617334754-1486548448-250375" providerId="AD"/>
      </p:ext>
    </p:extLst>
  </p:cmAuthor>
  <p:cmAuthor id="3" name="Свириденко Вероника Витальевна" initials="СВВ [2]" lastIdx="1" clrIdx="2">
    <p:extLst>
      <p:ext uri="{19B8F6BF-5375-455C-9EA6-DF929625EA0E}">
        <p15:presenceInfo xmlns:p15="http://schemas.microsoft.com/office/powerpoint/2012/main" userId="Свириденко Вероника Витальев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717B81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94651"/>
  </p:normalViewPr>
  <p:slideViewPr>
    <p:cSldViewPr snapToGrid="0">
      <p:cViewPr varScale="1">
        <p:scale>
          <a:sx n="71" d="100"/>
          <a:sy n="71" d="100"/>
        </p:scale>
        <p:origin x="174" y="6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howGuides="1">
      <p:cViewPr varScale="1">
        <p:scale>
          <a:sx n="69" d="100"/>
          <a:sy n="69" d="100"/>
        </p:scale>
        <p:origin x="248" y="544"/>
      </p:cViewPr>
      <p:guideLst>
        <p:guide orient="horz" pos="2141"/>
        <p:guide pos="31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77CDC365-C39C-6D4E-B9BF-B60873EBEA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128" cy="340647"/>
          </a:xfrm>
          <a:prstGeom prst="rect">
            <a:avLst/>
          </a:prstGeom>
        </p:spPr>
        <p:txBody>
          <a:bodyPr vert="horz" lIns="48683" tIns="24341" rIns="48683" bIns="24341" rtlCol="0"/>
          <a:lstStyle>
            <a:lvl1pPr algn="l">
              <a:defRPr sz="600"/>
            </a:lvl1pPr>
          </a:lstStyle>
          <a:p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976A603-E940-1446-8929-9EF4D0BB4F8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7028"/>
            <a:ext cx="4303128" cy="340647"/>
          </a:xfrm>
          <a:prstGeom prst="rect">
            <a:avLst/>
          </a:prstGeom>
        </p:spPr>
        <p:txBody>
          <a:bodyPr vert="horz" lIns="48683" tIns="24341" rIns="48683" bIns="24341" rtlCol="0" anchor="b"/>
          <a:lstStyle>
            <a:lvl1pPr algn="l">
              <a:defRPr sz="6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164585B-5A13-B242-8D88-C711DCEE5C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4333" y="6457028"/>
            <a:ext cx="4303128" cy="340647"/>
          </a:xfrm>
          <a:prstGeom prst="rect">
            <a:avLst/>
          </a:prstGeom>
        </p:spPr>
        <p:txBody>
          <a:bodyPr vert="horz" lIns="48683" tIns="24341" rIns="48683" bIns="24341" rtlCol="0" anchor="b"/>
          <a:lstStyle>
            <a:lvl1pPr algn="r">
              <a:defRPr sz="600"/>
            </a:lvl1pPr>
          </a:lstStyle>
          <a:p>
            <a:fld id="{88E61956-1FA1-B44D-B291-869ECE3B7F2C}" type="slidenum">
              <a:t>‹#›</a:t>
            </a:fld>
            <a:endParaRPr lang="ru-RU"/>
          </a:p>
        </p:txBody>
      </p:sp>
      <p:sp>
        <p:nvSpPr>
          <p:cNvPr id="6" name="Дата 5">
            <a:extLst>
              <a:ext uri="{FF2B5EF4-FFF2-40B4-BE49-F238E27FC236}">
                <a16:creationId xmlns:a16="http://schemas.microsoft.com/office/drawing/2014/main" id="{ACACE7D7-4248-B542-A0D4-14967A7AA0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4333" y="0"/>
            <a:ext cx="4303128" cy="340647"/>
          </a:xfrm>
          <a:prstGeom prst="rect">
            <a:avLst/>
          </a:prstGeom>
        </p:spPr>
        <p:txBody>
          <a:bodyPr vert="horz" lIns="48683" tIns="24341" rIns="48683" bIns="24341" rtlCol="0"/>
          <a:lstStyle>
            <a:lvl1pPr algn="r">
              <a:defRPr sz="600"/>
            </a:lvl1pPr>
          </a:lstStyle>
          <a:p>
            <a:fld id="{71133391-5926-8F49-ABA7-8AFB8A9189C6}" type="datetimeFigureOut">
              <a:t>13.01.2025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6471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128" cy="340647"/>
          </a:xfrm>
          <a:prstGeom prst="rect">
            <a:avLst/>
          </a:prstGeom>
        </p:spPr>
        <p:txBody>
          <a:bodyPr vert="horz" lIns="48683" tIns="24341" rIns="48683" bIns="24341" rtlCol="0"/>
          <a:lstStyle>
            <a:lvl1pPr algn="l">
              <a:defRPr sz="6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4333" y="0"/>
            <a:ext cx="4303128" cy="340647"/>
          </a:xfrm>
          <a:prstGeom prst="rect">
            <a:avLst/>
          </a:prstGeom>
        </p:spPr>
        <p:txBody>
          <a:bodyPr vert="horz" lIns="48683" tIns="24341" rIns="48683" bIns="24341" rtlCol="0"/>
          <a:lstStyle>
            <a:lvl1pPr algn="r">
              <a:defRPr sz="600"/>
            </a:lvl1pPr>
          </a:lstStyle>
          <a:p>
            <a:fld id="{5D39E75D-9FF4-F642-AB4C-A134B7E7EB5B}" type="datetimeFigureOut">
              <a:t>13.01.2025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7350" y="850900"/>
            <a:ext cx="4075113" cy="22939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48683" tIns="24341" rIns="48683" bIns="243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8" y="3270976"/>
            <a:ext cx="7944478" cy="2677467"/>
          </a:xfrm>
          <a:prstGeom prst="rect">
            <a:avLst/>
          </a:prstGeom>
        </p:spPr>
        <p:txBody>
          <a:bodyPr vert="horz" lIns="48683" tIns="24341" rIns="48683" bIns="2434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7028"/>
            <a:ext cx="4303128" cy="340647"/>
          </a:xfrm>
          <a:prstGeom prst="rect">
            <a:avLst/>
          </a:prstGeom>
        </p:spPr>
        <p:txBody>
          <a:bodyPr vert="horz" lIns="48683" tIns="24341" rIns="48683" bIns="24341" rtlCol="0" anchor="b"/>
          <a:lstStyle>
            <a:lvl1pPr algn="l">
              <a:defRPr sz="6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4333" y="6457028"/>
            <a:ext cx="4303128" cy="340647"/>
          </a:xfrm>
          <a:prstGeom prst="rect">
            <a:avLst/>
          </a:prstGeom>
        </p:spPr>
        <p:txBody>
          <a:bodyPr vert="horz" lIns="48683" tIns="24341" rIns="48683" bIns="24341" rtlCol="0" anchor="b"/>
          <a:lstStyle>
            <a:lvl1pPr algn="r">
              <a:defRPr sz="600"/>
            </a:lvl1pPr>
          </a:lstStyle>
          <a:p>
            <a:fld id="{32009694-39B0-994C-AF02-0805D26FE0B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534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5">
            <a:extLst>
              <a:ext uri="{FF2B5EF4-FFF2-40B4-BE49-F238E27FC236}">
                <a16:creationId xmlns:a16="http://schemas.microsoft.com/office/drawing/2014/main" id="{D676E4B2-7C2D-7247-9708-4D0E012C2945}"/>
              </a:ext>
            </a:extLst>
          </p:cNvPr>
          <p:cNvSpPr/>
          <p:nvPr userDrawn="1"/>
        </p:nvSpPr>
        <p:spPr>
          <a:xfrm>
            <a:off x="1154694" y="1235075"/>
            <a:ext cx="17794711" cy="73297"/>
          </a:xfrm>
          <a:custGeom>
            <a:avLst/>
            <a:gdLst/>
            <a:ahLst/>
            <a:cxnLst/>
            <a:rect l="l" t="t" r="r" b="b"/>
            <a:pathLst>
              <a:path w="15329535" h="73659">
                <a:moveTo>
                  <a:pt x="0" y="73296"/>
                </a:moveTo>
                <a:lnTo>
                  <a:pt x="15329376" y="73296"/>
                </a:lnTo>
                <a:lnTo>
                  <a:pt x="15329376" y="0"/>
                </a:lnTo>
                <a:lnTo>
                  <a:pt x="0" y="0"/>
                </a:lnTo>
                <a:lnTo>
                  <a:pt x="0" y="73296"/>
                </a:lnTo>
                <a:close/>
              </a:path>
            </a:pathLst>
          </a:custGeom>
          <a:solidFill>
            <a:srgbClr val="F159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Заголовок 20">
            <a:extLst>
              <a:ext uri="{FF2B5EF4-FFF2-40B4-BE49-F238E27FC236}">
                <a16:creationId xmlns:a16="http://schemas.microsoft.com/office/drawing/2014/main" id="{B0452E38-CBCA-E14F-941F-F5B7745A19F5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974850" y="4359275"/>
            <a:ext cx="7363219" cy="923330"/>
          </a:xfrm>
        </p:spPr>
        <p:txBody>
          <a:bodyPr/>
          <a:lstStyle>
            <a:lvl1pPr>
              <a:defRPr sz="60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Титульный слайд</a:t>
            </a:r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BAD9276E-3339-1547-A787-EDA9EF981B4C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974851" y="5825200"/>
            <a:ext cx="7363218" cy="923330"/>
          </a:xfrm>
        </p:spPr>
        <p:txBody>
          <a:bodyPr/>
          <a:lstStyle>
            <a:lvl1pPr>
              <a:defRPr sz="3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Название презентации. Желательно </a:t>
            </a:r>
            <a:br>
              <a:rPr lang="ru-RU"/>
            </a:br>
            <a:r>
              <a:rPr lang="ru-RU"/>
              <a:t>всё уместить в одну-две строки.</a:t>
            </a:r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2D4D57E2-FBBC-8049-8CFC-C842DC006241}"/>
              </a:ext>
            </a:extLst>
          </p:cNvPr>
          <p:cNvSpPr/>
          <p:nvPr userDrawn="1"/>
        </p:nvSpPr>
        <p:spPr>
          <a:xfrm>
            <a:off x="1154694" y="9998075"/>
            <a:ext cx="17794711" cy="73297"/>
          </a:xfrm>
          <a:custGeom>
            <a:avLst/>
            <a:gdLst/>
            <a:ahLst/>
            <a:cxnLst/>
            <a:rect l="l" t="t" r="r" b="b"/>
            <a:pathLst>
              <a:path w="15329535" h="73659">
                <a:moveTo>
                  <a:pt x="0" y="73296"/>
                </a:moveTo>
                <a:lnTo>
                  <a:pt x="15329376" y="73296"/>
                </a:lnTo>
                <a:lnTo>
                  <a:pt x="15329376" y="0"/>
                </a:lnTo>
                <a:lnTo>
                  <a:pt x="0" y="0"/>
                </a:lnTo>
                <a:lnTo>
                  <a:pt x="0" y="73296"/>
                </a:lnTo>
                <a:close/>
              </a:path>
            </a:pathLst>
          </a:custGeom>
          <a:solidFill>
            <a:srgbClr val="F15922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88528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тбиво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>
            <a:extLst>
              <a:ext uri="{FF2B5EF4-FFF2-40B4-BE49-F238E27FC236}">
                <a16:creationId xmlns:a16="http://schemas.microsoft.com/office/drawing/2014/main" id="{B0452E38-CBCA-E14F-941F-F5B7745A19F5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172739" y="3673475"/>
            <a:ext cx="8879311" cy="1846659"/>
          </a:xfrm>
        </p:spPr>
        <p:txBody>
          <a:bodyPr/>
          <a:lstStyle>
            <a:lvl1pPr>
              <a:defRPr sz="60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BAD9276E-3339-1547-A787-EDA9EF981B4C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172740" y="6302374"/>
            <a:ext cx="7363218" cy="1384995"/>
          </a:xfrm>
        </p:spPr>
        <p:txBody>
          <a:bodyPr/>
          <a:lstStyle>
            <a:lvl1pPr>
              <a:defRPr sz="3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" dirty="0"/>
              <a:t>K</a:t>
            </a:r>
            <a:r>
              <a:rPr lang="ru-RU" dirty="0"/>
              <a:t>р</a:t>
            </a:r>
            <a:r>
              <a:rPr lang="en" dirty="0"/>
              <a:t>a</a:t>
            </a:r>
            <a:r>
              <a:rPr lang="ru-RU" dirty="0"/>
              <a:t>ткий тек</a:t>
            </a:r>
            <a:r>
              <a:rPr lang="en" dirty="0"/>
              <a:t>c</a:t>
            </a:r>
            <a:r>
              <a:rPr lang="ru-RU" dirty="0"/>
              <a:t>т п</a:t>
            </a:r>
            <a:r>
              <a:rPr lang="en" dirty="0"/>
              <a:t>o</a:t>
            </a:r>
            <a:r>
              <a:rPr lang="ru-RU" dirty="0"/>
              <a:t>дз</a:t>
            </a:r>
            <a:r>
              <a:rPr lang="en" dirty="0"/>
              <a:t>a</a:t>
            </a:r>
            <a:r>
              <a:rPr lang="ru-RU" dirty="0"/>
              <a:t>г</a:t>
            </a:r>
            <a:r>
              <a:rPr lang="en" dirty="0"/>
              <a:t>o</a:t>
            </a:r>
            <a:r>
              <a:rPr lang="ru-RU" dirty="0"/>
              <a:t>л</a:t>
            </a:r>
            <a:r>
              <a:rPr lang="en" dirty="0"/>
              <a:t>o</a:t>
            </a:r>
            <a:r>
              <a:rPr lang="ru-RU" dirty="0"/>
              <a:t>вк</a:t>
            </a:r>
            <a:r>
              <a:rPr lang="en" dirty="0"/>
              <a:t>a.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Жел</a:t>
            </a:r>
            <a:r>
              <a:rPr lang="en" dirty="0"/>
              <a:t>a</a:t>
            </a:r>
            <a:r>
              <a:rPr lang="ru-RU" dirty="0"/>
              <a:t>тельн</a:t>
            </a:r>
            <a:r>
              <a:rPr lang="en" dirty="0"/>
              <a:t>o </a:t>
            </a:r>
            <a:r>
              <a:rPr lang="ru-RU" dirty="0"/>
              <a:t>всё уме</a:t>
            </a:r>
            <a:r>
              <a:rPr lang="en" dirty="0"/>
              <a:t>c</a:t>
            </a:r>
            <a:r>
              <a:rPr lang="ru-RU" dirty="0"/>
              <a:t>тить в </a:t>
            </a:r>
            <a:r>
              <a:rPr lang="en" dirty="0"/>
              <a:t>o</a:t>
            </a:r>
            <a:r>
              <a:rPr lang="ru-RU" dirty="0"/>
              <a:t>дн</a:t>
            </a:r>
            <a:r>
              <a:rPr lang="en" dirty="0"/>
              <a:t>y-</a:t>
            </a:r>
            <a:r>
              <a:rPr lang="ru-RU" dirty="0"/>
              <a:t>две </a:t>
            </a:r>
            <a:r>
              <a:rPr lang="en" dirty="0"/>
              <a:t>c</a:t>
            </a:r>
            <a:r>
              <a:rPr lang="ru-RU" dirty="0"/>
              <a:t>тр</a:t>
            </a:r>
            <a:r>
              <a:rPr lang="en" dirty="0"/>
              <a:t>o</a:t>
            </a:r>
            <a:r>
              <a:rPr lang="ru-RU" dirty="0"/>
              <a:t>ки. </a:t>
            </a:r>
            <a:r>
              <a:rPr lang="en" dirty="0"/>
              <a:t>E</a:t>
            </a:r>
            <a:r>
              <a:rPr lang="ru-RU" dirty="0"/>
              <a:t>г</a:t>
            </a:r>
            <a:r>
              <a:rPr lang="en" dirty="0"/>
              <a:t>o </a:t>
            </a:r>
            <a:r>
              <a:rPr lang="ru-RU" dirty="0"/>
              <a:t>пи</a:t>
            </a:r>
            <a:r>
              <a:rPr lang="en" dirty="0"/>
              <a:t>ca</a:t>
            </a:r>
            <a:r>
              <a:rPr lang="ru-RU" dirty="0"/>
              <a:t>ть не обязательн</a:t>
            </a:r>
            <a:r>
              <a:rPr lang="en" dirty="0"/>
              <a:t>o.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906941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тбивочный слайд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0">
            <a:extLst>
              <a:ext uri="{FF2B5EF4-FFF2-40B4-BE49-F238E27FC236}">
                <a16:creationId xmlns:a16="http://schemas.microsoft.com/office/drawing/2014/main" id="{1F224EAB-ABF8-974A-B9A7-C90AA2EB34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2739" y="3673475"/>
            <a:ext cx="8879311" cy="1846659"/>
          </a:xfrm>
        </p:spPr>
        <p:txBody>
          <a:bodyPr/>
          <a:lstStyle>
            <a:lvl1pPr>
              <a:defRPr sz="60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  <p:sp>
        <p:nvSpPr>
          <p:cNvPr id="4" name="Текст 22">
            <a:extLst>
              <a:ext uri="{FF2B5EF4-FFF2-40B4-BE49-F238E27FC236}">
                <a16:creationId xmlns:a16="http://schemas.microsoft.com/office/drawing/2014/main" id="{A72376C0-0EC2-6B41-BFFE-4CD73C1908A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2740" y="6302374"/>
            <a:ext cx="7363218" cy="138499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" dirty="0"/>
              <a:t>K</a:t>
            </a:r>
            <a:r>
              <a:rPr lang="ru-RU" dirty="0"/>
              <a:t>р</a:t>
            </a:r>
            <a:r>
              <a:rPr lang="en" dirty="0"/>
              <a:t>a</a:t>
            </a:r>
            <a:r>
              <a:rPr lang="ru-RU" dirty="0"/>
              <a:t>ткий тек</a:t>
            </a:r>
            <a:r>
              <a:rPr lang="en" dirty="0"/>
              <a:t>c</a:t>
            </a:r>
            <a:r>
              <a:rPr lang="ru-RU" dirty="0"/>
              <a:t>т п</a:t>
            </a:r>
            <a:r>
              <a:rPr lang="en" dirty="0"/>
              <a:t>o</a:t>
            </a:r>
            <a:r>
              <a:rPr lang="ru-RU" dirty="0"/>
              <a:t>дз</a:t>
            </a:r>
            <a:r>
              <a:rPr lang="en" dirty="0"/>
              <a:t>a</a:t>
            </a:r>
            <a:r>
              <a:rPr lang="ru-RU" dirty="0"/>
              <a:t>г</a:t>
            </a:r>
            <a:r>
              <a:rPr lang="en" dirty="0"/>
              <a:t>o</a:t>
            </a:r>
            <a:r>
              <a:rPr lang="ru-RU" dirty="0"/>
              <a:t>л</a:t>
            </a:r>
            <a:r>
              <a:rPr lang="en" dirty="0"/>
              <a:t>o</a:t>
            </a:r>
            <a:r>
              <a:rPr lang="ru-RU" dirty="0"/>
              <a:t>вк</a:t>
            </a:r>
            <a:r>
              <a:rPr lang="en" dirty="0"/>
              <a:t>a.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Жел</a:t>
            </a:r>
            <a:r>
              <a:rPr lang="en" dirty="0"/>
              <a:t>a</a:t>
            </a:r>
            <a:r>
              <a:rPr lang="ru-RU" dirty="0"/>
              <a:t>тельн</a:t>
            </a:r>
            <a:r>
              <a:rPr lang="en" dirty="0"/>
              <a:t>o </a:t>
            </a:r>
            <a:r>
              <a:rPr lang="ru-RU" dirty="0"/>
              <a:t>всё уме</a:t>
            </a:r>
            <a:r>
              <a:rPr lang="en" dirty="0"/>
              <a:t>c</a:t>
            </a:r>
            <a:r>
              <a:rPr lang="ru-RU" dirty="0"/>
              <a:t>тить в </a:t>
            </a:r>
            <a:r>
              <a:rPr lang="en" dirty="0"/>
              <a:t>o</a:t>
            </a:r>
            <a:r>
              <a:rPr lang="ru-RU" dirty="0"/>
              <a:t>дн</a:t>
            </a:r>
            <a:r>
              <a:rPr lang="en" dirty="0"/>
              <a:t>y-</a:t>
            </a:r>
            <a:r>
              <a:rPr lang="ru-RU" dirty="0"/>
              <a:t>две </a:t>
            </a:r>
            <a:r>
              <a:rPr lang="en" dirty="0"/>
              <a:t>c</a:t>
            </a:r>
            <a:r>
              <a:rPr lang="ru-RU" dirty="0"/>
              <a:t>тр</a:t>
            </a:r>
            <a:r>
              <a:rPr lang="en" dirty="0"/>
              <a:t>o</a:t>
            </a:r>
            <a:r>
              <a:rPr lang="ru-RU" dirty="0"/>
              <a:t>ки. </a:t>
            </a:r>
            <a:r>
              <a:rPr lang="en" dirty="0"/>
              <a:t>E</a:t>
            </a:r>
            <a:r>
              <a:rPr lang="ru-RU" dirty="0"/>
              <a:t>г</a:t>
            </a:r>
            <a:r>
              <a:rPr lang="en" dirty="0"/>
              <a:t>o </a:t>
            </a:r>
            <a:r>
              <a:rPr lang="ru-RU" dirty="0"/>
              <a:t>пи</a:t>
            </a:r>
            <a:r>
              <a:rPr lang="en" dirty="0"/>
              <a:t>ca</a:t>
            </a:r>
            <a:r>
              <a:rPr lang="ru-RU" dirty="0"/>
              <a:t>ть не обязательн</a:t>
            </a:r>
            <a:r>
              <a:rPr lang="en" dirty="0"/>
              <a:t>o.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69713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тбивочный слайд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5">
            <a:extLst>
              <a:ext uri="{FF2B5EF4-FFF2-40B4-BE49-F238E27FC236}">
                <a16:creationId xmlns:a16="http://schemas.microsoft.com/office/drawing/2014/main" id="{330C1253-0E0F-B645-A481-10C33B7F6104}"/>
              </a:ext>
            </a:extLst>
          </p:cNvPr>
          <p:cNvSpPr/>
          <p:nvPr userDrawn="1"/>
        </p:nvSpPr>
        <p:spPr>
          <a:xfrm>
            <a:off x="0" y="11050905"/>
            <a:ext cx="20104100" cy="258445"/>
          </a:xfrm>
          <a:custGeom>
            <a:avLst/>
            <a:gdLst/>
            <a:ahLst/>
            <a:cxnLst/>
            <a:rect l="l" t="t" r="r" b="b"/>
            <a:pathLst>
              <a:path w="15329535" h="73659">
                <a:moveTo>
                  <a:pt x="0" y="73296"/>
                </a:moveTo>
                <a:lnTo>
                  <a:pt x="15329376" y="73296"/>
                </a:lnTo>
                <a:lnTo>
                  <a:pt x="15329376" y="0"/>
                </a:lnTo>
                <a:lnTo>
                  <a:pt x="0" y="0"/>
                </a:lnTo>
                <a:lnTo>
                  <a:pt x="0" y="73296"/>
                </a:lnTo>
                <a:close/>
              </a:path>
            </a:pathLst>
          </a:custGeom>
          <a:solidFill>
            <a:srgbClr val="F159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1439F24-3D06-D644-B9E8-0E99110E424A}"/>
              </a:ext>
            </a:extLst>
          </p:cNvPr>
          <p:cNvSpPr/>
          <p:nvPr userDrawn="1"/>
        </p:nvSpPr>
        <p:spPr>
          <a:xfrm>
            <a:off x="0" y="-2117"/>
            <a:ext cx="20104100" cy="49876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20">
            <a:extLst>
              <a:ext uri="{FF2B5EF4-FFF2-40B4-BE49-F238E27FC236}">
                <a16:creationId xmlns:a16="http://schemas.microsoft.com/office/drawing/2014/main" id="{B162A862-5A89-2747-AC5A-9DC9184C66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8463" y="6305550"/>
            <a:ext cx="14227175" cy="984250"/>
          </a:xfrm>
        </p:spPr>
        <p:txBody>
          <a:bodyPr/>
          <a:lstStyle>
            <a:lvl1pPr algn="ctr">
              <a:defRPr sz="6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  <p:sp>
        <p:nvSpPr>
          <p:cNvPr id="11" name="Текст 22">
            <a:extLst>
              <a:ext uri="{FF2B5EF4-FFF2-40B4-BE49-F238E27FC236}">
                <a16:creationId xmlns:a16="http://schemas.microsoft.com/office/drawing/2014/main" id="{FDBCFBE2-44FD-6041-9507-7BCC207B55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70441" y="8074024"/>
            <a:ext cx="7363218" cy="1384995"/>
          </a:xfrm>
        </p:spPr>
        <p:txBody>
          <a:bodyPr/>
          <a:lstStyle>
            <a:lvl1pPr algn="ctr">
              <a:defRPr sz="3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" dirty="0"/>
              <a:t>K</a:t>
            </a:r>
            <a:r>
              <a:rPr lang="ru-RU" dirty="0"/>
              <a:t>р</a:t>
            </a:r>
            <a:r>
              <a:rPr lang="en" dirty="0"/>
              <a:t>a</a:t>
            </a:r>
            <a:r>
              <a:rPr lang="ru-RU" dirty="0"/>
              <a:t>ткий тек</a:t>
            </a:r>
            <a:r>
              <a:rPr lang="en" dirty="0"/>
              <a:t>c</a:t>
            </a:r>
            <a:r>
              <a:rPr lang="ru-RU" dirty="0"/>
              <a:t>т п</a:t>
            </a:r>
            <a:r>
              <a:rPr lang="en" dirty="0"/>
              <a:t>o</a:t>
            </a:r>
            <a:r>
              <a:rPr lang="ru-RU" dirty="0"/>
              <a:t>дз</a:t>
            </a:r>
            <a:r>
              <a:rPr lang="en" dirty="0"/>
              <a:t>a</a:t>
            </a:r>
            <a:r>
              <a:rPr lang="ru-RU" dirty="0"/>
              <a:t>г</a:t>
            </a:r>
            <a:r>
              <a:rPr lang="en" dirty="0"/>
              <a:t>o</a:t>
            </a:r>
            <a:r>
              <a:rPr lang="ru-RU" dirty="0"/>
              <a:t>л</a:t>
            </a:r>
            <a:r>
              <a:rPr lang="en" dirty="0"/>
              <a:t>o</a:t>
            </a:r>
            <a:r>
              <a:rPr lang="ru-RU" dirty="0"/>
              <a:t>вк</a:t>
            </a:r>
            <a:r>
              <a:rPr lang="en" dirty="0"/>
              <a:t>a.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Жел</a:t>
            </a:r>
            <a:r>
              <a:rPr lang="en" dirty="0"/>
              <a:t>a</a:t>
            </a:r>
            <a:r>
              <a:rPr lang="ru-RU" dirty="0"/>
              <a:t>тельн</a:t>
            </a:r>
            <a:r>
              <a:rPr lang="en" dirty="0"/>
              <a:t>o </a:t>
            </a:r>
            <a:r>
              <a:rPr lang="ru-RU" dirty="0"/>
              <a:t>всё уме</a:t>
            </a:r>
            <a:r>
              <a:rPr lang="en" dirty="0"/>
              <a:t>c</a:t>
            </a:r>
            <a:r>
              <a:rPr lang="ru-RU" dirty="0"/>
              <a:t>тить в </a:t>
            </a:r>
            <a:r>
              <a:rPr lang="en" dirty="0"/>
              <a:t>o</a:t>
            </a:r>
            <a:r>
              <a:rPr lang="ru-RU" dirty="0"/>
              <a:t>дн</a:t>
            </a:r>
            <a:r>
              <a:rPr lang="en" dirty="0"/>
              <a:t>y-</a:t>
            </a:r>
            <a:r>
              <a:rPr lang="ru-RU" dirty="0"/>
              <a:t>две </a:t>
            </a:r>
            <a:r>
              <a:rPr lang="en" dirty="0"/>
              <a:t>c</a:t>
            </a:r>
            <a:r>
              <a:rPr lang="ru-RU" dirty="0"/>
              <a:t>тр</a:t>
            </a:r>
            <a:r>
              <a:rPr lang="en" dirty="0"/>
              <a:t>o</a:t>
            </a:r>
            <a:r>
              <a:rPr lang="ru-RU" dirty="0"/>
              <a:t>ки. </a:t>
            </a:r>
            <a:r>
              <a:rPr lang="en" dirty="0"/>
              <a:t>E</a:t>
            </a:r>
            <a:r>
              <a:rPr lang="ru-RU" dirty="0"/>
              <a:t>г</a:t>
            </a:r>
            <a:r>
              <a:rPr lang="en" dirty="0"/>
              <a:t>o </a:t>
            </a:r>
            <a:r>
              <a:rPr lang="ru-RU" dirty="0"/>
              <a:t>пи</a:t>
            </a:r>
            <a:r>
              <a:rPr lang="en" dirty="0"/>
              <a:t>ca</a:t>
            </a:r>
            <a:r>
              <a:rPr lang="ru-RU" dirty="0"/>
              <a:t>ть не обязательн</a:t>
            </a:r>
            <a:r>
              <a:rPr lang="en" dirty="0"/>
              <a:t>o.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122291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тбивочный слайд 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666CCEF8-F786-2440-90E4-DE993F3D5C84}"/>
              </a:ext>
            </a:extLst>
          </p:cNvPr>
          <p:cNvCxnSpPr>
            <a:cxnSpLocks/>
          </p:cNvCxnSpPr>
          <p:nvPr userDrawn="1"/>
        </p:nvCxnSpPr>
        <p:spPr>
          <a:xfrm>
            <a:off x="0" y="5692775"/>
            <a:ext cx="3600000" cy="0"/>
          </a:xfrm>
          <a:prstGeom prst="line">
            <a:avLst/>
          </a:prstGeom>
          <a:ln w="190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CCD5E4F1-1849-424B-BA3E-E49055BB9F78}"/>
              </a:ext>
            </a:extLst>
          </p:cNvPr>
          <p:cNvCxnSpPr>
            <a:cxnSpLocks/>
          </p:cNvCxnSpPr>
          <p:nvPr userDrawn="1"/>
        </p:nvCxnSpPr>
        <p:spPr>
          <a:xfrm>
            <a:off x="16529050" y="5692775"/>
            <a:ext cx="3600000" cy="0"/>
          </a:xfrm>
          <a:prstGeom prst="line">
            <a:avLst/>
          </a:prstGeom>
          <a:ln w="190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20">
            <a:extLst>
              <a:ext uri="{FF2B5EF4-FFF2-40B4-BE49-F238E27FC236}">
                <a16:creationId xmlns:a16="http://schemas.microsoft.com/office/drawing/2014/main" id="{AF273EE6-2EAF-134E-B60A-8F75EE8CA0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92412" y="5162550"/>
            <a:ext cx="10944225" cy="2092881"/>
          </a:xfrm>
        </p:spPr>
        <p:txBody>
          <a:bodyPr/>
          <a:lstStyle>
            <a:lvl1pPr algn="ctr">
              <a:defRPr sz="68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</p:spTree>
    <p:extLst>
      <p:ext uri="{BB962C8B-B14F-4D97-AF65-F5344CB8AC3E}">
        <p14:creationId xmlns:p14="http://schemas.microsoft.com/office/powerpoint/2010/main" val="23468567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тбивочный слайд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464335-1E1E-D84B-BD5D-DE67C52841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5" t="13565" r="47694" b="11294"/>
          <a:stretch/>
        </p:blipFill>
        <p:spPr>
          <a:xfrm flipH="1">
            <a:off x="12755626" y="-1"/>
            <a:ext cx="7385050" cy="11309351"/>
          </a:xfrm>
          <a:prstGeom prst="rect">
            <a:avLst/>
          </a:prstGeom>
        </p:spPr>
      </p:pic>
      <p:sp>
        <p:nvSpPr>
          <p:cNvPr id="6" name="Заголовок 20">
            <a:extLst>
              <a:ext uri="{FF2B5EF4-FFF2-40B4-BE49-F238E27FC236}">
                <a16:creationId xmlns:a16="http://schemas.microsoft.com/office/drawing/2014/main" id="{93ADFB48-155C-3044-BBD9-FC18ED755B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9688" y="4029075"/>
            <a:ext cx="9177337" cy="1942505"/>
          </a:xfrm>
        </p:spPr>
        <p:txBody>
          <a:bodyPr/>
          <a:lstStyle>
            <a:lvl1pPr algn="l">
              <a:defRPr sz="6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  <p:sp>
        <p:nvSpPr>
          <p:cNvPr id="7" name="Текст 22">
            <a:extLst>
              <a:ext uri="{FF2B5EF4-FFF2-40B4-BE49-F238E27FC236}">
                <a16:creationId xmlns:a16="http://schemas.microsoft.com/office/drawing/2014/main" id="{20A19944-9680-0C47-9294-76015F24021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09688" y="6302374"/>
            <a:ext cx="6919912" cy="1384995"/>
          </a:xfrm>
        </p:spPr>
        <p:txBody>
          <a:bodyPr/>
          <a:lstStyle>
            <a:lvl1pPr algn="l">
              <a:defRPr sz="3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" dirty="0"/>
              <a:t>K</a:t>
            </a:r>
            <a:r>
              <a:rPr lang="ru-RU" dirty="0"/>
              <a:t>р</a:t>
            </a:r>
            <a:r>
              <a:rPr lang="en" dirty="0"/>
              <a:t>a</a:t>
            </a:r>
            <a:r>
              <a:rPr lang="ru-RU" dirty="0"/>
              <a:t>ткий тек</a:t>
            </a:r>
            <a:r>
              <a:rPr lang="en" dirty="0"/>
              <a:t>c</a:t>
            </a:r>
            <a:r>
              <a:rPr lang="ru-RU" dirty="0"/>
              <a:t>т п</a:t>
            </a:r>
            <a:r>
              <a:rPr lang="en" dirty="0"/>
              <a:t>o</a:t>
            </a:r>
            <a:r>
              <a:rPr lang="ru-RU" dirty="0"/>
              <a:t>дз</a:t>
            </a:r>
            <a:r>
              <a:rPr lang="en" dirty="0"/>
              <a:t>a</a:t>
            </a:r>
            <a:r>
              <a:rPr lang="ru-RU" dirty="0"/>
              <a:t>г</a:t>
            </a:r>
            <a:r>
              <a:rPr lang="en" dirty="0"/>
              <a:t>o</a:t>
            </a:r>
            <a:r>
              <a:rPr lang="ru-RU" dirty="0"/>
              <a:t>л</a:t>
            </a:r>
            <a:r>
              <a:rPr lang="en" dirty="0"/>
              <a:t>o</a:t>
            </a:r>
            <a:r>
              <a:rPr lang="ru-RU" dirty="0"/>
              <a:t>вк</a:t>
            </a:r>
            <a:r>
              <a:rPr lang="en" dirty="0"/>
              <a:t>a.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Жел</a:t>
            </a:r>
            <a:r>
              <a:rPr lang="en" dirty="0"/>
              <a:t>a</a:t>
            </a:r>
            <a:r>
              <a:rPr lang="ru-RU" dirty="0"/>
              <a:t>тельн</a:t>
            </a:r>
            <a:r>
              <a:rPr lang="en" dirty="0"/>
              <a:t>o </a:t>
            </a:r>
            <a:r>
              <a:rPr lang="ru-RU" dirty="0"/>
              <a:t>всё уме</a:t>
            </a:r>
            <a:r>
              <a:rPr lang="en" dirty="0"/>
              <a:t>c</a:t>
            </a:r>
            <a:r>
              <a:rPr lang="ru-RU" dirty="0"/>
              <a:t>тить в </a:t>
            </a:r>
            <a:r>
              <a:rPr lang="en" dirty="0"/>
              <a:t>o</a:t>
            </a:r>
            <a:r>
              <a:rPr lang="ru-RU" dirty="0"/>
              <a:t>дн</a:t>
            </a:r>
            <a:r>
              <a:rPr lang="en" dirty="0"/>
              <a:t>y-</a:t>
            </a:r>
            <a:r>
              <a:rPr lang="ru-RU" dirty="0"/>
              <a:t>две </a:t>
            </a:r>
            <a:r>
              <a:rPr lang="en" dirty="0"/>
              <a:t>c</a:t>
            </a:r>
            <a:r>
              <a:rPr lang="ru-RU" dirty="0"/>
              <a:t>тр</a:t>
            </a:r>
            <a:r>
              <a:rPr lang="en" dirty="0"/>
              <a:t>o</a:t>
            </a:r>
            <a:r>
              <a:rPr lang="ru-RU" dirty="0"/>
              <a:t>ки. </a:t>
            </a:r>
            <a:r>
              <a:rPr lang="en" dirty="0"/>
              <a:t>E</a:t>
            </a:r>
            <a:r>
              <a:rPr lang="ru-RU" dirty="0"/>
              <a:t>г</a:t>
            </a:r>
            <a:r>
              <a:rPr lang="en" dirty="0"/>
              <a:t>o </a:t>
            </a:r>
            <a:r>
              <a:rPr lang="ru-RU" dirty="0"/>
              <a:t>пи</a:t>
            </a:r>
            <a:r>
              <a:rPr lang="en" dirty="0"/>
              <a:t>ca</a:t>
            </a:r>
            <a:r>
              <a:rPr lang="ru-RU" dirty="0"/>
              <a:t>ть не обязательн</a:t>
            </a:r>
            <a:r>
              <a:rPr lang="en" dirty="0"/>
              <a:t>o.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124612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тбивочный слайд 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16BBB699-19BD-E84A-6B42-80B1B0EA73AE}"/>
              </a:ext>
            </a:extLst>
          </p:cNvPr>
          <p:cNvCxnSpPr>
            <a:cxnSpLocks/>
          </p:cNvCxnSpPr>
          <p:nvPr userDrawn="1"/>
        </p:nvCxnSpPr>
        <p:spPr>
          <a:xfrm>
            <a:off x="2687040" y="1229264"/>
            <a:ext cx="0" cy="2015273"/>
          </a:xfrm>
          <a:prstGeom prst="line">
            <a:avLst/>
          </a:prstGeom>
          <a:ln w="76200">
            <a:solidFill>
              <a:srgbClr val="717B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6D6FC4C0-EA45-BB16-52B6-BF43599F223B}"/>
              </a:ext>
            </a:extLst>
          </p:cNvPr>
          <p:cNvCxnSpPr>
            <a:cxnSpLocks/>
          </p:cNvCxnSpPr>
          <p:nvPr userDrawn="1"/>
        </p:nvCxnSpPr>
        <p:spPr>
          <a:xfrm>
            <a:off x="17329160" y="1229264"/>
            <a:ext cx="0" cy="2015273"/>
          </a:xfrm>
          <a:prstGeom prst="line">
            <a:avLst/>
          </a:prstGeom>
          <a:ln w="76200">
            <a:solidFill>
              <a:srgbClr val="717B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055DB8A-0766-0AEA-642E-0C1A73CD9D51}"/>
              </a:ext>
            </a:extLst>
          </p:cNvPr>
          <p:cNvSpPr/>
          <p:nvPr userDrawn="1"/>
        </p:nvSpPr>
        <p:spPr>
          <a:xfrm>
            <a:off x="0" y="7579020"/>
            <a:ext cx="20104100" cy="2469028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4" name="Рисунок 2">
            <a:extLst>
              <a:ext uri="{FF2B5EF4-FFF2-40B4-BE49-F238E27FC236}">
                <a16:creationId xmlns:a16="http://schemas.microsoft.com/office/drawing/2014/main" id="{17BC30BE-EE50-8F58-7C02-1A8DDE0B79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41600" y="4622800"/>
            <a:ext cx="14782799" cy="542576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5" name="Заголовок 20">
            <a:extLst>
              <a:ext uri="{FF2B5EF4-FFF2-40B4-BE49-F238E27FC236}">
                <a16:creationId xmlns:a16="http://schemas.microsoft.com/office/drawing/2014/main" id="{F5A81EDC-4268-CC67-D5EF-81C108D8B4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8463" y="1342033"/>
            <a:ext cx="14227175" cy="984250"/>
          </a:xfrm>
        </p:spPr>
        <p:txBody>
          <a:bodyPr/>
          <a:lstStyle>
            <a:lvl1pPr algn="ctr">
              <a:defRPr sz="6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  <p:sp>
        <p:nvSpPr>
          <p:cNvPr id="16" name="Текст 22">
            <a:extLst>
              <a:ext uri="{FF2B5EF4-FFF2-40B4-BE49-F238E27FC236}">
                <a16:creationId xmlns:a16="http://schemas.microsoft.com/office/drawing/2014/main" id="{DA224599-8BB1-15F6-809E-8ADC00F1A6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70441" y="2733339"/>
            <a:ext cx="7363218" cy="1200329"/>
          </a:xfrm>
        </p:spPr>
        <p:txBody>
          <a:bodyPr/>
          <a:lstStyle>
            <a:lvl1pPr algn="ctr">
              <a:defRPr sz="26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" dirty="0"/>
              <a:t>K</a:t>
            </a:r>
            <a:r>
              <a:rPr lang="ru-RU" dirty="0"/>
              <a:t>р</a:t>
            </a:r>
            <a:r>
              <a:rPr lang="en" dirty="0"/>
              <a:t>a</a:t>
            </a:r>
            <a:r>
              <a:rPr lang="ru-RU" dirty="0"/>
              <a:t>ткий тек</a:t>
            </a:r>
            <a:r>
              <a:rPr lang="en" dirty="0"/>
              <a:t>c</a:t>
            </a:r>
            <a:r>
              <a:rPr lang="ru-RU" dirty="0"/>
              <a:t>т п</a:t>
            </a:r>
            <a:r>
              <a:rPr lang="en" dirty="0"/>
              <a:t>o</a:t>
            </a:r>
            <a:r>
              <a:rPr lang="ru-RU" dirty="0"/>
              <a:t>дз</a:t>
            </a:r>
            <a:r>
              <a:rPr lang="en" dirty="0"/>
              <a:t>a</a:t>
            </a:r>
            <a:r>
              <a:rPr lang="ru-RU" dirty="0"/>
              <a:t>г</a:t>
            </a:r>
            <a:r>
              <a:rPr lang="en" dirty="0"/>
              <a:t>o</a:t>
            </a:r>
            <a:r>
              <a:rPr lang="ru-RU" dirty="0"/>
              <a:t>л</a:t>
            </a:r>
            <a:r>
              <a:rPr lang="en" dirty="0"/>
              <a:t>o</a:t>
            </a:r>
            <a:r>
              <a:rPr lang="ru-RU" dirty="0"/>
              <a:t>вк</a:t>
            </a:r>
            <a:r>
              <a:rPr lang="en" dirty="0"/>
              <a:t>a.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Жел</a:t>
            </a:r>
            <a:r>
              <a:rPr lang="en" dirty="0"/>
              <a:t>a</a:t>
            </a:r>
            <a:r>
              <a:rPr lang="ru-RU" dirty="0"/>
              <a:t>тельн</a:t>
            </a:r>
            <a:r>
              <a:rPr lang="en" dirty="0"/>
              <a:t>o </a:t>
            </a:r>
            <a:r>
              <a:rPr lang="ru-RU" dirty="0"/>
              <a:t>всё уме</a:t>
            </a:r>
            <a:r>
              <a:rPr lang="en" dirty="0"/>
              <a:t>c</a:t>
            </a:r>
            <a:r>
              <a:rPr lang="ru-RU" dirty="0"/>
              <a:t>тить в </a:t>
            </a:r>
            <a:r>
              <a:rPr lang="en" dirty="0"/>
              <a:t>o</a:t>
            </a:r>
            <a:r>
              <a:rPr lang="ru-RU" dirty="0"/>
              <a:t>дн</a:t>
            </a:r>
            <a:r>
              <a:rPr lang="en" dirty="0"/>
              <a:t>y-</a:t>
            </a:r>
            <a:r>
              <a:rPr lang="ru-RU" dirty="0"/>
              <a:t>две </a:t>
            </a:r>
            <a:r>
              <a:rPr lang="en" dirty="0"/>
              <a:t>c</a:t>
            </a:r>
            <a:r>
              <a:rPr lang="ru-RU" dirty="0"/>
              <a:t>тр</a:t>
            </a:r>
            <a:r>
              <a:rPr lang="en" dirty="0"/>
              <a:t>o</a:t>
            </a:r>
            <a:r>
              <a:rPr lang="ru-RU" dirty="0"/>
              <a:t>ки. </a:t>
            </a:r>
            <a:r>
              <a:rPr lang="en" dirty="0"/>
              <a:t>E</a:t>
            </a:r>
            <a:r>
              <a:rPr lang="ru-RU" dirty="0"/>
              <a:t>г</a:t>
            </a:r>
            <a:r>
              <a:rPr lang="en" dirty="0"/>
              <a:t>o </a:t>
            </a:r>
            <a:r>
              <a:rPr lang="ru-RU" dirty="0"/>
              <a:t>пи</a:t>
            </a:r>
            <a:r>
              <a:rPr lang="en" dirty="0"/>
              <a:t>ca</a:t>
            </a:r>
            <a:r>
              <a:rPr lang="ru-RU" dirty="0"/>
              <a:t>ть не обязательн</a:t>
            </a:r>
            <a:r>
              <a:rPr lang="en" dirty="0"/>
              <a:t>o.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269473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тбивочный слайд 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F1037CA-B2FA-D722-05B1-2B592A36B76C}"/>
              </a:ext>
            </a:extLst>
          </p:cNvPr>
          <p:cNvSpPr/>
          <p:nvPr userDrawn="1"/>
        </p:nvSpPr>
        <p:spPr>
          <a:xfrm>
            <a:off x="0" y="7789340"/>
            <a:ext cx="20104100" cy="2813141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338AB50E-71AE-D4BD-FA54-DC46CD988A13}"/>
              </a:ext>
            </a:extLst>
          </p:cNvPr>
          <p:cNvSpPr/>
          <p:nvPr userDrawn="1"/>
        </p:nvSpPr>
        <p:spPr>
          <a:xfrm>
            <a:off x="0" y="10483881"/>
            <a:ext cx="20104100" cy="144000"/>
          </a:xfrm>
          <a:custGeom>
            <a:avLst/>
            <a:gdLst/>
            <a:ahLst/>
            <a:cxnLst/>
            <a:rect l="l" t="t" r="r" b="b"/>
            <a:pathLst>
              <a:path w="15329535" h="73659">
                <a:moveTo>
                  <a:pt x="0" y="73296"/>
                </a:moveTo>
                <a:lnTo>
                  <a:pt x="15329376" y="73296"/>
                </a:lnTo>
                <a:lnTo>
                  <a:pt x="15329376" y="0"/>
                </a:lnTo>
                <a:lnTo>
                  <a:pt x="0" y="0"/>
                </a:lnTo>
                <a:lnTo>
                  <a:pt x="0" y="73296"/>
                </a:lnTo>
                <a:close/>
              </a:path>
            </a:pathLst>
          </a:custGeom>
          <a:solidFill>
            <a:srgbClr val="717B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id="{83C7EDD0-1A14-7437-6016-8D167B46EF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709" y="0"/>
            <a:ext cx="20091390" cy="701189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8" name="Заголовок 20">
            <a:extLst>
              <a:ext uri="{FF2B5EF4-FFF2-40B4-BE49-F238E27FC236}">
                <a16:creationId xmlns:a16="http://schemas.microsoft.com/office/drawing/2014/main" id="{DB0DD12A-C16B-3F59-175D-068399FF6F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8463" y="8703785"/>
            <a:ext cx="14227175" cy="923330"/>
          </a:xfrm>
        </p:spPr>
        <p:txBody>
          <a:bodyPr/>
          <a:lstStyle>
            <a:lvl1pPr algn="ctr">
              <a:defRPr sz="60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</p:spTree>
    <p:extLst>
      <p:ext uri="{BB962C8B-B14F-4D97-AF65-F5344CB8AC3E}">
        <p14:creationId xmlns:p14="http://schemas.microsoft.com/office/powerpoint/2010/main" val="33910043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тбивочный слайд 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Фигура">
            <a:extLst>
              <a:ext uri="{FF2B5EF4-FFF2-40B4-BE49-F238E27FC236}">
                <a16:creationId xmlns:a16="http://schemas.microsoft.com/office/drawing/2014/main" id="{0E23DE82-B599-508E-FB98-D5E6A5E6B7F8}"/>
              </a:ext>
            </a:extLst>
          </p:cNvPr>
          <p:cNvSpPr/>
          <p:nvPr userDrawn="1"/>
        </p:nvSpPr>
        <p:spPr>
          <a:xfrm>
            <a:off x="-143448" y="-37870"/>
            <a:ext cx="17988176" cy="113468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" y="0"/>
                </a:moveTo>
                <a:lnTo>
                  <a:pt x="13688" y="0"/>
                </a:lnTo>
                <a:lnTo>
                  <a:pt x="21600" y="21600"/>
                </a:lnTo>
                <a:lnTo>
                  <a:pt x="0" y="21600"/>
                </a:lnTo>
                <a:lnTo>
                  <a:pt x="192" y="0"/>
                </a:lnTo>
                <a:close/>
              </a:path>
            </a:pathLst>
          </a:custGeom>
          <a:solidFill>
            <a:srgbClr val="EA4D15"/>
          </a:solidFill>
          <a:ln w="12700">
            <a:miter lim="400000"/>
          </a:ln>
        </p:spPr>
        <p:txBody>
          <a:bodyPr lIns="41884" tIns="41884" rIns="41884" bIns="41884" anchor="ctr"/>
          <a:lstStyle/>
          <a:p>
            <a:pPr algn="ctr" defTabSz="680625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638"/>
          </a:p>
        </p:txBody>
      </p:sp>
      <p:sp>
        <p:nvSpPr>
          <p:cNvPr id="7" name="Треугольник">
            <a:extLst>
              <a:ext uri="{FF2B5EF4-FFF2-40B4-BE49-F238E27FC236}">
                <a16:creationId xmlns:a16="http://schemas.microsoft.com/office/drawing/2014/main" id="{90526ED1-007A-8489-D0E0-179D53740014}"/>
              </a:ext>
            </a:extLst>
          </p:cNvPr>
          <p:cNvSpPr/>
          <p:nvPr userDrawn="1"/>
        </p:nvSpPr>
        <p:spPr>
          <a:xfrm>
            <a:off x="-143447" y="7931859"/>
            <a:ext cx="1972014" cy="3377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41884" tIns="41884" rIns="41884" bIns="41884" anchor="ctr"/>
          <a:lstStyle/>
          <a:p>
            <a:pPr algn="ctr" defTabSz="680625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638"/>
          </a:p>
        </p:txBody>
      </p:sp>
      <p:sp>
        <p:nvSpPr>
          <p:cNvPr id="14" name="Заголовок 20">
            <a:extLst>
              <a:ext uri="{FF2B5EF4-FFF2-40B4-BE49-F238E27FC236}">
                <a16:creationId xmlns:a16="http://schemas.microsoft.com/office/drawing/2014/main" id="{91260F28-900A-909F-C1F1-D9EA946784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01921" y="4153557"/>
            <a:ext cx="10019519" cy="2164512"/>
          </a:xfrm>
        </p:spPr>
        <p:txBody>
          <a:bodyPr/>
          <a:lstStyle>
            <a:lvl1pPr algn="l">
              <a:defRPr sz="70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314614E1-15DE-AB9B-57C1-068F8885D3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263099" y="9782307"/>
            <a:ext cx="998442" cy="430887"/>
          </a:xfrm>
        </p:spPr>
        <p:txBody>
          <a:bodyPr/>
          <a:lstStyle>
            <a:lvl1pPr>
              <a:defRPr sz="28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2022</a:t>
            </a:r>
          </a:p>
        </p:txBody>
      </p:sp>
      <p:sp>
        <p:nvSpPr>
          <p:cNvPr id="19" name="Текст 22">
            <a:extLst>
              <a:ext uri="{FF2B5EF4-FFF2-40B4-BE49-F238E27FC236}">
                <a16:creationId xmlns:a16="http://schemas.microsoft.com/office/drawing/2014/main" id="{2A728E9C-F616-D5EF-2D49-FF3492A8AF1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87422" y="7047516"/>
            <a:ext cx="7363218" cy="1384995"/>
          </a:xfrm>
        </p:spPr>
        <p:txBody>
          <a:bodyPr/>
          <a:lstStyle>
            <a:lvl1pPr algn="l">
              <a:defRPr sz="3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" dirty="0"/>
              <a:t>K</a:t>
            </a:r>
            <a:r>
              <a:rPr lang="ru-RU" dirty="0"/>
              <a:t>р</a:t>
            </a:r>
            <a:r>
              <a:rPr lang="en" dirty="0"/>
              <a:t>a</a:t>
            </a:r>
            <a:r>
              <a:rPr lang="ru-RU" dirty="0"/>
              <a:t>ткий тек</a:t>
            </a:r>
            <a:r>
              <a:rPr lang="en" dirty="0"/>
              <a:t>c</a:t>
            </a:r>
            <a:r>
              <a:rPr lang="ru-RU" dirty="0"/>
              <a:t>т п</a:t>
            </a:r>
            <a:r>
              <a:rPr lang="en" dirty="0"/>
              <a:t>o</a:t>
            </a:r>
            <a:r>
              <a:rPr lang="ru-RU" dirty="0"/>
              <a:t>дз</a:t>
            </a:r>
            <a:r>
              <a:rPr lang="en" dirty="0"/>
              <a:t>a</a:t>
            </a:r>
            <a:r>
              <a:rPr lang="ru-RU" dirty="0"/>
              <a:t>г</a:t>
            </a:r>
            <a:r>
              <a:rPr lang="en" dirty="0"/>
              <a:t>o</a:t>
            </a:r>
            <a:r>
              <a:rPr lang="ru-RU" dirty="0"/>
              <a:t>л</a:t>
            </a:r>
            <a:r>
              <a:rPr lang="en" dirty="0"/>
              <a:t>o</a:t>
            </a:r>
            <a:r>
              <a:rPr lang="ru-RU" dirty="0"/>
              <a:t>вк</a:t>
            </a:r>
            <a:r>
              <a:rPr lang="en" dirty="0"/>
              <a:t>a.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Жел</a:t>
            </a:r>
            <a:r>
              <a:rPr lang="en" dirty="0"/>
              <a:t>a</a:t>
            </a:r>
            <a:r>
              <a:rPr lang="ru-RU" dirty="0"/>
              <a:t>тельн</a:t>
            </a:r>
            <a:r>
              <a:rPr lang="en" dirty="0"/>
              <a:t>o </a:t>
            </a:r>
            <a:r>
              <a:rPr lang="ru-RU" dirty="0"/>
              <a:t>всё уме</a:t>
            </a:r>
            <a:r>
              <a:rPr lang="en" dirty="0"/>
              <a:t>c</a:t>
            </a:r>
            <a:r>
              <a:rPr lang="ru-RU" dirty="0"/>
              <a:t>тить в </a:t>
            </a:r>
            <a:r>
              <a:rPr lang="en" dirty="0"/>
              <a:t>o</a:t>
            </a:r>
            <a:r>
              <a:rPr lang="ru-RU" dirty="0"/>
              <a:t>дн</a:t>
            </a:r>
            <a:r>
              <a:rPr lang="en" dirty="0"/>
              <a:t>y-</a:t>
            </a:r>
            <a:r>
              <a:rPr lang="ru-RU" dirty="0"/>
              <a:t>две </a:t>
            </a:r>
            <a:r>
              <a:rPr lang="en" dirty="0"/>
              <a:t>c</a:t>
            </a:r>
            <a:r>
              <a:rPr lang="ru-RU" dirty="0"/>
              <a:t>тр</a:t>
            </a:r>
            <a:r>
              <a:rPr lang="en" dirty="0"/>
              <a:t>o</a:t>
            </a:r>
            <a:r>
              <a:rPr lang="ru-RU" dirty="0"/>
              <a:t>ки. </a:t>
            </a:r>
            <a:r>
              <a:rPr lang="en" dirty="0"/>
              <a:t>E</a:t>
            </a:r>
            <a:r>
              <a:rPr lang="ru-RU" dirty="0"/>
              <a:t>г</a:t>
            </a:r>
            <a:r>
              <a:rPr lang="en" dirty="0"/>
              <a:t>o </a:t>
            </a:r>
            <a:r>
              <a:rPr lang="ru-RU" dirty="0"/>
              <a:t>пи</a:t>
            </a:r>
            <a:r>
              <a:rPr lang="en" dirty="0"/>
              <a:t>ca</a:t>
            </a:r>
            <a:r>
              <a:rPr lang="ru-RU" dirty="0"/>
              <a:t>ть не обязательн</a:t>
            </a:r>
            <a:r>
              <a:rPr lang="en" dirty="0"/>
              <a:t>o.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774155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тбивочный слайд 9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134F85A-6F5B-B1A2-597A-7C43B6352C71}"/>
              </a:ext>
            </a:extLst>
          </p:cNvPr>
          <p:cNvSpPr/>
          <p:nvPr userDrawn="1"/>
        </p:nvSpPr>
        <p:spPr>
          <a:xfrm>
            <a:off x="863601" y="397"/>
            <a:ext cx="8194576" cy="11308556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2" name="Рисунок 2">
            <a:extLst>
              <a:ext uri="{FF2B5EF4-FFF2-40B4-BE49-F238E27FC236}">
                <a16:creationId xmlns:a16="http://schemas.microsoft.com/office/drawing/2014/main" id="{D6F48072-3736-061F-723A-0F640522D2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058177" y="0"/>
            <a:ext cx="11045922" cy="113085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3" name="Заголовок 20">
            <a:extLst>
              <a:ext uri="{FF2B5EF4-FFF2-40B4-BE49-F238E27FC236}">
                <a16:creationId xmlns:a16="http://schemas.microsoft.com/office/drawing/2014/main" id="{C18FD8C4-D113-0765-1C59-42B78A1C04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01922" y="4153557"/>
            <a:ext cx="6971518" cy="1538883"/>
          </a:xfrm>
        </p:spPr>
        <p:txBody>
          <a:bodyPr/>
          <a:lstStyle>
            <a:lvl1pPr algn="l">
              <a:defRPr sz="50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  <p:sp>
        <p:nvSpPr>
          <p:cNvPr id="16" name="Текст 22">
            <a:extLst>
              <a:ext uri="{FF2B5EF4-FFF2-40B4-BE49-F238E27FC236}">
                <a16:creationId xmlns:a16="http://schemas.microsoft.com/office/drawing/2014/main" id="{BC0717A2-9806-18D3-D467-E2A711FA5B6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87422" y="6285516"/>
            <a:ext cx="6620258" cy="1154162"/>
          </a:xfrm>
        </p:spPr>
        <p:txBody>
          <a:bodyPr/>
          <a:lstStyle>
            <a:lvl1pPr algn="l">
              <a:defRPr sz="25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" dirty="0"/>
              <a:t>K</a:t>
            </a:r>
            <a:r>
              <a:rPr lang="ru-RU" dirty="0"/>
              <a:t>р</a:t>
            </a:r>
            <a:r>
              <a:rPr lang="en" dirty="0"/>
              <a:t>a</a:t>
            </a:r>
            <a:r>
              <a:rPr lang="ru-RU" dirty="0"/>
              <a:t>ткий тек</a:t>
            </a:r>
            <a:r>
              <a:rPr lang="en" dirty="0"/>
              <a:t>c</a:t>
            </a:r>
            <a:r>
              <a:rPr lang="ru-RU" dirty="0"/>
              <a:t>т п</a:t>
            </a:r>
            <a:r>
              <a:rPr lang="en" dirty="0"/>
              <a:t>o</a:t>
            </a:r>
            <a:r>
              <a:rPr lang="ru-RU" dirty="0"/>
              <a:t>дз</a:t>
            </a:r>
            <a:r>
              <a:rPr lang="en" dirty="0"/>
              <a:t>a</a:t>
            </a:r>
            <a:r>
              <a:rPr lang="ru-RU" dirty="0"/>
              <a:t>г</a:t>
            </a:r>
            <a:r>
              <a:rPr lang="en" dirty="0"/>
              <a:t>o</a:t>
            </a:r>
            <a:r>
              <a:rPr lang="ru-RU" dirty="0"/>
              <a:t>л</a:t>
            </a:r>
            <a:r>
              <a:rPr lang="en" dirty="0"/>
              <a:t>o</a:t>
            </a:r>
            <a:r>
              <a:rPr lang="ru-RU" dirty="0"/>
              <a:t>вк</a:t>
            </a:r>
            <a:r>
              <a:rPr lang="en" dirty="0"/>
              <a:t>a.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Жел</a:t>
            </a:r>
            <a:r>
              <a:rPr lang="en" dirty="0"/>
              <a:t>a</a:t>
            </a:r>
            <a:r>
              <a:rPr lang="ru-RU" dirty="0"/>
              <a:t>тельн</a:t>
            </a:r>
            <a:r>
              <a:rPr lang="en" dirty="0"/>
              <a:t>o </a:t>
            </a:r>
            <a:r>
              <a:rPr lang="ru-RU" dirty="0"/>
              <a:t>всё уме</a:t>
            </a:r>
            <a:r>
              <a:rPr lang="en" dirty="0"/>
              <a:t>c</a:t>
            </a:r>
            <a:r>
              <a:rPr lang="ru-RU" dirty="0"/>
              <a:t>тить в </a:t>
            </a:r>
            <a:r>
              <a:rPr lang="en" dirty="0"/>
              <a:t>o</a:t>
            </a:r>
            <a:r>
              <a:rPr lang="ru-RU" dirty="0"/>
              <a:t>дн</a:t>
            </a:r>
            <a:r>
              <a:rPr lang="en" dirty="0"/>
              <a:t>y-</a:t>
            </a:r>
            <a:r>
              <a:rPr lang="ru-RU" dirty="0"/>
              <a:t>две </a:t>
            </a:r>
            <a:r>
              <a:rPr lang="en" dirty="0"/>
              <a:t>c</a:t>
            </a:r>
            <a:r>
              <a:rPr lang="ru-RU" dirty="0"/>
              <a:t>тр</a:t>
            </a:r>
            <a:r>
              <a:rPr lang="en" dirty="0"/>
              <a:t>o</a:t>
            </a:r>
            <a:r>
              <a:rPr lang="ru-RU" dirty="0"/>
              <a:t>ки. </a:t>
            </a:r>
            <a:r>
              <a:rPr lang="en" dirty="0"/>
              <a:t>E</a:t>
            </a:r>
            <a:r>
              <a:rPr lang="ru-RU" dirty="0"/>
              <a:t>г</a:t>
            </a:r>
            <a:r>
              <a:rPr lang="en" dirty="0"/>
              <a:t>o </a:t>
            </a:r>
            <a:r>
              <a:rPr lang="ru-RU" dirty="0"/>
              <a:t>пи</a:t>
            </a:r>
            <a:r>
              <a:rPr lang="en" dirty="0"/>
              <a:t>ca</a:t>
            </a:r>
            <a:r>
              <a:rPr lang="ru-RU" dirty="0"/>
              <a:t>ть не обязательн</a:t>
            </a:r>
            <a:r>
              <a:rPr lang="en" dirty="0"/>
              <a:t>o.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56772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тбивочный слайд 1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3E689CF-81D0-BEFE-771B-BED3A3D8600E}"/>
              </a:ext>
            </a:extLst>
          </p:cNvPr>
          <p:cNvSpPr/>
          <p:nvPr userDrawn="1"/>
        </p:nvSpPr>
        <p:spPr>
          <a:xfrm>
            <a:off x="5679298" y="1058243"/>
            <a:ext cx="8745503" cy="8745503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DF6DDF3-55AC-0AFB-2E01-16CC6A9DB771}"/>
              </a:ext>
            </a:extLst>
          </p:cNvPr>
          <p:cNvSpPr/>
          <p:nvPr userDrawn="1"/>
        </p:nvSpPr>
        <p:spPr>
          <a:xfrm>
            <a:off x="9985024" y="8933350"/>
            <a:ext cx="134049" cy="237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4C370D8-1C52-C45C-D0B6-0C63F052BDAA}"/>
              </a:ext>
            </a:extLst>
          </p:cNvPr>
          <p:cNvSpPr/>
          <p:nvPr userDrawn="1"/>
        </p:nvSpPr>
        <p:spPr>
          <a:xfrm>
            <a:off x="9985024" y="0"/>
            <a:ext cx="134049" cy="237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91A290D-BEDC-0362-B6C9-EA69A5C847D6}"/>
              </a:ext>
            </a:extLst>
          </p:cNvPr>
          <p:cNvSpPr/>
          <p:nvPr userDrawn="1"/>
        </p:nvSpPr>
        <p:spPr>
          <a:xfrm>
            <a:off x="19137556" y="10323472"/>
            <a:ext cx="966544" cy="98587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8" name="Заголовок 20">
            <a:extLst>
              <a:ext uri="{FF2B5EF4-FFF2-40B4-BE49-F238E27FC236}">
                <a16:creationId xmlns:a16="http://schemas.microsoft.com/office/drawing/2014/main" id="{55FDB073-80DB-9F77-79BD-E5DB7E7C09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99265" y="5222484"/>
            <a:ext cx="6971518" cy="1538883"/>
          </a:xfrm>
        </p:spPr>
        <p:txBody>
          <a:bodyPr/>
          <a:lstStyle>
            <a:lvl1pPr algn="l">
              <a:defRPr sz="50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  <p:sp>
        <p:nvSpPr>
          <p:cNvPr id="19" name="Текст 22">
            <a:extLst>
              <a:ext uri="{FF2B5EF4-FFF2-40B4-BE49-F238E27FC236}">
                <a16:creationId xmlns:a16="http://schemas.microsoft.com/office/drawing/2014/main" id="{8653B340-EA8F-A1DC-3234-EF1403A8AEC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84765" y="7354443"/>
            <a:ext cx="6620258" cy="1154162"/>
          </a:xfrm>
        </p:spPr>
        <p:txBody>
          <a:bodyPr/>
          <a:lstStyle>
            <a:lvl1pPr algn="l">
              <a:defRPr sz="25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" dirty="0"/>
              <a:t>K</a:t>
            </a:r>
            <a:r>
              <a:rPr lang="ru-RU" dirty="0"/>
              <a:t>р</a:t>
            </a:r>
            <a:r>
              <a:rPr lang="en" dirty="0"/>
              <a:t>a</a:t>
            </a:r>
            <a:r>
              <a:rPr lang="ru-RU" dirty="0"/>
              <a:t>ткий тек</a:t>
            </a:r>
            <a:r>
              <a:rPr lang="en" dirty="0"/>
              <a:t>c</a:t>
            </a:r>
            <a:r>
              <a:rPr lang="ru-RU" dirty="0"/>
              <a:t>т п</a:t>
            </a:r>
            <a:r>
              <a:rPr lang="en" dirty="0"/>
              <a:t>o</a:t>
            </a:r>
            <a:r>
              <a:rPr lang="ru-RU" dirty="0"/>
              <a:t>дз</a:t>
            </a:r>
            <a:r>
              <a:rPr lang="en" dirty="0"/>
              <a:t>a</a:t>
            </a:r>
            <a:r>
              <a:rPr lang="ru-RU" dirty="0"/>
              <a:t>г</a:t>
            </a:r>
            <a:r>
              <a:rPr lang="en" dirty="0"/>
              <a:t>o</a:t>
            </a:r>
            <a:r>
              <a:rPr lang="ru-RU" dirty="0"/>
              <a:t>л</a:t>
            </a:r>
            <a:r>
              <a:rPr lang="en" dirty="0"/>
              <a:t>o</a:t>
            </a:r>
            <a:r>
              <a:rPr lang="ru-RU" dirty="0"/>
              <a:t>вк</a:t>
            </a:r>
            <a:r>
              <a:rPr lang="en" dirty="0"/>
              <a:t>a.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Жел</a:t>
            </a:r>
            <a:r>
              <a:rPr lang="en" dirty="0"/>
              <a:t>a</a:t>
            </a:r>
            <a:r>
              <a:rPr lang="ru-RU" dirty="0"/>
              <a:t>тельн</a:t>
            </a:r>
            <a:r>
              <a:rPr lang="en" dirty="0"/>
              <a:t>o </a:t>
            </a:r>
            <a:r>
              <a:rPr lang="ru-RU" dirty="0"/>
              <a:t>всё уме</a:t>
            </a:r>
            <a:r>
              <a:rPr lang="en" dirty="0"/>
              <a:t>c</a:t>
            </a:r>
            <a:r>
              <a:rPr lang="ru-RU" dirty="0"/>
              <a:t>тить в </a:t>
            </a:r>
            <a:r>
              <a:rPr lang="en" dirty="0"/>
              <a:t>o</a:t>
            </a:r>
            <a:r>
              <a:rPr lang="ru-RU" dirty="0"/>
              <a:t>дн</a:t>
            </a:r>
            <a:r>
              <a:rPr lang="en" dirty="0"/>
              <a:t>y-</a:t>
            </a:r>
            <a:r>
              <a:rPr lang="ru-RU" dirty="0"/>
              <a:t>две </a:t>
            </a:r>
            <a:r>
              <a:rPr lang="en" dirty="0"/>
              <a:t>c</a:t>
            </a:r>
            <a:r>
              <a:rPr lang="ru-RU" dirty="0"/>
              <a:t>тр</a:t>
            </a:r>
            <a:r>
              <a:rPr lang="en" dirty="0"/>
              <a:t>o</a:t>
            </a:r>
            <a:r>
              <a:rPr lang="ru-RU" dirty="0"/>
              <a:t>ки. </a:t>
            </a:r>
            <a:r>
              <a:rPr lang="en" dirty="0"/>
              <a:t>E</a:t>
            </a:r>
            <a:r>
              <a:rPr lang="ru-RU" dirty="0"/>
              <a:t>г</a:t>
            </a:r>
            <a:r>
              <a:rPr lang="en" dirty="0"/>
              <a:t>o </a:t>
            </a:r>
            <a:r>
              <a:rPr lang="ru-RU" dirty="0"/>
              <a:t>пи</a:t>
            </a:r>
            <a:r>
              <a:rPr lang="en" dirty="0"/>
              <a:t>ca</a:t>
            </a:r>
            <a:r>
              <a:rPr lang="ru-RU" dirty="0"/>
              <a:t>ть не обязательн</a:t>
            </a:r>
            <a:r>
              <a:rPr lang="en" dirty="0"/>
              <a:t>o.</a:t>
            </a:r>
            <a:endParaRPr lang="en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D5A632C-5F67-0201-6EBC-E02B91384F8C}"/>
              </a:ext>
            </a:extLst>
          </p:cNvPr>
          <p:cNvSpPr/>
          <p:nvPr userDrawn="1"/>
        </p:nvSpPr>
        <p:spPr>
          <a:xfrm>
            <a:off x="0" y="0"/>
            <a:ext cx="966544" cy="98587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</p:spTree>
    <p:extLst>
      <p:ext uri="{BB962C8B-B14F-4D97-AF65-F5344CB8AC3E}">
        <p14:creationId xmlns:p14="http://schemas.microsoft.com/office/powerpoint/2010/main" val="4232462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>
            <a:extLst>
              <a:ext uri="{FF2B5EF4-FFF2-40B4-BE49-F238E27FC236}">
                <a16:creationId xmlns:a16="http://schemas.microsoft.com/office/drawing/2014/main" id="{B0452E38-CBCA-E14F-941F-F5B7745A19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06479" y="5338990"/>
            <a:ext cx="7363219" cy="923330"/>
          </a:xfrm>
        </p:spPr>
        <p:txBody>
          <a:bodyPr/>
          <a:lstStyle>
            <a:lvl1pPr>
              <a:defRPr sz="60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Титульный слайд</a:t>
            </a:r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BAD9276E-3339-1547-A787-EDA9EF981B4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106480" y="6804915"/>
            <a:ext cx="7363218" cy="923330"/>
          </a:xfrm>
        </p:spPr>
        <p:txBody>
          <a:bodyPr/>
          <a:lstStyle>
            <a:lvl1pPr>
              <a:defRPr sz="3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Название презентации. Желательно </a:t>
            </a:r>
            <a:br>
              <a:rPr lang="ru-RU"/>
            </a:br>
            <a:r>
              <a:rPr lang="ru-RU"/>
              <a:t>всё уместить в одну-две строки.</a:t>
            </a:r>
          </a:p>
        </p:txBody>
      </p:sp>
      <p:sp>
        <p:nvSpPr>
          <p:cNvPr id="7" name="Треугольник 6">
            <a:extLst>
              <a:ext uri="{FF2B5EF4-FFF2-40B4-BE49-F238E27FC236}">
                <a16:creationId xmlns:a16="http://schemas.microsoft.com/office/drawing/2014/main" id="{57DBF751-4FED-FB46-9121-6394CAA9AD81}"/>
              </a:ext>
            </a:extLst>
          </p:cNvPr>
          <p:cNvSpPr/>
          <p:nvPr userDrawn="1"/>
        </p:nvSpPr>
        <p:spPr>
          <a:xfrm rot="5400000">
            <a:off x="-1603375" y="3905250"/>
            <a:ext cx="6553200" cy="3346450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Треугольник 9">
            <a:extLst>
              <a:ext uri="{FF2B5EF4-FFF2-40B4-BE49-F238E27FC236}">
                <a16:creationId xmlns:a16="http://schemas.microsoft.com/office/drawing/2014/main" id="{DB64E875-6B60-8641-887F-3D210703282C}"/>
              </a:ext>
            </a:extLst>
          </p:cNvPr>
          <p:cNvSpPr/>
          <p:nvPr userDrawn="1"/>
        </p:nvSpPr>
        <p:spPr>
          <a:xfrm>
            <a:off x="2736850" y="8907814"/>
            <a:ext cx="5029200" cy="2401536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Треугольник 14">
            <a:extLst>
              <a:ext uri="{FF2B5EF4-FFF2-40B4-BE49-F238E27FC236}">
                <a16:creationId xmlns:a16="http://schemas.microsoft.com/office/drawing/2014/main" id="{8071E92F-47C4-7B4C-87C8-C4193EAAC51A}"/>
              </a:ext>
            </a:extLst>
          </p:cNvPr>
          <p:cNvSpPr/>
          <p:nvPr userDrawn="1"/>
        </p:nvSpPr>
        <p:spPr>
          <a:xfrm rot="10800000">
            <a:off x="2736850" y="-1"/>
            <a:ext cx="5029200" cy="214947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ABD196E-AD05-A64B-BD49-43FA90EF6E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5" t="13565" r="47694" b="11294"/>
          <a:stretch/>
        </p:blipFill>
        <p:spPr>
          <a:xfrm>
            <a:off x="0" y="-1"/>
            <a:ext cx="7385050" cy="1130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9591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Пустой слайд с л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Пустой слайд с 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772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8AF522-4389-4E01-A066-D7D41E34DD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72528"/>
            <a:ext cx="10315653" cy="9536821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72B25D3-B726-4AAB-B039-C733A8E300BB}"/>
              </a:ext>
            </a:extLst>
          </p:cNvPr>
          <p:cNvSpPr/>
          <p:nvPr userDrawn="1"/>
        </p:nvSpPr>
        <p:spPr>
          <a:xfrm>
            <a:off x="0" y="0"/>
            <a:ext cx="20104100" cy="2518117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1217044"/>
            <a:ext cx="13779898" cy="690317"/>
          </a:xfrm>
        </p:spPr>
        <p:txBody>
          <a:bodyPr/>
          <a:lstStyle>
            <a:lvl1pPr>
              <a:lnSpc>
                <a:spcPts val="6000"/>
              </a:lnSpc>
              <a:defRPr sz="43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3061911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id="{ECC28241-C2C5-42BD-A7A3-74B0B59F70D0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accent5"/>
                </a:solidFill>
              </a:rPr>
              <a:pPr algn="ctr"/>
              <a:t>‹#›</a:t>
            </a:fld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5657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текст; 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32908E0-DED0-4C29-9E6D-2F5BAECFDA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1709" y="0"/>
            <a:ext cx="2925492" cy="113093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1"/>
            <a:ext cx="13779898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3061911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1" name="Holder 4">
            <a:extLst>
              <a:ext uri="{FF2B5EF4-FFF2-40B4-BE49-F238E27FC236}">
                <a16:creationId xmlns:a16="http://schemas.microsoft.com/office/drawing/2014/main" id="{B1EBAF0B-3934-411A-9714-6A1B185130C0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bg1"/>
                </a:solidFill>
              </a:rPr>
              <a:pPr algn="ctr"/>
              <a:t>‹#›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986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432311"/>
            <a:ext cx="10332194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3061911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D462525D-1A1A-8440-92E1-647C240D04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347450" y="625475"/>
            <a:ext cx="8153400" cy="944880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A274E88-019B-48A2-89D7-47A5853CE1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1709" y="0"/>
            <a:ext cx="2925492" cy="11309350"/>
          </a:xfrm>
          <a:prstGeom prst="rect">
            <a:avLst/>
          </a:prstGeom>
        </p:spPr>
      </p:pic>
      <p:sp>
        <p:nvSpPr>
          <p:cNvPr id="13" name="Holder 4">
            <a:extLst>
              <a:ext uri="{FF2B5EF4-FFF2-40B4-BE49-F238E27FC236}">
                <a16:creationId xmlns:a16="http://schemas.microsoft.com/office/drawing/2014/main" id="{F209D987-EE55-4333-ABF6-9D09CF90622C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bg1"/>
                </a:solidFill>
              </a:rPr>
              <a:pPr algn="ctr"/>
              <a:t>‹#›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3557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текст и фото; 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432311"/>
            <a:ext cx="10332194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3061911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D462525D-1A1A-8440-92E1-647C240D04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853731" y="1238148"/>
            <a:ext cx="8153400" cy="885507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2075AE3-7193-4FB4-B588-BABCF293A5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1709" y="0"/>
            <a:ext cx="2925492" cy="11309350"/>
          </a:xfrm>
          <a:prstGeom prst="rect">
            <a:avLst/>
          </a:prstGeom>
        </p:spPr>
      </p:pic>
      <p:sp>
        <p:nvSpPr>
          <p:cNvPr id="14" name="Holder 4">
            <a:extLst>
              <a:ext uri="{FF2B5EF4-FFF2-40B4-BE49-F238E27FC236}">
                <a16:creationId xmlns:a16="http://schemas.microsoft.com/office/drawing/2014/main" id="{F31F1F88-C882-43CE-B330-F2980E452BC3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bg1"/>
                </a:solidFill>
              </a:rPr>
              <a:pPr algn="ctr"/>
              <a:t>‹#›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8176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текст, фактоид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2295792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D462525D-1A1A-8440-92E1-647C240D04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45174" y="2295792"/>
            <a:ext cx="7155469" cy="818832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id="{70DED440-1541-A540-A839-36D7F1671B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8253" y="4934112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2 727</a:t>
            </a:r>
          </a:p>
        </p:txBody>
      </p:sp>
      <p:sp>
        <p:nvSpPr>
          <p:cNvPr id="11" name="Текст 13">
            <a:extLst>
              <a:ext uri="{FF2B5EF4-FFF2-40B4-BE49-F238E27FC236}">
                <a16:creationId xmlns:a16="http://schemas.microsoft.com/office/drawing/2014/main" id="{0E02EE4F-857B-674E-B543-047D2C5D53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3250" y="6372187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id="{14107685-2516-484D-B629-4BEA3EA156A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253" y="7419334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230%</a:t>
            </a:r>
          </a:p>
        </p:txBody>
      </p:sp>
      <p:sp>
        <p:nvSpPr>
          <p:cNvPr id="13" name="Текст 13">
            <a:extLst>
              <a:ext uri="{FF2B5EF4-FFF2-40B4-BE49-F238E27FC236}">
                <a16:creationId xmlns:a16="http://schemas.microsoft.com/office/drawing/2014/main" id="{49F61215-13E6-C642-80E1-956C9D7858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3250" y="8927013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AE81463D-1689-5B41-A9B8-F68EE9C8911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336909" y="5672951"/>
            <a:ext cx="1935707" cy="677108"/>
          </a:xfrm>
        </p:spPr>
        <p:txBody>
          <a:bodyPr/>
          <a:lstStyle>
            <a:lvl1pPr>
              <a:defRPr sz="22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договоров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D17D981-8CBB-40DB-B0B6-E2E19CF360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1709" y="0"/>
            <a:ext cx="2925492" cy="11309350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CE569CD9-0EF4-4847-9CFB-BEDEADE93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1"/>
            <a:ext cx="13779898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20" name="Holder 4">
            <a:extLst>
              <a:ext uri="{FF2B5EF4-FFF2-40B4-BE49-F238E27FC236}">
                <a16:creationId xmlns:a16="http://schemas.microsoft.com/office/drawing/2014/main" id="{BAFCF037-E1C1-47BF-95F8-CACAFD82BABB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bg1"/>
                </a:solidFill>
              </a:rPr>
              <a:pPr algn="ctr"/>
              <a:t>‹#›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76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текст, фактоиды и фото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432311"/>
            <a:ext cx="10332194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2295792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Holder 4">
            <a:extLst>
              <a:ext uri="{FF2B5EF4-FFF2-40B4-BE49-F238E27FC236}">
                <a16:creationId xmlns:a16="http://schemas.microsoft.com/office/drawing/2014/main" id="{60141138-C290-D249-84D1-C3382414FD2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id="{70DED440-1541-A540-A839-36D7F1671B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8253" y="4934112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2 727</a:t>
            </a:r>
          </a:p>
        </p:txBody>
      </p:sp>
      <p:sp>
        <p:nvSpPr>
          <p:cNvPr id="11" name="Текст 13">
            <a:extLst>
              <a:ext uri="{FF2B5EF4-FFF2-40B4-BE49-F238E27FC236}">
                <a16:creationId xmlns:a16="http://schemas.microsoft.com/office/drawing/2014/main" id="{0E02EE4F-857B-674E-B543-047D2C5D53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3250" y="6372187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id="{14107685-2516-484D-B629-4BEA3EA156A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253" y="7419334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230%</a:t>
            </a:r>
          </a:p>
        </p:txBody>
      </p:sp>
      <p:sp>
        <p:nvSpPr>
          <p:cNvPr id="13" name="Текст 13">
            <a:extLst>
              <a:ext uri="{FF2B5EF4-FFF2-40B4-BE49-F238E27FC236}">
                <a16:creationId xmlns:a16="http://schemas.microsoft.com/office/drawing/2014/main" id="{49F61215-13E6-C642-80E1-956C9D7858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3250" y="8927013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AE81463D-1689-5B41-A9B8-F68EE9C8911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336909" y="5672951"/>
            <a:ext cx="1935707" cy="677108"/>
          </a:xfrm>
        </p:spPr>
        <p:txBody>
          <a:bodyPr/>
          <a:lstStyle>
            <a:lvl1pPr>
              <a:defRPr sz="22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договоров</a:t>
            </a:r>
          </a:p>
        </p:txBody>
      </p:sp>
      <p:sp>
        <p:nvSpPr>
          <p:cNvPr id="16" name="Рисунок 5">
            <a:extLst>
              <a:ext uri="{FF2B5EF4-FFF2-40B4-BE49-F238E27FC236}">
                <a16:creationId xmlns:a16="http://schemas.microsoft.com/office/drawing/2014/main" id="{AE96C079-6291-9ED3-3B4B-F8C91EF337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347450" y="1359875"/>
            <a:ext cx="8153400" cy="885507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73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для кар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4" y="432311"/>
            <a:ext cx="8770644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3061911"/>
            <a:ext cx="8723630" cy="1538883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D462525D-1A1A-8440-92E1-647C240D04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997440" y="0"/>
            <a:ext cx="10106660" cy="113093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7" name="Holder 4">
            <a:extLst>
              <a:ext uri="{FF2B5EF4-FFF2-40B4-BE49-F238E27FC236}">
                <a16:creationId xmlns:a16="http://schemas.microsoft.com/office/drawing/2014/main" id="{60141138-C290-D249-84D1-C3382414FD2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64CBE1F-949D-D84C-821D-FF7ABBAE7B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538"/>
          <a:stretch/>
        </p:blipFill>
        <p:spPr>
          <a:xfrm>
            <a:off x="618426" y="10302875"/>
            <a:ext cx="648577" cy="3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2344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для карты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4" y="432311"/>
            <a:ext cx="8770644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3061911"/>
            <a:ext cx="8723630" cy="1538883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D462525D-1A1A-8440-92E1-647C240D04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997440" y="0"/>
            <a:ext cx="10106660" cy="113093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7" name="Holder 4">
            <a:extLst>
              <a:ext uri="{FF2B5EF4-FFF2-40B4-BE49-F238E27FC236}">
                <a16:creationId xmlns:a16="http://schemas.microsoft.com/office/drawing/2014/main" id="{60141138-C290-D249-84D1-C3382414FD2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0230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70491B0-D1EB-494A-8A2C-1548D7638B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ED9F539-908A-3C45-9BDB-FA18AD23AE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74850" y="4648511"/>
            <a:ext cx="9262645" cy="1846659"/>
          </a:xfrm>
        </p:spPr>
        <p:txBody>
          <a:bodyPr/>
          <a:lstStyle>
            <a:lvl1pPr>
              <a:defRPr lang="ru-RU" sz="6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Название </a:t>
            </a:r>
            <a:br>
              <a:rPr lang="ru-RU" dirty="0"/>
            </a:br>
            <a:r>
              <a:rPr lang="ru-RU" dirty="0"/>
              <a:t>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4368881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текст, фактоиды на плашк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4">
            <a:extLst>
              <a:ext uri="{FF2B5EF4-FFF2-40B4-BE49-F238E27FC236}">
                <a16:creationId xmlns:a16="http://schemas.microsoft.com/office/drawing/2014/main" id="{0B4B2A9A-0E48-B140-B76C-BCD939B58D9D}"/>
              </a:ext>
            </a:extLst>
          </p:cNvPr>
          <p:cNvSpPr/>
          <p:nvPr userDrawn="1"/>
        </p:nvSpPr>
        <p:spPr>
          <a:xfrm>
            <a:off x="10052050" y="0"/>
            <a:ext cx="10052050" cy="11309350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2464311"/>
            <a:ext cx="8452247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4327792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Holder 4">
            <a:extLst>
              <a:ext uri="{FF2B5EF4-FFF2-40B4-BE49-F238E27FC236}">
                <a16:creationId xmlns:a16="http://schemas.microsoft.com/office/drawing/2014/main" id="{60141138-C290-D249-84D1-C3382414FD2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41166F71-99D7-DC43-B966-D1B5161BEAF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77721" y="2530475"/>
            <a:ext cx="3784997" cy="1231106"/>
          </a:xfrm>
        </p:spPr>
        <p:txBody>
          <a:bodyPr/>
          <a:lstStyle>
            <a:lvl1pPr>
              <a:defRPr sz="7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8000">
                <a:solidFill>
                  <a:schemeClr val="bg1"/>
                </a:solidFill>
              </a:rPr>
              <a:t>2 727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6DAA595-C387-6242-920A-2A723DA7C75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77721" y="3665804"/>
            <a:ext cx="3784997" cy="461665"/>
          </a:xfrm>
        </p:spPr>
        <p:txBody>
          <a:bodyPr/>
          <a:lstStyle>
            <a:lvl1pPr>
              <a:defRPr lang="ru-RU" sz="3000" b="1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31" name="Текст 3">
            <a:extLst>
              <a:ext uri="{FF2B5EF4-FFF2-40B4-BE49-F238E27FC236}">
                <a16:creationId xmlns:a16="http://schemas.microsoft.com/office/drawing/2014/main" id="{D99E92CE-5FC6-2842-BF5A-A66DDB51DD7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1177721" y="4370739"/>
            <a:ext cx="3784997" cy="800219"/>
          </a:xfrm>
        </p:spPr>
        <p:txBody>
          <a:bodyPr/>
          <a:lstStyle>
            <a:lvl1pPr>
              <a:defRPr lang="ru-RU" sz="2600" b="0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A4C23161-758C-954D-BC24-BCF72263C9E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1177721" y="6569075"/>
            <a:ext cx="3784997" cy="1231106"/>
          </a:xfrm>
        </p:spPr>
        <p:txBody>
          <a:bodyPr/>
          <a:lstStyle>
            <a:lvl1pPr>
              <a:defRPr sz="7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8000">
                <a:solidFill>
                  <a:schemeClr val="bg1"/>
                </a:solidFill>
              </a:rPr>
              <a:t>2 727</a:t>
            </a:r>
          </a:p>
        </p:txBody>
      </p:sp>
      <p:sp>
        <p:nvSpPr>
          <p:cNvPr id="33" name="Текст 3">
            <a:extLst>
              <a:ext uri="{FF2B5EF4-FFF2-40B4-BE49-F238E27FC236}">
                <a16:creationId xmlns:a16="http://schemas.microsoft.com/office/drawing/2014/main" id="{6304ABE8-3CBB-BD4C-8758-0500666B2DD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1177721" y="7704404"/>
            <a:ext cx="3784997" cy="461665"/>
          </a:xfrm>
        </p:spPr>
        <p:txBody>
          <a:bodyPr/>
          <a:lstStyle>
            <a:lvl1pPr>
              <a:defRPr lang="ru-RU" sz="3000" b="1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34" name="Текст 3">
            <a:extLst>
              <a:ext uri="{FF2B5EF4-FFF2-40B4-BE49-F238E27FC236}">
                <a16:creationId xmlns:a16="http://schemas.microsoft.com/office/drawing/2014/main" id="{CB28D3AA-635C-3B41-94AF-69C45893C4B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1177721" y="8409339"/>
            <a:ext cx="3784997" cy="800219"/>
          </a:xfrm>
        </p:spPr>
        <p:txBody>
          <a:bodyPr/>
          <a:lstStyle>
            <a:lvl1pPr>
              <a:defRPr lang="ru-RU" sz="2600" b="0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35" name="Текст 7">
            <a:extLst>
              <a:ext uri="{FF2B5EF4-FFF2-40B4-BE49-F238E27FC236}">
                <a16:creationId xmlns:a16="http://schemas.microsoft.com/office/drawing/2014/main" id="{E2DAD3F6-9E70-1A42-9814-4BE65377A40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6054522" y="2530474"/>
            <a:ext cx="3547930" cy="1286555"/>
          </a:xfrm>
        </p:spPr>
        <p:txBody>
          <a:bodyPr/>
          <a:lstStyle>
            <a:lvl1pPr>
              <a:defRPr sz="7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8000">
                <a:solidFill>
                  <a:schemeClr val="bg1"/>
                </a:solidFill>
              </a:rPr>
              <a:t>2 727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id="{B04E276E-9DD4-B646-9726-6FF3E8FC212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6054522" y="3665804"/>
            <a:ext cx="3547930" cy="482458"/>
          </a:xfrm>
        </p:spPr>
        <p:txBody>
          <a:bodyPr/>
          <a:lstStyle>
            <a:lvl1pPr>
              <a:defRPr lang="ru-RU" sz="3000" b="1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37" name="Текст 3">
            <a:extLst>
              <a:ext uri="{FF2B5EF4-FFF2-40B4-BE49-F238E27FC236}">
                <a16:creationId xmlns:a16="http://schemas.microsoft.com/office/drawing/2014/main" id="{2AB5AAE3-B2D4-4947-B093-EE83180F60F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6054522" y="4370739"/>
            <a:ext cx="3547930" cy="836261"/>
          </a:xfrm>
        </p:spPr>
        <p:txBody>
          <a:bodyPr/>
          <a:lstStyle>
            <a:lvl1pPr>
              <a:defRPr lang="ru-RU" sz="2600" b="0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38" name="Текст 7">
            <a:extLst>
              <a:ext uri="{FF2B5EF4-FFF2-40B4-BE49-F238E27FC236}">
                <a16:creationId xmlns:a16="http://schemas.microsoft.com/office/drawing/2014/main" id="{DA42369A-CA05-2E41-8305-163D7EE646F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6054522" y="6569074"/>
            <a:ext cx="3547930" cy="1286555"/>
          </a:xfrm>
        </p:spPr>
        <p:txBody>
          <a:bodyPr/>
          <a:lstStyle>
            <a:lvl1pPr>
              <a:defRPr sz="7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8000">
                <a:solidFill>
                  <a:schemeClr val="bg1"/>
                </a:solidFill>
              </a:rPr>
              <a:t>2 727</a:t>
            </a:r>
          </a:p>
        </p:txBody>
      </p:sp>
      <p:sp>
        <p:nvSpPr>
          <p:cNvPr id="39" name="Текст 3">
            <a:extLst>
              <a:ext uri="{FF2B5EF4-FFF2-40B4-BE49-F238E27FC236}">
                <a16:creationId xmlns:a16="http://schemas.microsoft.com/office/drawing/2014/main" id="{EBCD6078-7B62-724E-A7BA-B25638EF26E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054522" y="7704404"/>
            <a:ext cx="3547930" cy="482458"/>
          </a:xfrm>
        </p:spPr>
        <p:txBody>
          <a:bodyPr/>
          <a:lstStyle>
            <a:lvl1pPr>
              <a:defRPr lang="ru-RU" sz="3000" b="1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id="{C47C1255-5E08-EC4D-965C-4F2F21C0BE8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6054522" y="8409339"/>
            <a:ext cx="3547930" cy="836261"/>
          </a:xfrm>
        </p:spPr>
        <p:txBody>
          <a:bodyPr/>
          <a:lstStyle>
            <a:lvl1pPr>
              <a:defRPr lang="ru-RU" sz="2600" b="0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</p:spTree>
    <p:extLst>
      <p:ext uri="{BB962C8B-B14F-4D97-AF65-F5344CB8AC3E}">
        <p14:creationId xmlns:p14="http://schemas.microsoft.com/office/powerpoint/2010/main" val="34738096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текст, фактоиды на плашке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4">
            <a:extLst>
              <a:ext uri="{FF2B5EF4-FFF2-40B4-BE49-F238E27FC236}">
                <a16:creationId xmlns:a16="http://schemas.microsoft.com/office/drawing/2014/main" id="{0B4B2A9A-0E48-B140-B76C-BCD939B58D9D}"/>
              </a:ext>
            </a:extLst>
          </p:cNvPr>
          <p:cNvSpPr/>
          <p:nvPr userDrawn="1"/>
        </p:nvSpPr>
        <p:spPr>
          <a:xfrm>
            <a:off x="10052050" y="0"/>
            <a:ext cx="10052050" cy="11309350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2464311"/>
            <a:ext cx="8452247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4327792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Holder 4">
            <a:extLst>
              <a:ext uri="{FF2B5EF4-FFF2-40B4-BE49-F238E27FC236}">
                <a16:creationId xmlns:a16="http://schemas.microsoft.com/office/drawing/2014/main" id="{60141138-C290-D249-84D1-C3382414FD2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41166F71-99D7-DC43-B966-D1B5161BEAF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77721" y="2530475"/>
            <a:ext cx="3784997" cy="1231106"/>
          </a:xfrm>
        </p:spPr>
        <p:txBody>
          <a:bodyPr/>
          <a:lstStyle>
            <a:lvl1pPr>
              <a:defRPr sz="7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8000">
                <a:solidFill>
                  <a:schemeClr val="bg1"/>
                </a:solidFill>
              </a:rPr>
              <a:t>2 727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6DAA595-C387-6242-920A-2A723DA7C75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77721" y="3665804"/>
            <a:ext cx="3784997" cy="461665"/>
          </a:xfrm>
        </p:spPr>
        <p:txBody>
          <a:bodyPr/>
          <a:lstStyle>
            <a:lvl1pPr>
              <a:defRPr lang="ru-RU" sz="3000" b="1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31" name="Текст 3">
            <a:extLst>
              <a:ext uri="{FF2B5EF4-FFF2-40B4-BE49-F238E27FC236}">
                <a16:creationId xmlns:a16="http://schemas.microsoft.com/office/drawing/2014/main" id="{D99E92CE-5FC6-2842-BF5A-A66DDB51DD7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1177721" y="4370739"/>
            <a:ext cx="3784997" cy="800219"/>
          </a:xfrm>
        </p:spPr>
        <p:txBody>
          <a:bodyPr/>
          <a:lstStyle>
            <a:lvl1pPr>
              <a:defRPr lang="ru-RU" sz="2600" b="0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A4C23161-758C-954D-BC24-BCF72263C9E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1177721" y="6569075"/>
            <a:ext cx="3784997" cy="1231106"/>
          </a:xfrm>
        </p:spPr>
        <p:txBody>
          <a:bodyPr/>
          <a:lstStyle>
            <a:lvl1pPr>
              <a:defRPr sz="7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8000">
                <a:solidFill>
                  <a:schemeClr val="bg1"/>
                </a:solidFill>
              </a:rPr>
              <a:t>2 727</a:t>
            </a:r>
          </a:p>
        </p:txBody>
      </p:sp>
      <p:sp>
        <p:nvSpPr>
          <p:cNvPr id="33" name="Текст 3">
            <a:extLst>
              <a:ext uri="{FF2B5EF4-FFF2-40B4-BE49-F238E27FC236}">
                <a16:creationId xmlns:a16="http://schemas.microsoft.com/office/drawing/2014/main" id="{6304ABE8-3CBB-BD4C-8758-0500666B2DD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1177721" y="7704404"/>
            <a:ext cx="3784997" cy="461665"/>
          </a:xfrm>
        </p:spPr>
        <p:txBody>
          <a:bodyPr/>
          <a:lstStyle>
            <a:lvl1pPr>
              <a:defRPr lang="ru-RU" sz="3000" b="1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34" name="Текст 3">
            <a:extLst>
              <a:ext uri="{FF2B5EF4-FFF2-40B4-BE49-F238E27FC236}">
                <a16:creationId xmlns:a16="http://schemas.microsoft.com/office/drawing/2014/main" id="{CB28D3AA-635C-3B41-94AF-69C45893C4B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1177721" y="8409339"/>
            <a:ext cx="3784997" cy="800219"/>
          </a:xfrm>
        </p:spPr>
        <p:txBody>
          <a:bodyPr/>
          <a:lstStyle>
            <a:lvl1pPr>
              <a:defRPr lang="ru-RU" sz="2600" b="0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35" name="Текст 7">
            <a:extLst>
              <a:ext uri="{FF2B5EF4-FFF2-40B4-BE49-F238E27FC236}">
                <a16:creationId xmlns:a16="http://schemas.microsoft.com/office/drawing/2014/main" id="{E2DAD3F6-9E70-1A42-9814-4BE65377A40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6054522" y="2530474"/>
            <a:ext cx="3547930" cy="1286555"/>
          </a:xfrm>
        </p:spPr>
        <p:txBody>
          <a:bodyPr/>
          <a:lstStyle>
            <a:lvl1pPr>
              <a:defRPr sz="7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8000">
                <a:solidFill>
                  <a:schemeClr val="bg1"/>
                </a:solidFill>
              </a:rPr>
              <a:t>2 727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id="{B04E276E-9DD4-B646-9726-6FF3E8FC212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6054522" y="3665804"/>
            <a:ext cx="3547930" cy="482458"/>
          </a:xfrm>
        </p:spPr>
        <p:txBody>
          <a:bodyPr/>
          <a:lstStyle>
            <a:lvl1pPr>
              <a:defRPr lang="ru-RU" sz="3000" b="1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37" name="Текст 3">
            <a:extLst>
              <a:ext uri="{FF2B5EF4-FFF2-40B4-BE49-F238E27FC236}">
                <a16:creationId xmlns:a16="http://schemas.microsoft.com/office/drawing/2014/main" id="{2AB5AAE3-B2D4-4947-B093-EE83180F60F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6054522" y="4370739"/>
            <a:ext cx="3547930" cy="836261"/>
          </a:xfrm>
        </p:spPr>
        <p:txBody>
          <a:bodyPr/>
          <a:lstStyle>
            <a:lvl1pPr>
              <a:defRPr lang="ru-RU" sz="2600" b="0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38" name="Текст 7">
            <a:extLst>
              <a:ext uri="{FF2B5EF4-FFF2-40B4-BE49-F238E27FC236}">
                <a16:creationId xmlns:a16="http://schemas.microsoft.com/office/drawing/2014/main" id="{DA42369A-CA05-2E41-8305-163D7EE646F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6054522" y="6569074"/>
            <a:ext cx="3547930" cy="1286555"/>
          </a:xfrm>
        </p:spPr>
        <p:txBody>
          <a:bodyPr/>
          <a:lstStyle>
            <a:lvl1pPr>
              <a:defRPr sz="7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8000">
                <a:solidFill>
                  <a:schemeClr val="bg1"/>
                </a:solidFill>
              </a:rPr>
              <a:t>2 727</a:t>
            </a:r>
          </a:p>
        </p:txBody>
      </p:sp>
      <p:sp>
        <p:nvSpPr>
          <p:cNvPr id="39" name="Текст 3">
            <a:extLst>
              <a:ext uri="{FF2B5EF4-FFF2-40B4-BE49-F238E27FC236}">
                <a16:creationId xmlns:a16="http://schemas.microsoft.com/office/drawing/2014/main" id="{EBCD6078-7B62-724E-A7BA-B25638EF26E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054522" y="7704404"/>
            <a:ext cx="3547930" cy="482458"/>
          </a:xfrm>
        </p:spPr>
        <p:txBody>
          <a:bodyPr/>
          <a:lstStyle>
            <a:lvl1pPr>
              <a:defRPr lang="ru-RU" sz="3000" b="1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id="{C47C1255-5E08-EC4D-965C-4F2F21C0BE8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6054522" y="8409339"/>
            <a:ext cx="3547930" cy="836261"/>
          </a:xfrm>
        </p:spPr>
        <p:txBody>
          <a:bodyPr/>
          <a:lstStyle>
            <a:lvl1pPr>
              <a:defRPr lang="ru-RU" sz="2600" b="0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14F843F-55EE-F5DA-D422-AA664A15A5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538"/>
          <a:stretch/>
        </p:blipFill>
        <p:spPr>
          <a:xfrm>
            <a:off x="18852273" y="689434"/>
            <a:ext cx="648577" cy="3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997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пный заголовок и фактои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CBB069F1-DBD5-824E-91F2-0C974D4AA218}"/>
              </a:ext>
            </a:extLst>
          </p:cNvPr>
          <p:cNvSpPr/>
          <p:nvPr userDrawn="1"/>
        </p:nvSpPr>
        <p:spPr>
          <a:xfrm>
            <a:off x="0" y="0"/>
            <a:ext cx="20104100" cy="5045075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2811F19-F7D7-7049-8FBA-FDAE55409B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1463675"/>
            <a:ext cx="12332098" cy="88485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>
                <a:solidFill>
                  <a:schemeClr val="bg1"/>
                </a:solidFill>
              </a:rPr>
              <a:t>Заголовок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FFFAC118-5765-BD46-AD6C-A59AA1ECBA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5287" y="5959475"/>
            <a:ext cx="3784997" cy="1538883"/>
          </a:xfrm>
        </p:spPr>
        <p:txBody>
          <a:bodyPr/>
          <a:lstStyle>
            <a:lvl1pPr>
              <a:defRPr sz="10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10000"/>
              <a:t>2 727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28D64467-64AD-BB46-8E88-8591BCB2B6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05287" y="7382765"/>
            <a:ext cx="3784997" cy="692497"/>
          </a:xfrm>
        </p:spPr>
        <p:txBody>
          <a:bodyPr/>
          <a:lstStyle>
            <a:lvl1pPr>
              <a:defRPr lang="ru-RU" sz="4500" b="1" i="0" ker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7F1B7F33-CB8F-FE40-938A-A95AC987E81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05287" y="8381614"/>
            <a:ext cx="3784997" cy="800219"/>
          </a:xfrm>
        </p:spPr>
        <p:txBody>
          <a:bodyPr/>
          <a:lstStyle>
            <a:lvl1pPr>
              <a:defRPr lang="ru-RU" sz="2600" b="0" i="0" ker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22" name="Текст 7">
            <a:extLst>
              <a:ext uri="{FF2B5EF4-FFF2-40B4-BE49-F238E27FC236}">
                <a16:creationId xmlns:a16="http://schemas.microsoft.com/office/drawing/2014/main" id="{DDDB9F5F-B5B7-2A44-B1CA-F8FAED1EA0F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311187" y="5959475"/>
            <a:ext cx="3784997" cy="1538883"/>
          </a:xfrm>
        </p:spPr>
        <p:txBody>
          <a:bodyPr/>
          <a:lstStyle>
            <a:lvl1pPr>
              <a:defRPr sz="10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10000"/>
              <a:t>427</a:t>
            </a:r>
          </a:p>
        </p:txBody>
      </p:sp>
      <p:sp>
        <p:nvSpPr>
          <p:cNvPr id="23" name="Текст 3">
            <a:extLst>
              <a:ext uri="{FF2B5EF4-FFF2-40B4-BE49-F238E27FC236}">
                <a16:creationId xmlns:a16="http://schemas.microsoft.com/office/drawing/2014/main" id="{B834423A-02F9-9D49-B19D-0C2614D3B48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3311187" y="7382765"/>
            <a:ext cx="3784997" cy="692497"/>
          </a:xfrm>
        </p:spPr>
        <p:txBody>
          <a:bodyPr/>
          <a:lstStyle>
            <a:lvl1pPr>
              <a:defRPr lang="ru-RU" sz="4500" b="1" i="0" ker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проектов</a:t>
            </a:r>
          </a:p>
        </p:txBody>
      </p:sp>
      <p:sp>
        <p:nvSpPr>
          <p:cNvPr id="24" name="Текст 3">
            <a:extLst>
              <a:ext uri="{FF2B5EF4-FFF2-40B4-BE49-F238E27FC236}">
                <a16:creationId xmlns:a16="http://schemas.microsoft.com/office/drawing/2014/main" id="{F2730E95-5D11-1B4A-A37E-62D3A3ABCB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3311187" y="8381614"/>
            <a:ext cx="3784997" cy="800219"/>
          </a:xfrm>
        </p:spPr>
        <p:txBody>
          <a:bodyPr/>
          <a:lstStyle>
            <a:lvl1pPr>
              <a:defRPr lang="ru-RU" sz="2600" b="0" i="0" ker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27" name="Текст 26">
            <a:extLst>
              <a:ext uri="{FF2B5EF4-FFF2-40B4-BE49-F238E27FC236}">
                <a16:creationId xmlns:a16="http://schemas.microsoft.com/office/drawing/2014/main" id="{35143680-9558-AF41-A0A0-86D90DD3EED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3250" y="6264275"/>
            <a:ext cx="3136533" cy="2904416"/>
          </a:xfrm>
        </p:spPr>
        <p:txBody>
          <a:bodyPr/>
          <a:lstStyle>
            <a:lvl1pPr>
              <a:defRPr lang="ru-RU" sz="3000" b="0" i="0" ker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Описание пункта</a:t>
            </a:r>
          </a:p>
        </p:txBody>
      </p:sp>
      <p:sp>
        <p:nvSpPr>
          <p:cNvPr id="28" name="Текст 26">
            <a:extLst>
              <a:ext uri="{FF2B5EF4-FFF2-40B4-BE49-F238E27FC236}">
                <a16:creationId xmlns:a16="http://schemas.microsoft.com/office/drawing/2014/main" id="{6347FDDD-CB6A-7C4C-AA77-AB7E196A021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805987" y="6264275"/>
            <a:ext cx="3136533" cy="2904416"/>
          </a:xfrm>
        </p:spPr>
        <p:txBody>
          <a:bodyPr/>
          <a:lstStyle>
            <a:lvl1pPr>
              <a:defRPr lang="ru-RU" sz="3000" b="0" i="0" ker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Описание пункта</a:t>
            </a:r>
          </a:p>
        </p:txBody>
      </p:sp>
    </p:spTree>
    <p:extLst>
      <p:ext uri="{BB962C8B-B14F-4D97-AF65-F5344CB8AC3E}">
        <p14:creationId xmlns:p14="http://schemas.microsoft.com/office/powerpoint/2010/main" val="36971412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510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пный заголовок и фактоиды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CBB069F1-DBD5-824E-91F2-0C974D4AA218}"/>
              </a:ext>
            </a:extLst>
          </p:cNvPr>
          <p:cNvSpPr/>
          <p:nvPr userDrawn="1"/>
        </p:nvSpPr>
        <p:spPr>
          <a:xfrm>
            <a:off x="0" y="0"/>
            <a:ext cx="20104100" cy="5045075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2811F19-F7D7-7049-8FBA-FDAE55409B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1463675"/>
            <a:ext cx="12332098" cy="88485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>
                <a:solidFill>
                  <a:schemeClr val="bg1"/>
                </a:solidFill>
              </a:rPr>
              <a:t>Заголовок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FFFAC118-5765-BD46-AD6C-A59AA1ECBA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5287" y="5959475"/>
            <a:ext cx="3784997" cy="1538883"/>
          </a:xfrm>
        </p:spPr>
        <p:txBody>
          <a:bodyPr/>
          <a:lstStyle>
            <a:lvl1pPr>
              <a:defRPr sz="10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10000"/>
              <a:t>2 727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28D64467-64AD-BB46-8E88-8591BCB2B6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05287" y="7382765"/>
            <a:ext cx="3784997" cy="692497"/>
          </a:xfrm>
        </p:spPr>
        <p:txBody>
          <a:bodyPr/>
          <a:lstStyle>
            <a:lvl1pPr>
              <a:defRPr lang="ru-RU" sz="4500" b="1" i="0" ker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7F1B7F33-CB8F-FE40-938A-A95AC987E81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05287" y="8381614"/>
            <a:ext cx="3784997" cy="800219"/>
          </a:xfrm>
        </p:spPr>
        <p:txBody>
          <a:bodyPr/>
          <a:lstStyle>
            <a:lvl1pPr>
              <a:defRPr lang="ru-RU" sz="2600" b="0" i="0" ker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22" name="Текст 7">
            <a:extLst>
              <a:ext uri="{FF2B5EF4-FFF2-40B4-BE49-F238E27FC236}">
                <a16:creationId xmlns:a16="http://schemas.microsoft.com/office/drawing/2014/main" id="{DDDB9F5F-B5B7-2A44-B1CA-F8FAED1EA0F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311187" y="5959475"/>
            <a:ext cx="3784997" cy="1538883"/>
          </a:xfrm>
        </p:spPr>
        <p:txBody>
          <a:bodyPr/>
          <a:lstStyle>
            <a:lvl1pPr>
              <a:defRPr sz="10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10000"/>
              <a:t>427</a:t>
            </a:r>
          </a:p>
        </p:txBody>
      </p:sp>
      <p:sp>
        <p:nvSpPr>
          <p:cNvPr id="23" name="Текст 3">
            <a:extLst>
              <a:ext uri="{FF2B5EF4-FFF2-40B4-BE49-F238E27FC236}">
                <a16:creationId xmlns:a16="http://schemas.microsoft.com/office/drawing/2014/main" id="{B834423A-02F9-9D49-B19D-0C2614D3B48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3311187" y="7382765"/>
            <a:ext cx="3784997" cy="692497"/>
          </a:xfrm>
        </p:spPr>
        <p:txBody>
          <a:bodyPr/>
          <a:lstStyle>
            <a:lvl1pPr>
              <a:defRPr lang="ru-RU" sz="4500" b="1" i="0" ker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проектов</a:t>
            </a:r>
          </a:p>
        </p:txBody>
      </p:sp>
      <p:sp>
        <p:nvSpPr>
          <p:cNvPr id="24" name="Текст 3">
            <a:extLst>
              <a:ext uri="{FF2B5EF4-FFF2-40B4-BE49-F238E27FC236}">
                <a16:creationId xmlns:a16="http://schemas.microsoft.com/office/drawing/2014/main" id="{F2730E95-5D11-1B4A-A37E-62D3A3ABCB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3311187" y="8381614"/>
            <a:ext cx="3784997" cy="800219"/>
          </a:xfrm>
        </p:spPr>
        <p:txBody>
          <a:bodyPr/>
          <a:lstStyle>
            <a:lvl1pPr>
              <a:defRPr lang="ru-RU" sz="2600" b="0" i="0" ker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27" name="Текст 26">
            <a:extLst>
              <a:ext uri="{FF2B5EF4-FFF2-40B4-BE49-F238E27FC236}">
                <a16:creationId xmlns:a16="http://schemas.microsoft.com/office/drawing/2014/main" id="{35143680-9558-AF41-A0A0-86D90DD3EED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3250" y="6264275"/>
            <a:ext cx="3136533" cy="2904416"/>
          </a:xfrm>
        </p:spPr>
        <p:txBody>
          <a:bodyPr/>
          <a:lstStyle>
            <a:lvl1pPr>
              <a:defRPr lang="ru-RU" sz="3000" b="0" i="0" ker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Описание пункта</a:t>
            </a:r>
          </a:p>
        </p:txBody>
      </p:sp>
      <p:sp>
        <p:nvSpPr>
          <p:cNvPr id="28" name="Текст 26">
            <a:extLst>
              <a:ext uri="{FF2B5EF4-FFF2-40B4-BE49-F238E27FC236}">
                <a16:creationId xmlns:a16="http://schemas.microsoft.com/office/drawing/2014/main" id="{6347FDDD-CB6A-7C4C-AA77-AB7E196A021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805987" y="6264275"/>
            <a:ext cx="3136533" cy="2904416"/>
          </a:xfrm>
        </p:spPr>
        <p:txBody>
          <a:bodyPr/>
          <a:lstStyle>
            <a:lvl1pPr>
              <a:defRPr lang="ru-RU" sz="3000" b="0" i="0" ker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Описание пункта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CBA1AFE-06C5-C06F-7413-878CFF156E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538"/>
          <a:stretch/>
        </p:blipFill>
        <p:spPr>
          <a:xfrm>
            <a:off x="18839971" y="1709904"/>
            <a:ext cx="648577" cy="3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4029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мокап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4">
            <a:extLst>
              <a:ext uri="{FF2B5EF4-FFF2-40B4-BE49-F238E27FC236}">
                <a16:creationId xmlns:a16="http://schemas.microsoft.com/office/drawing/2014/main" id="{88F6A4B5-79A4-0448-B1AC-8AE36A3501C4}"/>
              </a:ext>
            </a:extLst>
          </p:cNvPr>
          <p:cNvSpPr/>
          <p:nvPr userDrawn="1"/>
        </p:nvSpPr>
        <p:spPr>
          <a:xfrm>
            <a:off x="14580973" y="0"/>
            <a:ext cx="5523127" cy="11309350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2977803"/>
            <a:ext cx="10332194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5607403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Holder 4">
            <a:extLst>
              <a:ext uri="{FF2B5EF4-FFF2-40B4-BE49-F238E27FC236}">
                <a16:creationId xmlns:a16="http://schemas.microsoft.com/office/drawing/2014/main" id="{60141138-C290-D249-84D1-C3382414FD2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451FBEE8-E7AC-774D-8C9C-DE253EDB71E8}"/>
              </a:ext>
            </a:extLst>
          </p:cNvPr>
          <p:cNvSpPr/>
          <p:nvPr userDrawn="1"/>
        </p:nvSpPr>
        <p:spPr>
          <a:xfrm>
            <a:off x="12582474" y="1197295"/>
            <a:ext cx="4148054" cy="8774797"/>
          </a:xfrm>
          <a:prstGeom prst="roundRect">
            <a:avLst>
              <a:gd name="adj" fmla="val 9524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8" name="Рисунок 19">
            <a:extLst>
              <a:ext uri="{FF2B5EF4-FFF2-40B4-BE49-F238E27FC236}">
                <a16:creationId xmlns:a16="http://schemas.microsoft.com/office/drawing/2014/main" id="{CA5D5C55-2186-8147-B80F-32DCF3B603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656698" y="1191347"/>
            <a:ext cx="4004886" cy="8732469"/>
          </a:xfrm>
          <a:custGeom>
            <a:avLst/>
            <a:gdLst>
              <a:gd name="connsiteX0" fmla="*/ 2528499 w 3165482"/>
              <a:gd name="connsiteY0" fmla="*/ 105 h 6848278"/>
              <a:gd name="connsiteX1" fmla="*/ 2809744 w 3165482"/>
              <a:gd name="connsiteY1" fmla="*/ 105 h 6848278"/>
              <a:gd name="connsiteX2" fmla="*/ 3002647 w 3165482"/>
              <a:gd name="connsiteY2" fmla="*/ 47597 h 6848278"/>
              <a:gd name="connsiteX3" fmla="*/ 3156698 w 3165482"/>
              <a:gd name="connsiteY3" fmla="*/ 269617 h 6848278"/>
              <a:gd name="connsiteX4" fmla="*/ 3165144 w 3165482"/>
              <a:gd name="connsiteY4" fmla="*/ 366287 h 6848278"/>
              <a:gd name="connsiteX5" fmla="*/ 3165144 w 3165482"/>
              <a:gd name="connsiteY5" fmla="*/ 6483320 h 6848278"/>
              <a:gd name="connsiteX6" fmla="*/ 3117172 w 3165482"/>
              <a:gd name="connsiteY6" fmla="*/ 6685770 h 6848278"/>
              <a:gd name="connsiteX7" fmla="*/ 2894709 w 3165482"/>
              <a:gd name="connsiteY7" fmla="*/ 6839126 h 6848278"/>
              <a:gd name="connsiteX8" fmla="*/ 2798427 w 3165482"/>
              <a:gd name="connsiteY8" fmla="*/ 6847983 h 6848278"/>
              <a:gd name="connsiteX9" fmla="*/ 365526 w 3165482"/>
              <a:gd name="connsiteY9" fmla="*/ 6847983 h 6848278"/>
              <a:gd name="connsiteX10" fmla="*/ 162826 w 3165482"/>
              <a:gd name="connsiteY10" fmla="*/ 6800239 h 6848278"/>
              <a:gd name="connsiteX11" fmla="*/ 8859 w 3165482"/>
              <a:gd name="connsiteY11" fmla="*/ 6576700 h 6848278"/>
              <a:gd name="connsiteX12" fmla="*/ 413 w 3165482"/>
              <a:gd name="connsiteY12" fmla="*/ 6479102 h 6848278"/>
              <a:gd name="connsiteX13" fmla="*/ 0 w 3165482"/>
              <a:gd name="connsiteY13" fmla="*/ 3489518 h 6848278"/>
              <a:gd name="connsiteX14" fmla="*/ 0 w 3165482"/>
              <a:gd name="connsiteY14" fmla="*/ 365344 h 6848278"/>
              <a:gd name="connsiteX15" fmla="*/ 10305 w 3165482"/>
              <a:gd name="connsiteY15" fmla="*/ 261931 h 6848278"/>
              <a:gd name="connsiteX16" fmla="*/ 47372 w 3165482"/>
              <a:gd name="connsiteY16" fmla="*/ 163837 h 6848278"/>
              <a:gd name="connsiteX17" fmla="*/ 270679 w 3165482"/>
              <a:gd name="connsiteY17" fmla="*/ 9384 h 6848278"/>
              <a:gd name="connsiteX18" fmla="*/ 365526 w 3165482"/>
              <a:gd name="connsiteY18" fmla="*/ 949 h 6848278"/>
              <a:gd name="connsiteX19" fmla="*/ 632751 w 3165482"/>
              <a:gd name="connsiteY19" fmla="*/ 190 h 6848278"/>
              <a:gd name="connsiteX20" fmla="*/ 648207 w 3165482"/>
              <a:gd name="connsiteY20" fmla="*/ 190 h 6848278"/>
              <a:gd name="connsiteX21" fmla="*/ 704372 w 3165482"/>
              <a:gd name="connsiteY21" fmla="*/ 56370 h 6848278"/>
              <a:gd name="connsiteX22" fmla="*/ 721263 w 3165482"/>
              <a:gd name="connsiteY22" fmla="*/ 147978 h 6848278"/>
              <a:gd name="connsiteX23" fmla="*/ 866025 w 3165482"/>
              <a:gd name="connsiteY23" fmla="*/ 250300 h 6848278"/>
              <a:gd name="connsiteX24" fmla="*/ 916700 w 3165482"/>
              <a:gd name="connsiteY24" fmla="*/ 252999 h 6848278"/>
              <a:gd name="connsiteX25" fmla="*/ 2265327 w 3165482"/>
              <a:gd name="connsiteY25" fmla="*/ 252999 h 6848278"/>
              <a:gd name="connsiteX26" fmla="*/ 2405612 w 3165482"/>
              <a:gd name="connsiteY26" fmla="*/ 205255 h 6848278"/>
              <a:gd name="connsiteX27" fmla="*/ 2464733 w 3165482"/>
              <a:gd name="connsiteY27" fmla="*/ 77880 h 6848278"/>
              <a:gd name="connsiteX28" fmla="*/ 2465155 w 3165482"/>
              <a:gd name="connsiteY28" fmla="*/ 52574 h 6848278"/>
              <a:gd name="connsiteX29" fmla="*/ 2515830 w 3165482"/>
              <a:gd name="connsiteY29" fmla="*/ 527 h 6848278"/>
              <a:gd name="connsiteX30" fmla="*/ 2528499 w 3165482"/>
              <a:gd name="connsiteY30" fmla="*/ 105 h 6848278"/>
              <a:gd name="connsiteX0" fmla="*/ 2528499 w 3165482"/>
              <a:gd name="connsiteY0" fmla="*/ 4685 h 6852563"/>
              <a:gd name="connsiteX1" fmla="*/ 2809744 w 3165482"/>
              <a:gd name="connsiteY1" fmla="*/ 4685 h 6852563"/>
              <a:gd name="connsiteX2" fmla="*/ 3002647 w 3165482"/>
              <a:gd name="connsiteY2" fmla="*/ 52177 h 6852563"/>
              <a:gd name="connsiteX3" fmla="*/ 3156698 w 3165482"/>
              <a:gd name="connsiteY3" fmla="*/ 274197 h 6852563"/>
              <a:gd name="connsiteX4" fmla="*/ 3165144 w 3165482"/>
              <a:gd name="connsiteY4" fmla="*/ 370867 h 6852563"/>
              <a:gd name="connsiteX5" fmla="*/ 3165144 w 3165482"/>
              <a:gd name="connsiteY5" fmla="*/ 6487900 h 6852563"/>
              <a:gd name="connsiteX6" fmla="*/ 3117172 w 3165482"/>
              <a:gd name="connsiteY6" fmla="*/ 6690350 h 6852563"/>
              <a:gd name="connsiteX7" fmla="*/ 2894709 w 3165482"/>
              <a:gd name="connsiteY7" fmla="*/ 6843706 h 6852563"/>
              <a:gd name="connsiteX8" fmla="*/ 2798427 w 3165482"/>
              <a:gd name="connsiteY8" fmla="*/ 6852563 h 6852563"/>
              <a:gd name="connsiteX9" fmla="*/ 365526 w 3165482"/>
              <a:gd name="connsiteY9" fmla="*/ 6852563 h 6852563"/>
              <a:gd name="connsiteX10" fmla="*/ 162826 w 3165482"/>
              <a:gd name="connsiteY10" fmla="*/ 6804819 h 6852563"/>
              <a:gd name="connsiteX11" fmla="*/ 8859 w 3165482"/>
              <a:gd name="connsiteY11" fmla="*/ 6581280 h 6852563"/>
              <a:gd name="connsiteX12" fmla="*/ 413 w 3165482"/>
              <a:gd name="connsiteY12" fmla="*/ 6483682 h 6852563"/>
              <a:gd name="connsiteX13" fmla="*/ 0 w 3165482"/>
              <a:gd name="connsiteY13" fmla="*/ 3494098 h 6852563"/>
              <a:gd name="connsiteX14" fmla="*/ 0 w 3165482"/>
              <a:gd name="connsiteY14" fmla="*/ 369924 h 6852563"/>
              <a:gd name="connsiteX15" fmla="*/ 10305 w 3165482"/>
              <a:gd name="connsiteY15" fmla="*/ 266511 h 6852563"/>
              <a:gd name="connsiteX16" fmla="*/ 47372 w 3165482"/>
              <a:gd name="connsiteY16" fmla="*/ 168417 h 6852563"/>
              <a:gd name="connsiteX17" fmla="*/ 270679 w 3165482"/>
              <a:gd name="connsiteY17" fmla="*/ 13964 h 6852563"/>
              <a:gd name="connsiteX18" fmla="*/ 365526 w 3165482"/>
              <a:gd name="connsiteY18" fmla="*/ 5529 h 6852563"/>
              <a:gd name="connsiteX19" fmla="*/ 632751 w 3165482"/>
              <a:gd name="connsiteY19" fmla="*/ 4770 h 6852563"/>
              <a:gd name="connsiteX20" fmla="*/ 648207 w 3165482"/>
              <a:gd name="connsiteY20" fmla="*/ 4770 h 6852563"/>
              <a:gd name="connsiteX21" fmla="*/ 725063 w 3165482"/>
              <a:gd name="connsiteY21" fmla="*/ 69168 h 6852563"/>
              <a:gd name="connsiteX22" fmla="*/ 721263 w 3165482"/>
              <a:gd name="connsiteY22" fmla="*/ 152558 h 6852563"/>
              <a:gd name="connsiteX23" fmla="*/ 866025 w 3165482"/>
              <a:gd name="connsiteY23" fmla="*/ 254880 h 6852563"/>
              <a:gd name="connsiteX24" fmla="*/ 916700 w 3165482"/>
              <a:gd name="connsiteY24" fmla="*/ 257579 h 6852563"/>
              <a:gd name="connsiteX25" fmla="*/ 2265327 w 3165482"/>
              <a:gd name="connsiteY25" fmla="*/ 257579 h 6852563"/>
              <a:gd name="connsiteX26" fmla="*/ 2405612 w 3165482"/>
              <a:gd name="connsiteY26" fmla="*/ 209835 h 6852563"/>
              <a:gd name="connsiteX27" fmla="*/ 2464733 w 3165482"/>
              <a:gd name="connsiteY27" fmla="*/ 82460 h 6852563"/>
              <a:gd name="connsiteX28" fmla="*/ 2465155 w 3165482"/>
              <a:gd name="connsiteY28" fmla="*/ 57154 h 6852563"/>
              <a:gd name="connsiteX29" fmla="*/ 2515830 w 3165482"/>
              <a:gd name="connsiteY29" fmla="*/ 5107 h 6852563"/>
              <a:gd name="connsiteX30" fmla="*/ 2528499 w 3165482"/>
              <a:gd name="connsiteY30" fmla="*/ 4685 h 6852563"/>
              <a:gd name="connsiteX0" fmla="*/ 2528499 w 3165482"/>
              <a:gd name="connsiteY0" fmla="*/ 4685 h 6852563"/>
              <a:gd name="connsiteX1" fmla="*/ 2809744 w 3165482"/>
              <a:gd name="connsiteY1" fmla="*/ 4685 h 6852563"/>
              <a:gd name="connsiteX2" fmla="*/ 3002647 w 3165482"/>
              <a:gd name="connsiteY2" fmla="*/ 52177 h 6852563"/>
              <a:gd name="connsiteX3" fmla="*/ 3156698 w 3165482"/>
              <a:gd name="connsiteY3" fmla="*/ 274197 h 6852563"/>
              <a:gd name="connsiteX4" fmla="*/ 3165144 w 3165482"/>
              <a:gd name="connsiteY4" fmla="*/ 370867 h 6852563"/>
              <a:gd name="connsiteX5" fmla="*/ 3165144 w 3165482"/>
              <a:gd name="connsiteY5" fmla="*/ 6487900 h 6852563"/>
              <a:gd name="connsiteX6" fmla="*/ 3117172 w 3165482"/>
              <a:gd name="connsiteY6" fmla="*/ 6690350 h 6852563"/>
              <a:gd name="connsiteX7" fmla="*/ 2894709 w 3165482"/>
              <a:gd name="connsiteY7" fmla="*/ 6843706 h 6852563"/>
              <a:gd name="connsiteX8" fmla="*/ 2798427 w 3165482"/>
              <a:gd name="connsiteY8" fmla="*/ 6852563 h 6852563"/>
              <a:gd name="connsiteX9" fmla="*/ 365526 w 3165482"/>
              <a:gd name="connsiteY9" fmla="*/ 6852563 h 6852563"/>
              <a:gd name="connsiteX10" fmla="*/ 162826 w 3165482"/>
              <a:gd name="connsiteY10" fmla="*/ 6804819 h 6852563"/>
              <a:gd name="connsiteX11" fmla="*/ 8859 w 3165482"/>
              <a:gd name="connsiteY11" fmla="*/ 6581280 h 6852563"/>
              <a:gd name="connsiteX12" fmla="*/ 413 w 3165482"/>
              <a:gd name="connsiteY12" fmla="*/ 6483682 h 6852563"/>
              <a:gd name="connsiteX13" fmla="*/ 0 w 3165482"/>
              <a:gd name="connsiteY13" fmla="*/ 3494098 h 6852563"/>
              <a:gd name="connsiteX14" fmla="*/ 0 w 3165482"/>
              <a:gd name="connsiteY14" fmla="*/ 369924 h 6852563"/>
              <a:gd name="connsiteX15" fmla="*/ 10305 w 3165482"/>
              <a:gd name="connsiteY15" fmla="*/ 266511 h 6852563"/>
              <a:gd name="connsiteX16" fmla="*/ 47372 w 3165482"/>
              <a:gd name="connsiteY16" fmla="*/ 168417 h 6852563"/>
              <a:gd name="connsiteX17" fmla="*/ 270679 w 3165482"/>
              <a:gd name="connsiteY17" fmla="*/ 13964 h 6852563"/>
              <a:gd name="connsiteX18" fmla="*/ 365526 w 3165482"/>
              <a:gd name="connsiteY18" fmla="*/ 5529 h 6852563"/>
              <a:gd name="connsiteX19" fmla="*/ 632751 w 3165482"/>
              <a:gd name="connsiteY19" fmla="*/ 4770 h 6852563"/>
              <a:gd name="connsiteX20" fmla="*/ 648207 w 3165482"/>
              <a:gd name="connsiteY20" fmla="*/ 4770 h 6852563"/>
              <a:gd name="connsiteX21" fmla="*/ 725063 w 3165482"/>
              <a:gd name="connsiteY21" fmla="*/ 69168 h 6852563"/>
              <a:gd name="connsiteX22" fmla="*/ 750230 w 3165482"/>
              <a:gd name="connsiteY22" fmla="*/ 197754 h 6852563"/>
              <a:gd name="connsiteX23" fmla="*/ 866025 w 3165482"/>
              <a:gd name="connsiteY23" fmla="*/ 254880 h 6852563"/>
              <a:gd name="connsiteX24" fmla="*/ 916700 w 3165482"/>
              <a:gd name="connsiteY24" fmla="*/ 257579 h 6852563"/>
              <a:gd name="connsiteX25" fmla="*/ 2265327 w 3165482"/>
              <a:gd name="connsiteY25" fmla="*/ 257579 h 6852563"/>
              <a:gd name="connsiteX26" fmla="*/ 2405612 w 3165482"/>
              <a:gd name="connsiteY26" fmla="*/ 209835 h 6852563"/>
              <a:gd name="connsiteX27" fmla="*/ 2464733 w 3165482"/>
              <a:gd name="connsiteY27" fmla="*/ 82460 h 6852563"/>
              <a:gd name="connsiteX28" fmla="*/ 2465155 w 3165482"/>
              <a:gd name="connsiteY28" fmla="*/ 57154 h 6852563"/>
              <a:gd name="connsiteX29" fmla="*/ 2515830 w 3165482"/>
              <a:gd name="connsiteY29" fmla="*/ 5107 h 6852563"/>
              <a:gd name="connsiteX30" fmla="*/ 2528499 w 3165482"/>
              <a:gd name="connsiteY30" fmla="*/ 4685 h 6852563"/>
              <a:gd name="connsiteX0" fmla="*/ 2528499 w 3165482"/>
              <a:gd name="connsiteY0" fmla="*/ 4685 h 6852563"/>
              <a:gd name="connsiteX1" fmla="*/ 2809744 w 3165482"/>
              <a:gd name="connsiteY1" fmla="*/ 4685 h 6852563"/>
              <a:gd name="connsiteX2" fmla="*/ 3002647 w 3165482"/>
              <a:gd name="connsiteY2" fmla="*/ 52177 h 6852563"/>
              <a:gd name="connsiteX3" fmla="*/ 3156698 w 3165482"/>
              <a:gd name="connsiteY3" fmla="*/ 274197 h 6852563"/>
              <a:gd name="connsiteX4" fmla="*/ 3165144 w 3165482"/>
              <a:gd name="connsiteY4" fmla="*/ 370867 h 6852563"/>
              <a:gd name="connsiteX5" fmla="*/ 3165144 w 3165482"/>
              <a:gd name="connsiteY5" fmla="*/ 6487900 h 6852563"/>
              <a:gd name="connsiteX6" fmla="*/ 3117172 w 3165482"/>
              <a:gd name="connsiteY6" fmla="*/ 6690350 h 6852563"/>
              <a:gd name="connsiteX7" fmla="*/ 2894709 w 3165482"/>
              <a:gd name="connsiteY7" fmla="*/ 6843706 h 6852563"/>
              <a:gd name="connsiteX8" fmla="*/ 2798427 w 3165482"/>
              <a:gd name="connsiteY8" fmla="*/ 6852563 h 6852563"/>
              <a:gd name="connsiteX9" fmla="*/ 365526 w 3165482"/>
              <a:gd name="connsiteY9" fmla="*/ 6852563 h 6852563"/>
              <a:gd name="connsiteX10" fmla="*/ 162826 w 3165482"/>
              <a:gd name="connsiteY10" fmla="*/ 6804819 h 6852563"/>
              <a:gd name="connsiteX11" fmla="*/ 8859 w 3165482"/>
              <a:gd name="connsiteY11" fmla="*/ 6581280 h 6852563"/>
              <a:gd name="connsiteX12" fmla="*/ 413 w 3165482"/>
              <a:gd name="connsiteY12" fmla="*/ 6483682 h 6852563"/>
              <a:gd name="connsiteX13" fmla="*/ 0 w 3165482"/>
              <a:gd name="connsiteY13" fmla="*/ 3494098 h 6852563"/>
              <a:gd name="connsiteX14" fmla="*/ 0 w 3165482"/>
              <a:gd name="connsiteY14" fmla="*/ 369924 h 6852563"/>
              <a:gd name="connsiteX15" fmla="*/ 10305 w 3165482"/>
              <a:gd name="connsiteY15" fmla="*/ 266511 h 6852563"/>
              <a:gd name="connsiteX16" fmla="*/ 47372 w 3165482"/>
              <a:gd name="connsiteY16" fmla="*/ 168417 h 6852563"/>
              <a:gd name="connsiteX17" fmla="*/ 270679 w 3165482"/>
              <a:gd name="connsiteY17" fmla="*/ 13964 h 6852563"/>
              <a:gd name="connsiteX18" fmla="*/ 365526 w 3165482"/>
              <a:gd name="connsiteY18" fmla="*/ 5529 h 6852563"/>
              <a:gd name="connsiteX19" fmla="*/ 632751 w 3165482"/>
              <a:gd name="connsiteY19" fmla="*/ 4770 h 6852563"/>
              <a:gd name="connsiteX20" fmla="*/ 648207 w 3165482"/>
              <a:gd name="connsiteY20" fmla="*/ 4770 h 6852563"/>
              <a:gd name="connsiteX21" fmla="*/ 725063 w 3165482"/>
              <a:gd name="connsiteY21" fmla="*/ 69168 h 6852563"/>
              <a:gd name="connsiteX22" fmla="*/ 750230 w 3165482"/>
              <a:gd name="connsiteY22" fmla="*/ 197754 h 6852563"/>
              <a:gd name="connsiteX23" fmla="*/ 866025 w 3165482"/>
              <a:gd name="connsiteY23" fmla="*/ 254880 h 6852563"/>
              <a:gd name="connsiteX24" fmla="*/ 916700 w 3165482"/>
              <a:gd name="connsiteY24" fmla="*/ 257579 h 6852563"/>
              <a:gd name="connsiteX25" fmla="*/ 2265327 w 3165482"/>
              <a:gd name="connsiteY25" fmla="*/ 257579 h 6852563"/>
              <a:gd name="connsiteX26" fmla="*/ 2405612 w 3165482"/>
              <a:gd name="connsiteY26" fmla="*/ 209835 h 6852563"/>
              <a:gd name="connsiteX27" fmla="*/ 2465155 w 3165482"/>
              <a:gd name="connsiteY27" fmla="*/ 57154 h 6852563"/>
              <a:gd name="connsiteX28" fmla="*/ 2515830 w 3165482"/>
              <a:gd name="connsiteY28" fmla="*/ 5107 h 6852563"/>
              <a:gd name="connsiteX29" fmla="*/ 2528499 w 3165482"/>
              <a:gd name="connsiteY29" fmla="*/ 4685 h 6852563"/>
              <a:gd name="connsiteX0" fmla="*/ 2528499 w 3165482"/>
              <a:gd name="connsiteY0" fmla="*/ 4685 h 6852563"/>
              <a:gd name="connsiteX1" fmla="*/ 2809744 w 3165482"/>
              <a:gd name="connsiteY1" fmla="*/ 4685 h 6852563"/>
              <a:gd name="connsiteX2" fmla="*/ 3002647 w 3165482"/>
              <a:gd name="connsiteY2" fmla="*/ 52177 h 6852563"/>
              <a:gd name="connsiteX3" fmla="*/ 3156698 w 3165482"/>
              <a:gd name="connsiteY3" fmla="*/ 274197 h 6852563"/>
              <a:gd name="connsiteX4" fmla="*/ 3165144 w 3165482"/>
              <a:gd name="connsiteY4" fmla="*/ 370867 h 6852563"/>
              <a:gd name="connsiteX5" fmla="*/ 3165144 w 3165482"/>
              <a:gd name="connsiteY5" fmla="*/ 6487900 h 6852563"/>
              <a:gd name="connsiteX6" fmla="*/ 3117172 w 3165482"/>
              <a:gd name="connsiteY6" fmla="*/ 6690350 h 6852563"/>
              <a:gd name="connsiteX7" fmla="*/ 2894709 w 3165482"/>
              <a:gd name="connsiteY7" fmla="*/ 6843706 h 6852563"/>
              <a:gd name="connsiteX8" fmla="*/ 2798427 w 3165482"/>
              <a:gd name="connsiteY8" fmla="*/ 6852563 h 6852563"/>
              <a:gd name="connsiteX9" fmla="*/ 365526 w 3165482"/>
              <a:gd name="connsiteY9" fmla="*/ 6852563 h 6852563"/>
              <a:gd name="connsiteX10" fmla="*/ 162826 w 3165482"/>
              <a:gd name="connsiteY10" fmla="*/ 6804819 h 6852563"/>
              <a:gd name="connsiteX11" fmla="*/ 8859 w 3165482"/>
              <a:gd name="connsiteY11" fmla="*/ 6581280 h 6852563"/>
              <a:gd name="connsiteX12" fmla="*/ 413 w 3165482"/>
              <a:gd name="connsiteY12" fmla="*/ 6483682 h 6852563"/>
              <a:gd name="connsiteX13" fmla="*/ 0 w 3165482"/>
              <a:gd name="connsiteY13" fmla="*/ 3494098 h 6852563"/>
              <a:gd name="connsiteX14" fmla="*/ 0 w 3165482"/>
              <a:gd name="connsiteY14" fmla="*/ 369924 h 6852563"/>
              <a:gd name="connsiteX15" fmla="*/ 10305 w 3165482"/>
              <a:gd name="connsiteY15" fmla="*/ 266511 h 6852563"/>
              <a:gd name="connsiteX16" fmla="*/ 47372 w 3165482"/>
              <a:gd name="connsiteY16" fmla="*/ 168417 h 6852563"/>
              <a:gd name="connsiteX17" fmla="*/ 270679 w 3165482"/>
              <a:gd name="connsiteY17" fmla="*/ 13964 h 6852563"/>
              <a:gd name="connsiteX18" fmla="*/ 365526 w 3165482"/>
              <a:gd name="connsiteY18" fmla="*/ 5529 h 6852563"/>
              <a:gd name="connsiteX19" fmla="*/ 632751 w 3165482"/>
              <a:gd name="connsiteY19" fmla="*/ 4770 h 6852563"/>
              <a:gd name="connsiteX20" fmla="*/ 648207 w 3165482"/>
              <a:gd name="connsiteY20" fmla="*/ 4770 h 6852563"/>
              <a:gd name="connsiteX21" fmla="*/ 725063 w 3165482"/>
              <a:gd name="connsiteY21" fmla="*/ 69168 h 6852563"/>
              <a:gd name="connsiteX22" fmla="*/ 750230 w 3165482"/>
              <a:gd name="connsiteY22" fmla="*/ 197754 h 6852563"/>
              <a:gd name="connsiteX23" fmla="*/ 866025 w 3165482"/>
              <a:gd name="connsiteY23" fmla="*/ 254880 h 6852563"/>
              <a:gd name="connsiteX24" fmla="*/ 916700 w 3165482"/>
              <a:gd name="connsiteY24" fmla="*/ 257579 h 6852563"/>
              <a:gd name="connsiteX25" fmla="*/ 2265327 w 3165482"/>
              <a:gd name="connsiteY25" fmla="*/ 257579 h 6852563"/>
              <a:gd name="connsiteX26" fmla="*/ 2405612 w 3165482"/>
              <a:gd name="connsiteY26" fmla="*/ 209835 h 6852563"/>
              <a:gd name="connsiteX27" fmla="*/ 2444465 w 3165482"/>
              <a:gd name="connsiteY27" fmla="*/ 69481 h 6852563"/>
              <a:gd name="connsiteX28" fmla="*/ 2515830 w 3165482"/>
              <a:gd name="connsiteY28" fmla="*/ 5107 h 6852563"/>
              <a:gd name="connsiteX29" fmla="*/ 2528499 w 3165482"/>
              <a:gd name="connsiteY29" fmla="*/ 4685 h 6852563"/>
              <a:gd name="connsiteX0" fmla="*/ 2528499 w 3165482"/>
              <a:gd name="connsiteY0" fmla="*/ 4770 h 6852648"/>
              <a:gd name="connsiteX1" fmla="*/ 2809744 w 3165482"/>
              <a:gd name="connsiteY1" fmla="*/ 4770 h 6852648"/>
              <a:gd name="connsiteX2" fmla="*/ 3002647 w 3165482"/>
              <a:gd name="connsiteY2" fmla="*/ 52262 h 6852648"/>
              <a:gd name="connsiteX3" fmla="*/ 3156698 w 3165482"/>
              <a:gd name="connsiteY3" fmla="*/ 274282 h 6852648"/>
              <a:gd name="connsiteX4" fmla="*/ 3165144 w 3165482"/>
              <a:gd name="connsiteY4" fmla="*/ 370952 h 6852648"/>
              <a:gd name="connsiteX5" fmla="*/ 3165144 w 3165482"/>
              <a:gd name="connsiteY5" fmla="*/ 6487985 h 6852648"/>
              <a:gd name="connsiteX6" fmla="*/ 3117172 w 3165482"/>
              <a:gd name="connsiteY6" fmla="*/ 6690435 h 6852648"/>
              <a:gd name="connsiteX7" fmla="*/ 2894709 w 3165482"/>
              <a:gd name="connsiteY7" fmla="*/ 6843791 h 6852648"/>
              <a:gd name="connsiteX8" fmla="*/ 2798427 w 3165482"/>
              <a:gd name="connsiteY8" fmla="*/ 6852648 h 6852648"/>
              <a:gd name="connsiteX9" fmla="*/ 365526 w 3165482"/>
              <a:gd name="connsiteY9" fmla="*/ 6852648 h 6852648"/>
              <a:gd name="connsiteX10" fmla="*/ 162826 w 3165482"/>
              <a:gd name="connsiteY10" fmla="*/ 6804904 h 6852648"/>
              <a:gd name="connsiteX11" fmla="*/ 8859 w 3165482"/>
              <a:gd name="connsiteY11" fmla="*/ 6581365 h 6852648"/>
              <a:gd name="connsiteX12" fmla="*/ 413 w 3165482"/>
              <a:gd name="connsiteY12" fmla="*/ 6483767 h 6852648"/>
              <a:gd name="connsiteX13" fmla="*/ 0 w 3165482"/>
              <a:gd name="connsiteY13" fmla="*/ 3494183 h 6852648"/>
              <a:gd name="connsiteX14" fmla="*/ 0 w 3165482"/>
              <a:gd name="connsiteY14" fmla="*/ 370009 h 6852648"/>
              <a:gd name="connsiteX15" fmla="*/ 10305 w 3165482"/>
              <a:gd name="connsiteY15" fmla="*/ 266596 h 6852648"/>
              <a:gd name="connsiteX16" fmla="*/ 47372 w 3165482"/>
              <a:gd name="connsiteY16" fmla="*/ 168502 h 6852648"/>
              <a:gd name="connsiteX17" fmla="*/ 270679 w 3165482"/>
              <a:gd name="connsiteY17" fmla="*/ 14049 h 6852648"/>
              <a:gd name="connsiteX18" fmla="*/ 365526 w 3165482"/>
              <a:gd name="connsiteY18" fmla="*/ 5614 h 6852648"/>
              <a:gd name="connsiteX19" fmla="*/ 632751 w 3165482"/>
              <a:gd name="connsiteY19" fmla="*/ 4855 h 6852648"/>
              <a:gd name="connsiteX20" fmla="*/ 725063 w 3165482"/>
              <a:gd name="connsiteY20" fmla="*/ 69253 h 6852648"/>
              <a:gd name="connsiteX21" fmla="*/ 750230 w 3165482"/>
              <a:gd name="connsiteY21" fmla="*/ 197839 h 6852648"/>
              <a:gd name="connsiteX22" fmla="*/ 866025 w 3165482"/>
              <a:gd name="connsiteY22" fmla="*/ 254965 h 6852648"/>
              <a:gd name="connsiteX23" fmla="*/ 916700 w 3165482"/>
              <a:gd name="connsiteY23" fmla="*/ 257664 h 6852648"/>
              <a:gd name="connsiteX24" fmla="*/ 2265327 w 3165482"/>
              <a:gd name="connsiteY24" fmla="*/ 257664 h 6852648"/>
              <a:gd name="connsiteX25" fmla="*/ 2405612 w 3165482"/>
              <a:gd name="connsiteY25" fmla="*/ 209920 h 6852648"/>
              <a:gd name="connsiteX26" fmla="*/ 2444465 w 3165482"/>
              <a:gd name="connsiteY26" fmla="*/ 69566 h 6852648"/>
              <a:gd name="connsiteX27" fmla="*/ 2515830 w 3165482"/>
              <a:gd name="connsiteY27" fmla="*/ 5192 h 6852648"/>
              <a:gd name="connsiteX28" fmla="*/ 2528499 w 3165482"/>
              <a:gd name="connsiteY28" fmla="*/ 4770 h 685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165482" h="6852648">
                <a:moveTo>
                  <a:pt x="2528499" y="4770"/>
                </a:moveTo>
                <a:lnTo>
                  <a:pt x="2809744" y="4770"/>
                </a:lnTo>
                <a:cubicBezTo>
                  <a:pt x="2877076" y="3670"/>
                  <a:pt x="2943541" y="20033"/>
                  <a:pt x="3002647" y="52262"/>
                </a:cubicBezTo>
                <a:cubicBezTo>
                  <a:pt x="3089639" y="101356"/>
                  <a:pt x="3137780" y="178118"/>
                  <a:pt x="3156698" y="274282"/>
                </a:cubicBezTo>
                <a:cubicBezTo>
                  <a:pt x="3162579" y="306165"/>
                  <a:pt x="3165408" y="338534"/>
                  <a:pt x="3165144" y="370952"/>
                </a:cubicBezTo>
                <a:cubicBezTo>
                  <a:pt x="3165595" y="2409963"/>
                  <a:pt x="3165595" y="4448974"/>
                  <a:pt x="3165144" y="6487985"/>
                </a:cubicBezTo>
                <a:cubicBezTo>
                  <a:pt x="3165144" y="6559264"/>
                  <a:pt x="3152813" y="6627760"/>
                  <a:pt x="3117172" y="6690435"/>
                </a:cubicBezTo>
                <a:cubicBezTo>
                  <a:pt x="3067848" y="6777236"/>
                  <a:pt x="2990992" y="6825402"/>
                  <a:pt x="2894709" y="6843791"/>
                </a:cubicBezTo>
                <a:cubicBezTo>
                  <a:pt x="2862961" y="6849730"/>
                  <a:pt x="2830727" y="6852695"/>
                  <a:pt x="2798427" y="6852648"/>
                </a:cubicBezTo>
                <a:lnTo>
                  <a:pt x="365526" y="6852648"/>
                </a:lnTo>
                <a:cubicBezTo>
                  <a:pt x="294159" y="6852648"/>
                  <a:pt x="225579" y="6840417"/>
                  <a:pt x="162826" y="6804904"/>
                </a:cubicBezTo>
                <a:cubicBezTo>
                  <a:pt x="75412" y="6755472"/>
                  <a:pt x="27018" y="6678372"/>
                  <a:pt x="8859" y="6581365"/>
                </a:cubicBezTo>
                <a:cubicBezTo>
                  <a:pt x="3050" y="6549160"/>
                  <a:pt x="223" y="6516490"/>
                  <a:pt x="413" y="6483767"/>
                </a:cubicBezTo>
                <a:cubicBezTo>
                  <a:pt x="275" y="5487239"/>
                  <a:pt x="138" y="4490711"/>
                  <a:pt x="0" y="3494183"/>
                </a:cubicBezTo>
                <a:lnTo>
                  <a:pt x="0" y="370009"/>
                </a:lnTo>
                <a:lnTo>
                  <a:pt x="10305" y="266596"/>
                </a:lnTo>
                <a:cubicBezTo>
                  <a:pt x="17727" y="232717"/>
                  <a:pt x="29594" y="199882"/>
                  <a:pt x="47372" y="168502"/>
                </a:cubicBezTo>
                <a:cubicBezTo>
                  <a:pt x="96273" y="81027"/>
                  <a:pt x="173806" y="32439"/>
                  <a:pt x="270679" y="14049"/>
                </a:cubicBezTo>
                <a:cubicBezTo>
                  <a:pt x="301985" y="8456"/>
                  <a:pt x="333723" y="5634"/>
                  <a:pt x="365526" y="5614"/>
                </a:cubicBezTo>
                <a:cubicBezTo>
                  <a:pt x="454545" y="4096"/>
                  <a:pt x="572828" y="-5751"/>
                  <a:pt x="632751" y="4855"/>
                </a:cubicBezTo>
                <a:cubicBezTo>
                  <a:pt x="692674" y="15461"/>
                  <a:pt x="705483" y="37089"/>
                  <a:pt x="725063" y="69253"/>
                </a:cubicBezTo>
                <a:cubicBezTo>
                  <a:pt x="744643" y="101417"/>
                  <a:pt x="726736" y="166887"/>
                  <a:pt x="750230" y="197839"/>
                </a:cubicBezTo>
                <a:cubicBezTo>
                  <a:pt x="773724" y="228791"/>
                  <a:pt x="800401" y="245433"/>
                  <a:pt x="866025" y="254965"/>
                </a:cubicBezTo>
                <a:cubicBezTo>
                  <a:pt x="882831" y="257060"/>
                  <a:pt x="899765" y="257962"/>
                  <a:pt x="916700" y="257664"/>
                </a:cubicBezTo>
                <a:lnTo>
                  <a:pt x="2265327" y="257664"/>
                </a:lnTo>
                <a:cubicBezTo>
                  <a:pt x="2317354" y="257664"/>
                  <a:pt x="2375756" y="241270"/>
                  <a:pt x="2405612" y="209920"/>
                </a:cubicBezTo>
                <a:cubicBezTo>
                  <a:pt x="2435468" y="178570"/>
                  <a:pt x="2426095" y="103687"/>
                  <a:pt x="2444465" y="69566"/>
                </a:cubicBezTo>
                <a:cubicBezTo>
                  <a:pt x="2445985" y="37342"/>
                  <a:pt x="2483989" y="7470"/>
                  <a:pt x="2515830" y="5192"/>
                </a:cubicBezTo>
                <a:cubicBezTo>
                  <a:pt x="2520053" y="5192"/>
                  <a:pt x="2524276" y="4770"/>
                  <a:pt x="2528499" y="477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">
            <a:solidFill>
              <a:schemeClr val="tx1"/>
            </a:solidFill>
          </a:ln>
        </p:spPr>
        <p:txBody>
          <a:bodyPr wrap="square" anchor="ctr">
            <a:noAutofit/>
          </a:bodyPr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Вставка рисунка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1D42599-00BE-6846-8B08-458FE1BB78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2043137" y="625475"/>
            <a:ext cx="5226728" cy="988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3446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мокапом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4">
            <a:extLst>
              <a:ext uri="{FF2B5EF4-FFF2-40B4-BE49-F238E27FC236}">
                <a16:creationId xmlns:a16="http://schemas.microsoft.com/office/drawing/2014/main" id="{88F6A4B5-79A4-0448-B1AC-8AE36A3501C4}"/>
              </a:ext>
            </a:extLst>
          </p:cNvPr>
          <p:cNvSpPr/>
          <p:nvPr userDrawn="1"/>
        </p:nvSpPr>
        <p:spPr>
          <a:xfrm>
            <a:off x="14580973" y="0"/>
            <a:ext cx="5523127" cy="11309350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2977803"/>
            <a:ext cx="10332194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5607403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Holder 4">
            <a:extLst>
              <a:ext uri="{FF2B5EF4-FFF2-40B4-BE49-F238E27FC236}">
                <a16:creationId xmlns:a16="http://schemas.microsoft.com/office/drawing/2014/main" id="{60141138-C290-D249-84D1-C3382414FD2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451FBEE8-E7AC-774D-8C9C-DE253EDB71E8}"/>
              </a:ext>
            </a:extLst>
          </p:cNvPr>
          <p:cNvSpPr/>
          <p:nvPr userDrawn="1"/>
        </p:nvSpPr>
        <p:spPr>
          <a:xfrm>
            <a:off x="12582474" y="1197295"/>
            <a:ext cx="4148054" cy="8774797"/>
          </a:xfrm>
          <a:prstGeom prst="roundRect">
            <a:avLst>
              <a:gd name="adj" fmla="val 9524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8" name="Рисунок 19">
            <a:extLst>
              <a:ext uri="{FF2B5EF4-FFF2-40B4-BE49-F238E27FC236}">
                <a16:creationId xmlns:a16="http://schemas.microsoft.com/office/drawing/2014/main" id="{CA5D5C55-2186-8147-B80F-32DCF3B603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656698" y="1191347"/>
            <a:ext cx="4004886" cy="8732469"/>
          </a:xfrm>
          <a:custGeom>
            <a:avLst/>
            <a:gdLst>
              <a:gd name="connsiteX0" fmla="*/ 2528499 w 3165482"/>
              <a:gd name="connsiteY0" fmla="*/ 105 h 6848278"/>
              <a:gd name="connsiteX1" fmla="*/ 2809744 w 3165482"/>
              <a:gd name="connsiteY1" fmla="*/ 105 h 6848278"/>
              <a:gd name="connsiteX2" fmla="*/ 3002647 w 3165482"/>
              <a:gd name="connsiteY2" fmla="*/ 47597 h 6848278"/>
              <a:gd name="connsiteX3" fmla="*/ 3156698 w 3165482"/>
              <a:gd name="connsiteY3" fmla="*/ 269617 h 6848278"/>
              <a:gd name="connsiteX4" fmla="*/ 3165144 w 3165482"/>
              <a:gd name="connsiteY4" fmla="*/ 366287 h 6848278"/>
              <a:gd name="connsiteX5" fmla="*/ 3165144 w 3165482"/>
              <a:gd name="connsiteY5" fmla="*/ 6483320 h 6848278"/>
              <a:gd name="connsiteX6" fmla="*/ 3117172 w 3165482"/>
              <a:gd name="connsiteY6" fmla="*/ 6685770 h 6848278"/>
              <a:gd name="connsiteX7" fmla="*/ 2894709 w 3165482"/>
              <a:gd name="connsiteY7" fmla="*/ 6839126 h 6848278"/>
              <a:gd name="connsiteX8" fmla="*/ 2798427 w 3165482"/>
              <a:gd name="connsiteY8" fmla="*/ 6847983 h 6848278"/>
              <a:gd name="connsiteX9" fmla="*/ 365526 w 3165482"/>
              <a:gd name="connsiteY9" fmla="*/ 6847983 h 6848278"/>
              <a:gd name="connsiteX10" fmla="*/ 162826 w 3165482"/>
              <a:gd name="connsiteY10" fmla="*/ 6800239 h 6848278"/>
              <a:gd name="connsiteX11" fmla="*/ 8859 w 3165482"/>
              <a:gd name="connsiteY11" fmla="*/ 6576700 h 6848278"/>
              <a:gd name="connsiteX12" fmla="*/ 413 w 3165482"/>
              <a:gd name="connsiteY12" fmla="*/ 6479102 h 6848278"/>
              <a:gd name="connsiteX13" fmla="*/ 0 w 3165482"/>
              <a:gd name="connsiteY13" fmla="*/ 3489518 h 6848278"/>
              <a:gd name="connsiteX14" fmla="*/ 0 w 3165482"/>
              <a:gd name="connsiteY14" fmla="*/ 365344 h 6848278"/>
              <a:gd name="connsiteX15" fmla="*/ 10305 w 3165482"/>
              <a:gd name="connsiteY15" fmla="*/ 261931 h 6848278"/>
              <a:gd name="connsiteX16" fmla="*/ 47372 w 3165482"/>
              <a:gd name="connsiteY16" fmla="*/ 163837 h 6848278"/>
              <a:gd name="connsiteX17" fmla="*/ 270679 w 3165482"/>
              <a:gd name="connsiteY17" fmla="*/ 9384 h 6848278"/>
              <a:gd name="connsiteX18" fmla="*/ 365526 w 3165482"/>
              <a:gd name="connsiteY18" fmla="*/ 949 h 6848278"/>
              <a:gd name="connsiteX19" fmla="*/ 632751 w 3165482"/>
              <a:gd name="connsiteY19" fmla="*/ 190 h 6848278"/>
              <a:gd name="connsiteX20" fmla="*/ 648207 w 3165482"/>
              <a:gd name="connsiteY20" fmla="*/ 190 h 6848278"/>
              <a:gd name="connsiteX21" fmla="*/ 704372 w 3165482"/>
              <a:gd name="connsiteY21" fmla="*/ 56370 h 6848278"/>
              <a:gd name="connsiteX22" fmla="*/ 721263 w 3165482"/>
              <a:gd name="connsiteY22" fmla="*/ 147978 h 6848278"/>
              <a:gd name="connsiteX23" fmla="*/ 866025 w 3165482"/>
              <a:gd name="connsiteY23" fmla="*/ 250300 h 6848278"/>
              <a:gd name="connsiteX24" fmla="*/ 916700 w 3165482"/>
              <a:gd name="connsiteY24" fmla="*/ 252999 h 6848278"/>
              <a:gd name="connsiteX25" fmla="*/ 2265327 w 3165482"/>
              <a:gd name="connsiteY25" fmla="*/ 252999 h 6848278"/>
              <a:gd name="connsiteX26" fmla="*/ 2405612 w 3165482"/>
              <a:gd name="connsiteY26" fmla="*/ 205255 h 6848278"/>
              <a:gd name="connsiteX27" fmla="*/ 2464733 w 3165482"/>
              <a:gd name="connsiteY27" fmla="*/ 77880 h 6848278"/>
              <a:gd name="connsiteX28" fmla="*/ 2465155 w 3165482"/>
              <a:gd name="connsiteY28" fmla="*/ 52574 h 6848278"/>
              <a:gd name="connsiteX29" fmla="*/ 2515830 w 3165482"/>
              <a:gd name="connsiteY29" fmla="*/ 527 h 6848278"/>
              <a:gd name="connsiteX30" fmla="*/ 2528499 w 3165482"/>
              <a:gd name="connsiteY30" fmla="*/ 105 h 6848278"/>
              <a:gd name="connsiteX0" fmla="*/ 2528499 w 3165482"/>
              <a:gd name="connsiteY0" fmla="*/ 4685 h 6852563"/>
              <a:gd name="connsiteX1" fmla="*/ 2809744 w 3165482"/>
              <a:gd name="connsiteY1" fmla="*/ 4685 h 6852563"/>
              <a:gd name="connsiteX2" fmla="*/ 3002647 w 3165482"/>
              <a:gd name="connsiteY2" fmla="*/ 52177 h 6852563"/>
              <a:gd name="connsiteX3" fmla="*/ 3156698 w 3165482"/>
              <a:gd name="connsiteY3" fmla="*/ 274197 h 6852563"/>
              <a:gd name="connsiteX4" fmla="*/ 3165144 w 3165482"/>
              <a:gd name="connsiteY4" fmla="*/ 370867 h 6852563"/>
              <a:gd name="connsiteX5" fmla="*/ 3165144 w 3165482"/>
              <a:gd name="connsiteY5" fmla="*/ 6487900 h 6852563"/>
              <a:gd name="connsiteX6" fmla="*/ 3117172 w 3165482"/>
              <a:gd name="connsiteY6" fmla="*/ 6690350 h 6852563"/>
              <a:gd name="connsiteX7" fmla="*/ 2894709 w 3165482"/>
              <a:gd name="connsiteY7" fmla="*/ 6843706 h 6852563"/>
              <a:gd name="connsiteX8" fmla="*/ 2798427 w 3165482"/>
              <a:gd name="connsiteY8" fmla="*/ 6852563 h 6852563"/>
              <a:gd name="connsiteX9" fmla="*/ 365526 w 3165482"/>
              <a:gd name="connsiteY9" fmla="*/ 6852563 h 6852563"/>
              <a:gd name="connsiteX10" fmla="*/ 162826 w 3165482"/>
              <a:gd name="connsiteY10" fmla="*/ 6804819 h 6852563"/>
              <a:gd name="connsiteX11" fmla="*/ 8859 w 3165482"/>
              <a:gd name="connsiteY11" fmla="*/ 6581280 h 6852563"/>
              <a:gd name="connsiteX12" fmla="*/ 413 w 3165482"/>
              <a:gd name="connsiteY12" fmla="*/ 6483682 h 6852563"/>
              <a:gd name="connsiteX13" fmla="*/ 0 w 3165482"/>
              <a:gd name="connsiteY13" fmla="*/ 3494098 h 6852563"/>
              <a:gd name="connsiteX14" fmla="*/ 0 w 3165482"/>
              <a:gd name="connsiteY14" fmla="*/ 369924 h 6852563"/>
              <a:gd name="connsiteX15" fmla="*/ 10305 w 3165482"/>
              <a:gd name="connsiteY15" fmla="*/ 266511 h 6852563"/>
              <a:gd name="connsiteX16" fmla="*/ 47372 w 3165482"/>
              <a:gd name="connsiteY16" fmla="*/ 168417 h 6852563"/>
              <a:gd name="connsiteX17" fmla="*/ 270679 w 3165482"/>
              <a:gd name="connsiteY17" fmla="*/ 13964 h 6852563"/>
              <a:gd name="connsiteX18" fmla="*/ 365526 w 3165482"/>
              <a:gd name="connsiteY18" fmla="*/ 5529 h 6852563"/>
              <a:gd name="connsiteX19" fmla="*/ 632751 w 3165482"/>
              <a:gd name="connsiteY19" fmla="*/ 4770 h 6852563"/>
              <a:gd name="connsiteX20" fmla="*/ 648207 w 3165482"/>
              <a:gd name="connsiteY20" fmla="*/ 4770 h 6852563"/>
              <a:gd name="connsiteX21" fmla="*/ 725063 w 3165482"/>
              <a:gd name="connsiteY21" fmla="*/ 69168 h 6852563"/>
              <a:gd name="connsiteX22" fmla="*/ 721263 w 3165482"/>
              <a:gd name="connsiteY22" fmla="*/ 152558 h 6852563"/>
              <a:gd name="connsiteX23" fmla="*/ 866025 w 3165482"/>
              <a:gd name="connsiteY23" fmla="*/ 254880 h 6852563"/>
              <a:gd name="connsiteX24" fmla="*/ 916700 w 3165482"/>
              <a:gd name="connsiteY24" fmla="*/ 257579 h 6852563"/>
              <a:gd name="connsiteX25" fmla="*/ 2265327 w 3165482"/>
              <a:gd name="connsiteY25" fmla="*/ 257579 h 6852563"/>
              <a:gd name="connsiteX26" fmla="*/ 2405612 w 3165482"/>
              <a:gd name="connsiteY26" fmla="*/ 209835 h 6852563"/>
              <a:gd name="connsiteX27" fmla="*/ 2464733 w 3165482"/>
              <a:gd name="connsiteY27" fmla="*/ 82460 h 6852563"/>
              <a:gd name="connsiteX28" fmla="*/ 2465155 w 3165482"/>
              <a:gd name="connsiteY28" fmla="*/ 57154 h 6852563"/>
              <a:gd name="connsiteX29" fmla="*/ 2515830 w 3165482"/>
              <a:gd name="connsiteY29" fmla="*/ 5107 h 6852563"/>
              <a:gd name="connsiteX30" fmla="*/ 2528499 w 3165482"/>
              <a:gd name="connsiteY30" fmla="*/ 4685 h 6852563"/>
              <a:gd name="connsiteX0" fmla="*/ 2528499 w 3165482"/>
              <a:gd name="connsiteY0" fmla="*/ 4685 h 6852563"/>
              <a:gd name="connsiteX1" fmla="*/ 2809744 w 3165482"/>
              <a:gd name="connsiteY1" fmla="*/ 4685 h 6852563"/>
              <a:gd name="connsiteX2" fmla="*/ 3002647 w 3165482"/>
              <a:gd name="connsiteY2" fmla="*/ 52177 h 6852563"/>
              <a:gd name="connsiteX3" fmla="*/ 3156698 w 3165482"/>
              <a:gd name="connsiteY3" fmla="*/ 274197 h 6852563"/>
              <a:gd name="connsiteX4" fmla="*/ 3165144 w 3165482"/>
              <a:gd name="connsiteY4" fmla="*/ 370867 h 6852563"/>
              <a:gd name="connsiteX5" fmla="*/ 3165144 w 3165482"/>
              <a:gd name="connsiteY5" fmla="*/ 6487900 h 6852563"/>
              <a:gd name="connsiteX6" fmla="*/ 3117172 w 3165482"/>
              <a:gd name="connsiteY6" fmla="*/ 6690350 h 6852563"/>
              <a:gd name="connsiteX7" fmla="*/ 2894709 w 3165482"/>
              <a:gd name="connsiteY7" fmla="*/ 6843706 h 6852563"/>
              <a:gd name="connsiteX8" fmla="*/ 2798427 w 3165482"/>
              <a:gd name="connsiteY8" fmla="*/ 6852563 h 6852563"/>
              <a:gd name="connsiteX9" fmla="*/ 365526 w 3165482"/>
              <a:gd name="connsiteY9" fmla="*/ 6852563 h 6852563"/>
              <a:gd name="connsiteX10" fmla="*/ 162826 w 3165482"/>
              <a:gd name="connsiteY10" fmla="*/ 6804819 h 6852563"/>
              <a:gd name="connsiteX11" fmla="*/ 8859 w 3165482"/>
              <a:gd name="connsiteY11" fmla="*/ 6581280 h 6852563"/>
              <a:gd name="connsiteX12" fmla="*/ 413 w 3165482"/>
              <a:gd name="connsiteY12" fmla="*/ 6483682 h 6852563"/>
              <a:gd name="connsiteX13" fmla="*/ 0 w 3165482"/>
              <a:gd name="connsiteY13" fmla="*/ 3494098 h 6852563"/>
              <a:gd name="connsiteX14" fmla="*/ 0 w 3165482"/>
              <a:gd name="connsiteY14" fmla="*/ 369924 h 6852563"/>
              <a:gd name="connsiteX15" fmla="*/ 10305 w 3165482"/>
              <a:gd name="connsiteY15" fmla="*/ 266511 h 6852563"/>
              <a:gd name="connsiteX16" fmla="*/ 47372 w 3165482"/>
              <a:gd name="connsiteY16" fmla="*/ 168417 h 6852563"/>
              <a:gd name="connsiteX17" fmla="*/ 270679 w 3165482"/>
              <a:gd name="connsiteY17" fmla="*/ 13964 h 6852563"/>
              <a:gd name="connsiteX18" fmla="*/ 365526 w 3165482"/>
              <a:gd name="connsiteY18" fmla="*/ 5529 h 6852563"/>
              <a:gd name="connsiteX19" fmla="*/ 632751 w 3165482"/>
              <a:gd name="connsiteY19" fmla="*/ 4770 h 6852563"/>
              <a:gd name="connsiteX20" fmla="*/ 648207 w 3165482"/>
              <a:gd name="connsiteY20" fmla="*/ 4770 h 6852563"/>
              <a:gd name="connsiteX21" fmla="*/ 725063 w 3165482"/>
              <a:gd name="connsiteY21" fmla="*/ 69168 h 6852563"/>
              <a:gd name="connsiteX22" fmla="*/ 750230 w 3165482"/>
              <a:gd name="connsiteY22" fmla="*/ 197754 h 6852563"/>
              <a:gd name="connsiteX23" fmla="*/ 866025 w 3165482"/>
              <a:gd name="connsiteY23" fmla="*/ 254880 h 6852563"/>
              <a:gd name="connsiteX24" fmla="*/ 916700 w 3165482"/>
              <a:gd name="connsiteY24" fmla="*/ 257579 h 6852563"/>
              <a:gd name="connsiteX25" fmla="*/ 2265327 w 3165482"/>
              <a:gd name="connsiteY25" fmla="*/ 257579 h 6852563"/>
              <a:gd name="connsiteX26" fmla="*/ 2405612 w 3165482"/>
              <a:gd name="connsiteY26" fmla="*/ 209835 h 6852563"/>
              <a:gd name="connsiteX27" fmla="*/ 2464733 w 3165482"/>
              <a:gd name="connsiteY27" fmla="*/ 82460 h 6852563"/>
              <a:gd name="connsiteX28" fmla="*/ 2465155 w 3165482"/>
              <a:gd name="connsiteY28" fmla="*/ 57154 h 6852563"/>
              <a:gd name="connsiteX29" fmla="*/ 2515830 w 3165482"/>
              <a:gd name="connsiteY29" fmla="*/ 5107 h 6852563"/>
              <a:gd name="connsiteX30" fmla="*/ 2528499 w 3165482"/>
              <a:gd name="connsiteY30" fmla="*/ 4685 h 6852563"/>
              <a:gd name="connsiteX0" fmla="*/ 2528499 w 3165482"/>
              <a:gd name="connsiteY0" fmla="*/ 4685 h 6852563"/>
              <a:gd name="connsiteX1" fmla="*/ 2809744 w 3165482"/>
              <a:gd name="connsiteY1" fmla="*/ 4685 h 6852563"/>
              <a:gd name="connsiteX2" fmla="*/ 3002647 w 3165482"/>
              <a:gd name="connsiteY2" fmla="*/ 52177 h 6852563"/>
              <a:gd name="connsiteX3" fmla="*/ 3156698 w 3165482"/>
              <a:gd name="connsiteY3" fmla="*/ 274197 h 6852563"/>
              <a:gd name="connsiteX4" fmla="*/ 3165144 w 3165482"/>
              <a:gd name="connsiteY4" fmla="*/ 370867 h 6852563"/>
              <a:gd name="connsiteX5" fmla="*/ 3165144 w 3165482"/>
              <a:gd name="connsiteY5" fmla="*/ 6487900 h 6852563"/>
              <a:gd name="connsiteX6" fmla="*/ 3117172 w 3165482"/>
              <a:gd name="connsiteY6" fmla="*/ 6690350 h 6852563"/>
              <a:gd name="connsiteX7" fmla="*/ 2894709 w 3165482"/>
              <a:gd name="connsiteY7" fmla="*/ 6843706 h 6852563"/>
              <a:gd name="connsiteX8" fmla="*/ 2798427 w 3165482"/>
              <a:gd name="connsiteY8" fmla="*/ 6852563 h 6852563"/>
              <a:gd name="connsiteX9" fmla="*/ 365526 w 3165482"/>
              <a:gd name="connsiteY9" fmla="*/ 6852563 h 6852563"/>
              <a:gd name="connsiteX10" fmla="*/ 162826 w 3165482"/>
              <a:gd name="connsiteY10" fmla="*/ 6804819 h 6852563"/>
              <a:gd name="connsiteX11" fmla="*/ 8859 w 3165482"/>
              <a:gd name="connsiteY11" fmla="*/ 6581280 h 6852563"/>
              <a:gd name="connsiteX12" fmla="*/ 413 w 3165482"/>
              <a:gd name="connsiteY12" fmla="*/ 6483682 h 6852563"/>
              <a:gd name="connsiteX13" fmla="*/ 0 w 3165482"/>
              <a:gd name="connsiteY13" fmla="*/ 3494098 h 6852563"/>
              <a:gd name="connsiteX14" fmla="*/ 0 w 3165482"/>
              <a:gd name="connsiteY14" fmla="*/ 369924 h 6852563"/>
              <a:gd name="connsiteX15" fmla="*/ 10305 w 3165482"/>
              <a:gd name="connsiteY15" fmla="*/ 266511 h 6852563"/>
              <a:gd name="connsiteX16" fmla="*/ 47372 w 3165482"/>
              <a:gd name="connsiteY16" fmla="*/ 168417 h 6852563"/>
              <a:gd name="connsiteX17" fmla="*/ 270679 w 3165482"/>
              <a:gd name="connsiteY17" fmla="*/ 13964 h 6852563"/>
              <a:gd name="connsiteX18" fmla="*/ 365526 w 3165482"/>
              <a:gd name="connsiteY18" fmla="*/ 5529 h 6852563"/>
              <a:gd name="connsiteX19" fmla="*/ 632751 w 3165482"/>
              <a:gd name="connsiteY19" fmla="*/ 4770 h 6852563"/>
              <a:gd name="connsiteX20" fmla="*/ 648207 w 3165482"/>
              <a:gd name="connsiteY20" fmla="*/ 4770 h 6852563"/>
              <a:gd name="connsiteX21" fmla="*/ 725063 w 3165482"/>
              <a:gd name="connsiteY21" fmla="*/ 69168 h 6852563"/>
              <a:gd name="connsiteX22" fmla="*/ 750230 w 3165482"/>
              <a:gd name="connsiteY22" fmla="*/ 197754 h 6852563"/>
              <a:gd name="connsiteX23" fmla="*/ 866025 w 3165482"/>
              <a:gd name="connsiteY23" fmla="*/ 254880 h 6852563"/>
              <a:gd name="connsiteX24" fmla="*/ 916700 w 3165482"/>
              <a:gd name="connsiteY24" fmla="*/ 257579 h 6852563"/>
              <a:gd name="connsiteX25" fmla="*/ 2265327 w 3165482"/>
              <a:gd name="connsiteY25" fmla="*/ 257579 h 6852563"/>
              <a:gd name="connsiteX26" fmla="*/ 2405612 w 3165482"/>
              <a:gd name="connsiteY26" fmla="*/ 209835 h 6852563"/>
              <a:gd name="connsiteX27" fmla="*/ 2465155 w 3165482"/>
              <a:gd name="connsiteY27" fmla="*/ 57154 h 6852563"/>
              <a:gd name="connsiteX28" fmla="*/ 2515830 w 3165482"/>
              <a:gd name="connsiteY28" fmla="*/ 5107 h 6852563"/>
              <a:gd name="connsiteX29" fmla="*/ 2528499 w 3165482"/>
              <a:gd name="connsiteY29" fmla="*/ 4685 h 6852563"/>
              <a:gd name="connsiteX0" fmla="*/ 2528499 w 3165482"/>
              <a:gd name="connsiteY0" fmla="*/ 4685 h 6852563"/>
              <a:gd name="connsiteX1" fmla="*/ 2809744 w 3165482"/>
              <a:gd name="connsiteY1" fmla="*/ 4685 h 6852563"/>
              <a:gd name="connsiteX2" fmla="*/ 3002647 w 3165482"/>
              <a:gd name="connsiteY2" fmla="*/ 52177 h 6852563"/>
              <a:gd name="connsiteX3" fmla="*/ 3156698 w 3165482"/>
              <a:gd name="connsiteY3" fmla="*/ 274197 h 6852563"/>
              <a:gd name="connsiteX4" fmla="*/ 3165144 w 3165482"/>
              <a:gd name="connsiteY4" fmla="*/ 370867 h 6852563"/>
              <a:gd name="connsiteX5" fmla="*/ 3165144 w 3165482"/>
              <a:gd name="connsiteY5" fmla="*/ 6487900 h 6852563"/>
              <a:gd name="connsiteX6" fmla="*/ 3117172 w 3165482"/>
              <a:gd name="connsiteY6" fmla="*/ 6690350 h 6852563"/>
              <a:gd name="connsiteX7" fmla="*/ 2894709 w 3165482"/>
              <a:gd name="connsiteY7" fmla="*/ 6843706 h 6852563"/>
              <a:gd name="connsiteX8" fmla="*/ 2798427 w 3165482"/>
              <a:gd name="connsiteY8" fmla="*/ 6852563 h 6852563"/>
              <a:gd name="connsiteX9" fmla="*/ 365526 w 3165482"/>
              <a:gd name="connsiteY9" fmla="*/ 6852563 h 6852563"/>
              <a:gd name="connsiteX10" fmla="*/ 162826 w 3165482"/>
              <a:gd name="connsiteY10" fmla="*/ 6804819 h 6852563"/>
              <a:gd name="connsiteX11" fmla="*/ 8859 w 3165482"/>
              <a:gd name="connsiteY11" fmla="*/ 6581280 h 6852563"/>
              <a:gd name="connsiteX12" fmla="*/ 413 w 3165482"/>
              <a:gd name="connsiteY12" fmla="*/ 6483682 h 6852563"/>
              <a:gd name="connsiteX13" fmla="*/ 0 w 3165482"/>
              <a:gd name="connsiteY13" fmla="*/ 3494098 h 6852563"/>
              <a:gd name="connsiteX14" fmla="*/ 0 w 3165482"/>
              <a:gd name="connsiteY14" fmla="*/ 369924 h 6852563"/>
              <a:gd name="connsiteX15" fmla="*/ 10305 w 3165482"/>
              <a:gd name="connsiteY15" fmla="*/ 266511 h 6852563"/>
              <a:gd name="connsiteX16" fmla="*/ 47372 w 3165482"/>
              <a:gd name="connsiteY16" fmla="*/ 168417 h 6852563"/>
              <a:gd name="connsiteX17" fmla="*/ 270679 w 3165482"/>
              <a:gd name="connsiteY17" fmla="*/ 13964 h 6852563"/>
              <a:gd name="connsiteX18" fmla="*/ 365526 w 3165482"/>
              <a:gd name="connsiteY18" fmla="*/ 5529 h 6852563"/>
              <a:gd name="connsiteX19" fmla="*/ 632751 w 3165482"/>
              <a:gd name="connsiteY19" fmla="*/ 4770 h 6852563"/>
              <a:gd name="connsiteX20" fmla="*/ 648207 w 3165482"/>
              <a:gd name="connsiteY20" fmla="*/ 4770 h 6852563"/>
              <a:gd name="connsiteX21" fmla="*/ 725063 w 3165482"/>
              <a:gd name="connsiteY21" fmla="*/ 69168 h 6852563"/>
              <a:gd name="connsiteX22" fmla="*/ 750230 w 3165482"/>
              <a:gd name="connsiteY22" fmla="*/ 197754 h 6852563"/>
              <a:gd name="connsiteX23" fmla="*/ 866025 w 3165482"/>
              <a:gd name="connsiteY23" fmla="*/ 254880 h 6852563"/>
              <a:gd name="connsiteX24" fmla="*/ 916700 w 3165482"/>
              <a:gd name="connsiteY24" fmla="*/ 257579 h 6852563"/>
              <a:gd name="connsiteX25" fmla="*/ 2265327 w 3165482"/>
              <a:gd name="connsiteY25" fmla="*/ 257579 h 6852563"/>
              <a:gd name="connsiteX26" fmla="*/ 2405612 w 3165482"/>
              <a:gd name="connsiteY26" fmla="*/ 209835 h 6852563"/>
              <a:gd name="connsiteX27" fmla="*/ 2444465 w 3165482"/>
              <a:gd name="connsiteY27" fmla="*/ 69481 h 6852563"/>
              <a:gd name="connsiteX28" fmla="*/ 2515830 w 3165482"/>
              <a:gd name="connsiteY28" fmla="*/ 5107 h 6852563"/>
              <a:gd name="connsiteX29" fmla="*/ 2528499 w 3165482"/>
              <a:gd name="connsiteY29" fmla="*/ 4685 h 6852563"/>
              <a:gd name="connsiteX0" fmla="*/ 2528499 w 3165482"/>
              <a:gd name="connsiteY0" fmla="*/ 4770 h 6852648"/>
              <a:gd name="connsiteX1" fmla="*/ 2809744 w 3165482"/>
              <a:gd name="connsiteY1" fmla="*/ 4770 h 6852648"/>
              <a:gd name="connsiteX2" fmla="*/ 3002647 w 3165482"/>
              <a:gd name="connsiteY2" fmla="*/ 52262 h 6852648"/>
              <a:gd name="connsiteX3" fmla="*/ 3156698 w 3165482"/>
              <a:gd name="connsiteY3" fmla="*/ 274282 h 6852648"/>
              <a:gd name="connsiteX4" fmla="*/ 3165144 w 3165482"/>
              <a:gd name="connsiteY4" fmla="*/ 370952 h 6852648"/>
              <a:gd name="connsiteX5" fmla="*/ 3165144 w 3165482"/>
              <a:gd name="connsiteY5" fmla="*/ 6487985 h 6852648"/>
              <a:gd name="connsiteX6" fmla="*/ 3117172 w 3165482"/>
              <a:gd name="connsiteY6" fmla="*/ 6690435 h 6852648"/>
              <a:gd name="connsiteX7" fmla="*/ 2894709 w 3165482"/>
              <a:gd name="connsiteY7" fmla="*/ 6843791 h 6852648"/>
              <a:gd name="connsiteX8" fmla="*/ 2798427 w 3165482"/>
              <a:gd name="connsiteY8" fmla="*/ 6852648 h 6852648"/>
              <a:gd name="connsiteX9" fmla="*/ 365526 w 3165482"/>
              <a:gd name="connsiteY9" fmla="*/ 6852648 h 6852648"/>
              <a:gd name="connsiteX10" fmla="*/ 162826 w 3165482"/>
              <a:gd name="connsiteY10" fmla="*/ 6804904 h 6852648"/>
              <a:gd name="connsiteX11" fmla="*/ 8859 w 3165482"/>
              <a:gd name="connsiteY11" fmla="*/ 6581365 h 6852648"/>
              <a:gd name="connsiteX12" fmla="*/ 413 w 3165482"/>
              <a:gd name="connsiteY12" fmla="*/ 6483767 h 6852648"/>
              <a:gd name="connsiteX13" fmla="*/ 0 w 3165482"/>
              <a:gd name="connsiteY13" fmla="*/ 3494183 h 6852648"/>
              <a:gd name="connsiteX14" fmla="*/ 0 w 3165482"/>
              <a:gd name="connsiteY14" fmla="*/ 370009 h 6852648"/>
              <a:gd name="connsiteX15" fmla="*/ 10305 w 3165482"/>
              <a:gd name="connsiteY15" fmla="*/ 266596 h 6852648"/>
              <a:gd name="connsiteX16" fmla="*/ 47372 w 3165482"/>
              <a:gd name="connsiteY16" fmla="*/ 168502 h 6852648"/>
              <a:gd name="connsiteX17" fmla="*/ 270679 w 3165482"/>
              <a:gd name="connsiteY17" fmla="*/ 14049 h 6852648"/>
              <a:gd name="connsiteX18" fmla="*/ 365526 w 3165482"/>
              <a:gd name="connsiteY18" fmla="*/ 5614 h 6852648"/>
              <a:gd name="connsiteX19" fmla="*/ 632751 w 3165482"/>
              <a:gd name="connsiteY19" fmla="*/ 4855 h 6852648"/>
              <a:gd name="connsiteX20" fmla="*/ 725063 w 3165482"/>
              <a:gd name="connsiteY20" fmla="*/ 69253 h 6852648"/>
              <a:gd name="connsiteX21" fmla="*/ 750230 w 3165482"/>
              <a:gd name="connsiteY21" fmla="*/ 197839 h 6852648"/>
              <a:gd name="connsiteX22" fmla="*/ 866025 w 3165482"/>
              <a:gd name="connsiteY22" fmla="*/ 254965 h 6852648"/>
              <a:gd name="connsiteX23" fmla="*/ 916700 w 3165482"/>
              <a:gd name="connsiteY23" fmla="*/ 257664 h 6852648"/>
              <a:gd name="connsiteX24" fmla="*/ 2265327 w 3165482"/>
              <a:gd name="connsiteY24" fmla="*/ 257664 h 6852648"/>
              <a:gd name="connsiteX25" fmla="*/ 2405612 w 3165482"/>
              <a:gd name="connsiteY25" fmla="*/ 209920 h 6852648"/>
              <a:gd name="connsiteX26" fmla="*/ 2444465 w 3165482"/>
              <a:gd name="connsiteY26" fmla="*/ 69566 h 6852648"/>
              <a:gd name="connsiteX27" fmla="*/ 2515830 w 3165482"/>
              <a:gd name="connsiteY27" fmla="*/ 5192 h 6852648"/>
              <a:gd name="connsiteX28" fmla="*/ 2528499 w 3165482"/>
              <a:gd name="connsiteY28" fmla="*/ 4770 h 685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165482" h="6852648">
                <a:moveTo>
                  <a:pt x="2528499" y="4770"/>
                </a:moveTo>
                <a:lnTo>
                  <a:pt x="2809744" y="4770"/>
                </a:lnTo>
                <a:cubicBezTo>
                  <a:pt x="2877076" y="3670"/>
                  <a:pt x="2943541" y="20033"/>
                  <a:pt x="3002647" y="52262"/>
                </a:cubicBezTo>
                <a:cubicBezTo>
                  <a:pt x="3089639" y="101356"/>
                  <a:pt x="3137780" y="178118"/>
                  <a:pt x="3156698" y="274282"/>
                </a:cubicBezTo>
                <a:cubicBezTo>
                  <a:pt x="3162579" y="306165"/>
                  <a:pt x="3165408" y="338534"/>
                  <a:pt x="3165144" y="370952"/>
                </a:cubicBezTo>
                <a:cubicBezTo>
                  <a:pt x="3165595" y="2409963"/>
                  <a:pt x="3165595" y="4448974"/>
                  <a:pt x="3165144" y="6487985"/>
                </a:cubicBezTo>
                <a:cubicBezTo>
                  <a:pt x="3165144" y="6559264"/>
                  <a:pt x="3152813" y="6627760"/>
                  <a:pt x="3117172" y="6690435"/>
                </a:cubicBezTo>
                <a:cubicBezTo>
                  <a:pt x="3067848" y="6777236"/>
                  <a:pt x="2990992" y="6825402"/>
                  <a:pt x="2894709" y="6843791"/>
                </a:cubicBezTo>
                <a:cubicBezTo>
                  <a:pt x="2862961" y="6849730"/>
                  <a:pt x="2830727" y="6852695"/>
                  <a:pt x="2798427" y="6852648"/>
                </a:cubicBezTo>
                <a:lnTo>
                  <a:pt x="365526" y="6852648"/>
                </a:lnTo>
                <a:cubicBezTo>
                  <a:pt x="294159" y="6852648"/>
                  <a:pt x="225579" y="6840417"/>
                  <a:pt x="162826" y="6804904"/>
                </a:cubicBezTo>
                <a:cubicBezTo>
                  <a:pt x="75412" y="6755472"/>
                  <a:pt x="27018" y="6678372"/>
                  <a:pt x="8859" y="6581365"/>
                </a:cubicBezTo>
                <a:cubicBezTo>
                  <a:pt x="3050" y="6549160"/>
                  <a:pt x="223" y="6516490"/>
                  <a:pt x="413" y="6483767"/>
                </a:cubicBezTo>
                <a:cubicBezTo>
                  <a:pt x="275" y="5487239"/>
                  <a:pt x="138" y="4490711"/>
                  <a:pt x="0" y="3494183"/>
                </a:cubicBezTo>
                <a:lnTo>
                  <a:pt x="0" y="370009"/>
                </a:lnTo>
                <a:lnTo>
                  <a:pt x="10305" y="266596"/>
                </a:lnTo>
                <a:cubicBezTo>
                  <a:pt x="17727" y="232717"/>
                  <a:pt x="29594" y="199882"/>
                  <a:pt x="47372" y="168502"/>
                </a:cubicBezTo>
                <a:cubicBezTo>
                  <a:pt x="96273" y="81027"/>
                  <a:pt x="173806" y="32439"/>
                  <a:pt x="270679" y="14049"/>
                </a:cubicBezTo>
                <a:cubicBezTo>
                  <a:pt x="301985" y="8456"/>
                  <a:pt x="333723" y="5634"/>
                  <a:pt x="365526" y="5614"/>
                </a:cubicBezTo>
                <a:cubicBezTo>
                  <a:pt x="454545" y="4096"/>
                  <a:pt x="572828" y="-5751"/>
                  <a:pt x="632751" y="4855"/>
                </a:cubicBezTo>
                <a:cubicBezTo>
                  <a:pt x="692674" y="15461"/>
                  <a:pt x="705483" y="37089"/>
                  <a:pt x="725063" y="69253"/>
                </a:cubicBezTo>
                <a:cubicBezTo>
                  <a:pt x="744643" y="101417"/>
                  <a:pt x="726736" y="166887"/>
                  <a:pt x="750230" y="197839"/>
                </a:cubicBezTo>
                <a:cubicBezTo>
                  <a:pt x="773724" y="228791"/>
                  <a:pt x="800401" y="245433"/>
                  <a:pt x="866025" y="254965"/>
                </a:cubicBezTo>
                <a:cubicBezTo>
                  <a:pt x="882831" y="257060"/>
                  <a:pt x="899765" y="257962"/>
                  <a:pt x="916700" y="257664"/>
                </a:cubicBezTo>
                <a:lnTo>
                  <a:pt x="2265327" y="257664"/>
                </a:lnTo>
                <a:cubicBezTo>
                  <a:pt x="2317354" y="257664"/>
                  <a:pt x="2375756" y="241270"/>
                  <a:pt x="2405612" y="209920"/>
                </a:cubicBezTo>
                <a:cubicBezTo>
                  <a:pt x="2435468" y="178570"/>
                  <a:pt x="2426095" y="103687"/>
                  <a:pt x="2444465" y="69566"/>
                </a:cubicBezTo>
                <a:cubicBezTo>
                  <a:pt x="2445985" y="37342"/>
                  <a:pt x="2483989" y="7470"/>
                  <a:pt x="2515830" y="5192"/>
                </a:cubicBezTo>
                <a:cubicBezTo>
                  <a:pt x="2520053" y="5192"/>
                  <a:pt x="2524276" y="4770"/>
                  <a:pt x="2528499" y="477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">
            <a:solidFill>
              <a:schemeClr val="tx1"/>
            </a:solidFill>
          </a:ln>
        </p:spPr>
        <p:txBody>
          <a:bodyPr wrap="square" anchor="ctr">
            <a:noAutofit/>
          </a:bodyPr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Вставка рисунка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1D42599-00BE-6846-8B08-458FE1BB78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2043137" y="625475"/>
            <a:ext cx="5226728" cy="988023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A0AE263-FC66-A7E1-BB52-AE16A86756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538"/>
          <a:stretch/>
        </p:blipFill>
        <p:spPr>
          <a:xfrm>
            <a:off x="18852273" y="689434"/>
            <a:ext cx="648577" cy="3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462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актоид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9942" y="3451301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2 727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4890F4D9-1086-5047-A1DA-8304111DF2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44939" y="4889376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id="{D38B8681-E181-664C-A88C-1C35969238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69942" y="7023918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230%</a:t>
            </a:r>
          </a:p>
        </p:txBody>
      </p:sp>
      <p:sp>
        <p:nvSpPr>
          <p:cNvPr id="17" name="Текст 13">
            <a:extLst>
              <a:ext uri="{FF2B5EF4-FFF2-40B4-BE49-F238E27FC236}">
                <a16:creationId xmlns:a16="http://schemas.microsoft.com/office/drawing/2014/main" id="{B4659D0E-357E-2E45-9AB6-FD28041A51C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44939" y="8531597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2859774C-46ED-104E-A67B-669DF3F8360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50687" y="3451301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1 492</a:t>
            </a:r>
          </a:p>
        </p:txBody>
      </p:sp>
      <p:sp>
        <p:nvSpPr>
          <p:cNvPr id="20" name="Текст 13">
            <a:extLst>
              <a:ext uri="{FF2B5EF4-FFF2-40B4-BE49-F238E27FC236}">
                <a16:creationId xmlns:a16="http://schemas.microsoft.com/office/drawing/2014/main" id="{81377D10-C5DB-024B-BDBD-7C82A4B3E5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25684" y="4889376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A784C771-D09D-884C-8DB6-99E556C8E0A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50687" y="7023918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113%</a:t>
            </a:r>
          </a:p>
        </p:txBody>
      </p:sp>
      <p:sp>
        <p:nvSpPr>
          <p:cNvPr id="23" name="Текст 13">
            <a:extLst>
              <a:ext uri="{FF2B5EF4-FFF2-40B4-BE49-F238E27FC236}">
                <a16:creationId xmlns:a16="http://schemas.microsoft.com/office/drawing/2014/main" id="{D7222508-06CD-8042-9B40-082219E0291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550687" y="8531597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24" name="Текст 7">
            <a:extLst>
              <a:ext uri="{FF2B5EF4-FFF2-40B4-BE49-F238E27FC236}">
                <a16:creationId xmlns:a16="http://schemas.microsoft.com/office/drawing/2014/main" id="{DA3A9855-B3FA-8D4E-8690-F978201C10E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2113287" y="3451301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1 680</a:t>
            </a:r>
          </a:p>
        </p:txBody>
      </p:sp>
      <p:sp>
        <p:nvSpPr>
          <p:cNvPr id="26" name="Текст 13">
            <a:extLst>
              <a:ext uri="{FF2B5EF4-FFF2-40B4-BE49-F238E27FC236}">
                <a16:creationId xmlns:a16="http://schemas.microsoft.com/office/drawing/2014/main" id="{BCC15FD7-5DF8-4A4D-B1B8-9645B0D648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088284" y="4889376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27" name="Текст 7">
            <a:extLst>
              <a:ext uri="{FF2B5EF4-FFF2-40B4-BE49-F238E27FC236}">
                <a16:creationId xmlns:a16="http://schemas.microsoft.com/office/drawing/2014/main" id="{D7556028-7415-0843-B464-6295894F86E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113287" y="7023918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430%</a:t>
            </a:r>
          </a:p>
        </p:txBody>
      </p:sp>
      <p:sp>
        <p:nvSpPr>
          <p:cNvPr id="29" name="Текст 13">
            <a:extLst>
              <a:ext uri="{FF2B5EF4-FFF2-40B4-BE49-F238E27FC236}">
                <a16:creationId xmlns:a16="http://schemas.microsoft.com/office/drawing/2014/main" id="{1EFD3270-237C-5E49-9CD4-0773659175D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2113287" y="8531597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31" name="Текст 13">
            <a:extLst>
              <a:ext uri="{FF2B5EF4-FFF2-40B4-BE49-F238E27FC236}">
                <a16:creationId xmlns:a16="http://schemas.microsoft.com/office/drawing/2014/main" id="{397C0495-9040-5349-B07B-94A457E6EA8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778598" y="4190140"/>
            <a:ext cx="1935707" cy="677108"/>
          </a:xfrm>
        </p:spPr>
        <p:txBody>
          <a:bodyPr/>
          <a:lstStyle>
            <a:lvl1pPr>
              <a:defRPr sz="22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договоров</a:t>
            </a:r>
          </a:p>
        </p:txBody>
      </p:sp>
      <p:sp>
        <p:nvSpPr>
          <p:cNvPr id="32" name="Текст 13">
            <a:extLst>
              <a:ext uri="{FF2B5EF4-FFF2-40B4-BE49-F238E27FC236}">
                <a16:creationId xmlns:a16="http://schemas.microsoft.com/office/drawing/2014/main" id="{D41040FA-B53D-F94A-962C-FF70939FDD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89180" y="4190140"/>
            <a:ext cx="1935707" cy="677108"/>
          </a:xfrm>
        </p:spPr>
        <p:txBody>
          <a:bodyPr/>
          <a:lstStyle>
            <a:lvl1pPr>
              <a:defRPr sz="22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договоров</a:t>
            </a:r>
          </a:p>
        </p:txBody>
      </p:sp>
      <p:sp>
        <p:nvSpPr>
          <p:cNvPr id="33" name="Текст 13">
            <a:extLst>
              <a:ext uri="{FF2B5EF4-FFF2-40B4-BE49-F238E27FC236}">
                <a16:creationId xmlns:a16="http://schemas.microsoft.com/office/drawing/2014/main" id="{42374B41-420E-B74B-83C0-8FB3BD43A82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974343" y="4190140"/>
            <a:ext cx="1935707" cy="677108"/>
          </a:xfrm>
        </p:spPr>
        <p:txBody>
          <a:bodyPr/>
          <a:lstStyle>
            <a:lvl1pPr>
              <a:defRPr sz="22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договоров</a:t>
            </a:r>
          </a:p>
        </p:txBody>
      </p:sp>
      <p:sp>
        <p:nvSpPr>
          <p:cNvPr id="70" name="Текст 13">
            <a:extLst>
              <a:ext uri="{FF2B5EF4-FFF2-40B4-BE49-F238E27FC236}">
                <a16:creationId xmlns:a16="http://schemas.microsoft.com/office/drawing/2014/main" id="{69CC28EC-CD9F-F04A-9996-320FEBF1A03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8253" y="1754937"/>
            <a:ext cx="11626750" cy="861774"/>
          </a:xfrm>
        </p:spPr>
        <p:txBody>
          <a:bodyPr/>
          <a:lstStyle>
            <a:lvl1pPr>
              <a:defRPr sz="2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dirty="0"/>
              <a:t>Опишите кратко идеи, подтверждающие основную мысль слайда</a:t>
            </a:r>
          </a:p>
        </p:txBody>
      </p:sp>
      <p:sp>
        <p:nvSpPr>
          <p:cNvPr id="71" name="Заголовок 1">
            <a:extLst>
              <a:ext uri="{FF2B5EF4-FFF2-40B4-BE49-F238E27FC236}">
                <a16:creationId xmlns:a16="http://schemas.microsoft.com/office/drawing/2014/main" id="{09F742D6-B3EF-4E43-A272-51AEDF1203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2"/>
            <a:ext cx="18885298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D251181-1A3B-40E7-BAA2-E70AC9FD29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1709" y="0"/>
            <a:ext cx="2925492" cy="11309350"/>
          </a:xfrm>
          <a:prstGeom prst="rect">
            <a:avLst/>
          </a:prstGeom>
        </p:spPr>
      </p:pic>
      <p:sp>
        <p:nvSpPr>
          <p:cNvPr id="35" name="Holder 4">
            <a:extLst>
              <a:ext uri="{FF2B5EF4-FFF2-40B4-BE49-F238E27FC236}">
                <a16:creationId xmlns:a16="http://schemas.microsoft.com/office/drawing/2014/main" id="{480543D0-EDCB-4B4E-8354-888EF6F01D3C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bg1"/>
                </a:solidFill>
              </a:rPr>
              <a:pPr algn="ctr"/>
              <a:t>‹#›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431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актоидов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9942" y="3451301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2 727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4890F4D9-1086-5047-A1DA-8304111DF2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44939" y="4889376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id="{D38B8681-E181-664C-A88C-1C35969238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69942" y="7023918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230%</a:t>
            </a:r>
          </a:p>
        </p:txBody>
      </p:sp>
      <p:sp>
        <p:nvSpPr>
          <p:cNvPr id="17" name="Текст 13">
            <a:extLst>
              <a:ext uri="{FF2B5EF4-FFF2-40B4-BE49-F238E27FC236}">
                <a16:creationId xmlns:a16="http://schemas.microsoft.com/office/drawing/2014/main" id="{B4659D0E-357E-2E45-9AB6-FD28041A51C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44939" y="8531597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2859774C-46ED-104E-A67B-669DF3F8360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50687" y="3451301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1 492</a:t>
            </a:r>
          </a:p>
        </p:txBody>
      </p:sp>
      <p:sp>
        <p:nvSpPr>
          <p:cNvPr id="20" name="Текст 13">
            <a:extLst>
              <a:ext uri="{FF2B5EF4-FFF2-40B4-BE49-F238E27FC236}">
                <a16:creationId xmlns:a16="http://schemas.microsoft.com/office/drawing/2014/main" id="{81377D10-C5DB-024B-BDBD-7C82A4B3E5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25684" y="4889376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A784C771-D09D-884C-8DB6-99E556C8E0A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50687" y="7023918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113%</a:t>
            </a:r>
          </a:p>
        </p:txBody>
      </p:sp>
      <p:sp>
        <p:nvSpPr>
          <p:cNvPr id="23" name="Текст 13">
            <a:extLst>
              <a:ext uri="{FF2B5EF4-FFF2-40B4-BE49-F238E27FC236}">
                <a16:creationId xmlns:a16="http://schemas.microsoft.com/office/drawing/2014/main" id="{D7222508-06CD-8042-9B40-082219E0291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550687" y="8531597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24" name="Текст 7">
            <a:extLst>
              <a:ext uri="{FF2B5EF4-FFF2-40B4-BE49-F238E27FC236}">
                <a16:creationId xmlns:a16="http://schemas.microsoft.com/office/drawing/2014/main" id="{DA3A9855-B3FA-8D4E-8690-F978201C10E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2113287" y="3451301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1 680</a:t>
            </a:r>
          </a:p>
        </p:txBody>
      </p:sp>
      <p:sp>
        <p:nvSpPr>
          <p:cNvPr id="26" name="Текст 13">
            <a:extLst>
              <a:ext uri="{FF2B5EF4-FFF2-40B4-BE49-F238E27FC236}">
                <a16:creationId xmlns:a16="http://schemas.microsoft.com/office/drawing/2014/main" id="{BCC15FD7-5DF8-4A4D-B1B8-9645B0D648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088284" y="4889376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27" name="Текст 7">
            <a:extLst>
              <a:ext uri="{FF2B5EF4-FFF2-40B4-BE49-F238E27FC236}">
                <a16:creationId xmlns:a16="http://schemas.microsoft.com/office/drawing/2014/main" id="{D7556028-7415-0843-B464-6295894F86E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113287" y="7023918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430%</a:t>
            </a:r>
          </a:p>
        </p:txBody>
      </p:sp>
      <p:sp>
        <p:nvSpPr>
          <p:cNvPr id="29" name="Текст 13">
            <a:extLst>
              <a:ext uri="{FF2B5EF4-FFF2-40B4-BE49-F238E27FC236}">
                <a16:creationId xmlns:a16="http://schemas.microsoft.com/office/drawing/2014/main" id="{1EFD3270-237C-5E49-9CD4-0773659175D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2113287" y="8531597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31" name="Текст 13">
            <a:extLst>
              <a:ext uri="{FF2B5EF4-FFF2-40B4-BE49-F238E27FC236}">
                <a16:creationId xmlns:a16="http://schemas.microsoft.com/office/drawing/2014/main" id="{397C0495-9040-5349-B07B-94A457E6EA8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778598" y="4190140"/>
            <a:ext cx="1935707" cy="677108"/>
          </a:xfrm>
        </p:spPr>
        <p:txBody>
          <a:bodyPr/>
          <a:lstStyle>
            <a:lvl1pPr>
              <a:defRPr sz="22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договоров</a:t>
            </a:r>
          </a:p>
        </p:txBody>
      </p:sp>
      <p:sp>
        <p:nvSpPr>
          <p:cNvPr id="32" name="Текст 13">
            <a:extLst>
              <a:ext uri="{FF2B5EF4-FFF2-40B4-BE49-F238E27FC236}">
                <a16:creationId xmlns:a16="http://schemas.microsoft.com/office/drawing/2014/main" id="{D41040FA-B53D-F94A-962C-FF70939FDD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89180" y="4190140"/>
            <a:ext cx="1935707" cy="677108"/>
          </a:xfrm>
        </p:spPr>
        <p:txBody>
          <a:bodyPr/>
          <a:lstStyle>
            <a:lvl1pPr>
              <a:defRPr sz="22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договоров</a:t>
            </a:r>
          </a:p>
        </p:txBody>
      </p:sp>
      <p:sp>
        <p:nvSpPr>
          <p:cNvPr id="33" name="Текст 13">
            <a:extLst>
              <a:ext uri="{FF2B5EF4-FFF2-40B4-BE49-F238E27FC236}">
                <a16:creationId xmlns:a16="http://schemas.microsoft.com/office/drawing/2014/main" id="{42374B41-420E-B74B-83C0-8FB3BD43A82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974343" y="4190140"/>
            <a:ext cx="1935707" cy="677108"/>
          </a:xfrm>
        </p:spPr>
        <p:txBody>
          <a:bodyPr/>
          <a:lstStyle>
            <a:lvl1pPr>
              <a:defRPr sz="22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договоров</a:t>
            </a:r>
          </a:p>
        </p:txBody>
      </p:sp>
      <p:sp>
        <p:nvSpPr>
          <p:cNvPr id="70" name="Текст 13">
            <a:extLst>
              <a:ext uri="{FF2B5EF4-FFF2-40B4-BE49-F238E27FC236}">
                <a16:creationId xmlns:a16="http://schemas.microsoft.com/office/drawing/2014/main" id="{69CC28EC-CD9F-F04A-9996-320FEBF1A03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8253" y="1754937"/>
            <a:ext cx="11626750" cy="861774"/>
          </a:xfrm>
        </p:spPr>
        <p:txBody>
          <a:bodyPr/>
          <a:lstStyle>
            <a:lvl1pPr>
              <a:defRPr sz="2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dirty="0"/>
              <a:t>Опишите кратко идеи, подтверждающие основную мысль слайда</a:t>
            </a:r>
          </a:p>
        </p:txBody>
      </p:sp>
      <p:sp>
        <p:nvSpPr>
          <p:cNvPr id="71" name="Заголовок 1">
            <a:extLst>
              <a:ext uri="{FF2B5EF4-FFF2-40B4-BE49-F238E27FC236}">
                <a16:creationId xmlns:a16="http://schemas.microsoft.com/office/drawing/2014/main" id="{09F742D6-B3EF-4E43-A272-51AEDF1203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2"/>
            <a:ext cx="18885298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30" name="Holder 4">
            <a:extLst>
              <a:ext uri="{FF2B5EF4-FFF2-40B4-BE49-F238E27FC236}">
                <a16:creationId xmlns:a16="http://schemas.microsoft.com/office/drawing/2014/main" id="{EA8136DD-85C0-1948-B20E-01099822144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6467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фактои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5AA4D75E-A2DA-47DF-88EA-02BF503DDD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72528"/>
            <a:ext cx="10315653" cy="9536821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B6540DF9-48F7-4B61-8DC4-BCC4BF3BF6DB}"/>
              </a:ext>
            </a:extLst>
          </p:cNvPr>
          <p:cNvSpPr/>
          <p:nvPr userDrawn="1"/>
        </p:nvSpPr>
        <p:spPr>
          <a:xfrm>
            <a:off x="0" y="0"/>
            <a:ext cx="20104100" cy="2518117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Заголовок 1">
            <a:extLst>
              <a:ext uri="{FF2B5EF4-FFF2-40B4-BE49-F238E27FC236}">
                <a16:creationId xmlns:a16="http://schemas.microsoft.com/office/drawing/2014/main" id="{1E7805DC-6D31-4A8B-B56B-CE8814F7D455}"/>
              </a:ext>
            </a:extLst>
          </p:cNvPr>
          <p:cNvSpPr txBox="1">
            <a:spLocks/>
          </p:cNvSpPr>
          <p:nvPr userDrawn="1"/>
        </p:nvSpPr>
        <p:spPr>
          <a:xfrm>
            <a:off x="615552" y="1217044"/>
            <a:ext cx="13779898" cy="6903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6000"/>
              </a:lnSpc>
              <a:defRPr sz="43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kern="0"/>
              <a:t>Заголовок – главная мысль слайда</a:t>
            </a:r>
            <a:endParaRPr lang="ru-RU" kern="0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43074" y="2744815"/>
            <a:ext cx="3784997" cy="1231106"/>
          </a:xfrm>
        </p:spPr>
        <p:txBody>
          <a:bodyPr/>
          <a:lstStyle>
            <a:lvl1pPr>
              <a:defRPr sz="8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1 200+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4890F4D9-1086-5047-A1DA-8304111DF2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43074" y="4859844"/>
            <a:ext cx="4597757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dirty="0"/>
              <a:t>кратко опишите фактоиды</a:t>
            </a:r>
          </a:p>
        </p:txBody>
      </p:sp>
      <p:sp>
        <p:nvSpPr>
          <p:cNvPr id="70" name="Текст 13">
            <a:extLst>
              <a:ext uri="{FF2B5EF4-FFF2-40B4-BE49-F238E27FC236}">
                <a16:creationId xmlns:a16="http://schemas.microsoft.com/office/drawing/2014/main" id="{69CC28EC-CD9F-F04A-9996-320FEBF1A03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49759" y="2744815"/>
            <a:ext cx="5135091" cy="1292662"/>
          </a:xfrm>
        </p:spPr>
        <p:txBody>
          <a:bodyPr/>
          <a:lstStyle>
            <a:lvl1pPr>
              <a:defRPr sz="2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dirty="0"/>
              <a:t>Опишите кратко идеи, подтверждающие основную мысль слайда</a:t>
            </a:r>
          </a:p>
        </p:txBody>
      </p:sp>
      <p:sp>
        <p:nvSpPr>
          <p:cNvPr id="25" name="object 4">
            <a:extLst>
              <a:ext uri="{FF2B5EF4-FFF2-40B4-BE49-F238E27FC236}">
                <a16:creationId xmlns:a16="http://schemas.microsoft.com/office/drawing/2014/main" id="{483BF823-36D4-9645-B21E-6A792A7BA4AF}"/>
              </a:ext>
            </a:extLst>
          </p:cNvPr>
          <p:cNvSpPr/>
          <p:nvPr/>
        </p:nvSpPr>
        <p:spPr>
          <a:xfrm>
            <a:off x="12781661" y="5680075"/>
            <a:ext cx="6109589" cy="4394200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E84B95DF-05FF-E64C-8553-950A8D39ACCC}"/>
              </a:ext>
            </a:extLst>
          </p:cNvPr>
          <p:cNvCxnSpPr>
            <a:cxnSpLocks/>
          </p:cNvCxnSpPr>
          <p:nvPr/>
        </p:nvCxnSpPr>
        <p:spPr>
          <a:xfrm>
            <a:off x="12781660" y="5680075"/>
            <a:ext cx="6109590" cy="0"/>
          </a:xfrm>
          <a:prstGeom prst="line">
            <a:avLst/>
          </a:prstGeom>
          <a:ln w="635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>
            <a:extLst>
              <a:ext uri="{FF2B5EF4-FFF2-40B4-BE49-F238E27FC236}">
                <a16:creationId xmlns:a16="http://schemas.microsoft.com/office/drawing/2014/main" id="{177EDE9C-F56B-F743-B4CA-19B7A4EB389F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6943074" y="4250711"/>
            <a:ext cx="3384550" cy="384721"/>
          </a:xfrm>
        </p:spPr>
        <p:txBody>
          <a:bodyPr/>
          <a:lstStyle>
            <a:lvl1pPr>
              <a:defRPr sz="2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46" name="Текст 7">
            <a:extLst>
              <a:ext uri="{FF2B5EF4-FFF2-40B4-BE49-F238E27FC236}">
                <a16:creationId xmlns:a16="http://schemas.microsoft.com/office/drawing/2014/main" id="{C2DF5E3E-C082-BF4E-84AF-5E6A51097918}"/>
              </a:ext>
            </a:extLst>
          </p:cNvPr>
          <p:cNvSpPr>
            <a:spLocks noGrp="1"/>
          </p:cNvSpPr>
          <p:nvPr userDrawn="1">
            <p:ph type="body" sz="quarter" idx="41" hasCustomPrompt="1"/>
          </p:nvPr>
        </p:nvSpPr>
        <p:spPr>
          <a:xfrm>
            <a:off x="6943073" y="6396670"/>
            <a:ext cx="3784997" cy="1231106"/>
          </a:xfrm>
        </p:spPr>
        <p:txBody>
          <a:bodyPr/>
          <a:lstStyle>
            <a:lvl1pPr>
              <a:defRPr sz="8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135%</a:t>
            </a:r>
          </a:p>
        </p:txBody>
      </p:sp>
      <p:sp>
        <p:nvSpPr>
          <p:cNvPr id="47" name="Текст 13">
            <a:extLst>
              <a:ext uri="{FF2B5EF4-FFF2-40B4-BE49-F238E27FC236}">
                <a16:creationId xmlns:a16="http://schemas.microsoft.com/office/drawing/2014/main" id="{C7E4E117-AEBE-4344-BA7B-1B64130D2733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6943074" y="8511698"/>
            <a:ext cx="4597757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49" name="Текст 2">
            <a:extLst>
              <a:ext uri="{FF2B5EF4-FFF2-40B4-BE49-F238E27FC236}">
                <a16:creationId xmlns:a16="http://schemas.microsoft.com/office/drawing/2014/main" id="{BBEB5268-E422-E747-A55E-ACACEFB9CFC9}"/>
              </a:ext>
            </a:extLst>
          </p:cNvPr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6943074" y="7902565"/>
            <a:ext cx="3384550" cy="384721"/>
          </a:xfrm>
        </p:spPr>
        <p:txBody>
          <a:bodyPr/>
          <a:lstStyle>
            <a:lvl1pPr>
              <a:defRPr sz="2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50" name="Текст 7">
            <a:extLst>
              <a:ext uri="{FF2B5EF4-FFF2-40B4-BE49-F238E27FC236}">
                <a16:creationId xmlns:a16="http://schemas.microsoft.com/office/drawing/2014/main" id="{072812FE-7174-D94B-BBFB-77EF9769FCE2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13448762" y="2744815"/>
            <a:ext cx="3784997" cy="1231106"/>
          </a:xfrm>
        </p:spPr>
        <p:txBody>
          <a:bodyPr/>
          <a:lstStyle>
            <a:lvl1pPr>
              <a:defRPr sz="8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550+</a:t>
            </a:r>
          </a:p>
        </p:txBody>
      </p:sp>
      <p:sp>
        <p:nvSpPr>
          <p:cNvPr id="51" name="Текст 13">
            <a:extLst>
              <a:ext uri="{FF2B5EF4-FFF2-40B4-BE49-F238E27FC236}">
                <a16:creationId xmlns:a16="http://schemas.microsoft.com/office/drawing/2014/main" id="{66C9E7B0-2EA6-834D-80E3-6BFFDE84A96A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13448762" y="4859844"/>
            <a:ext cx="4597757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53" name="Текст 2">
            <a:extLst>
              <a:ext uri="{FF2B5EF4-FFF2-40B4-BE49-F238E27FC236}">
                <a16:creationId xmlns:a16="http://schemas.microsoft.com/office/drawing/2014/main" id="{412921AE-7B2B-B647-B270-81B078697D48}"/>
              </a:ext>
            </a:extLst>
          </p:cNvPr>
          <p:cNvSpPr>
            <a:spLocks noGrp="1"/>
          </p:cNvSpPr>
          <p:nvPr userDrawn="1">
            <p:ph type="body" sz="quarter" idx="46" hasCustomPrompt="1"/>
          </p:nvPr>
        </p:nvSpPr>
        <p:spPr>
          <a:xfrm>
            <a:off x="13448762" y="4250711"/>
            <a:ext cx="3384550" cy="384721"/>
          </a:xfrm>
        </p:spPr>
        <p:txBody>
          <a:bodyPr/>
          <a:lstStyle>
            <a:lvl1pPr>
              <a:defRPr sz="2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54" name="Текст 7">
            <a:extLst>
              <a:ext uri="{FF2B5EF4-FFF2-40B4-BE49-F238E27FC236}">
                <a16:creationId xmlns:a16="http://schemas.microsoft.com/office/drawing/2014/main" id="{2269AEB2-9018-0848-B301-033270580E62}"/>
              </a:ext>
            </a:extLst>
          </p:cNvPr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13448762" y="6396670"/>
            <a:ext cx="3784997" cy="1231106"/>
          </a:xfrm>
        </p:spPr>
        <p:txBody>
          <a:bodyPr/>
          <a:lstStyle>
            <a:lvl1pPr>
              <a:defRPr sz="80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135%</a:t>
            </a:r>
          </a:p>
        </p:txBody>
      </p:sp>
      <p:sp>
        <p:nvSpPr>
          <p:cNvPr id="55" name="Текст 13">
            <a:extLst>
              <a:ext uri="{FF2B5EF4-FFF2-40B4-BE49-F238E27FC236}">
                <a16:creationId xmlns:a16="http://schemas.microsoft.com/office/drawing/2014/main" id="{D0270585-1AB5-B842-80B9-38D7E2E1B427}"/>
              </a:ext>
            </a:extLst>
          </p:cNvPr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13448762" y="8511698"/>
            <a:ext cx="4597757" cy="307777"/>
          </a:xfrm>
        </p:spPr>
        <p:txBody>
          <a:bodyPr/>
          <a:lstStyle>
            <a:lvl1pPr>
              <a:defRPr sz="2000" b="0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56" name="Текст 2">
            <a:extLst>
              <a:ext uri="{FF2B5EF4-FFF2-40B4-BE49-F238E27FC236}">
                <a16:creationId xmlns:a16="http://schemas.microsoft.com/office/drawing/2014/main" id="{5FC03D34-EB13-3F40-8E2F-48B555F3204F}"/>
              </a:ext>
            </a:extLst>
          </p:cNvPr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13448762" y="7902565"/>
            <a:ext cx="3384550" cy="384721"/>
          </a:xfrm>
        </p:spPr>
        <p:txBody>
          <a:bodyPr/>
          <a:lstStyle>
            <a:lvl1pPr>
              <a:defRPr sz="2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29" name="Holder 4">
            <a:extLst>
              <a:ext uri="{FF2B5EF4-FFF2-40B4-BE49-F238E27FC236}">
                <a16:creationId xmlns:a16="http://schemas.microsoft.com/office/drawing/2014/main" id="{16BD29CC-F926-4991-8F6B-4877BDB572D3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accent5"/>
                </a:solidFill>
              </a:rPr>
              <a:pPr algn="ctr"/>
              <a:t>‹#›</a:t>
            </a:fld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1154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фактоида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43074" y="1907796"/>
            <a:ext cx="3784997" cy="1231106"/>
          </a:xfrm>
        </p:spPr>
        <p:txBody>
          <a:bodyPr/>
          <a:lstStyle>
            <a:lvl1pPr>
              <a:defRPr sz="8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1 200+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4890F4D9-1086-5047-A1DA-8304111DF2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43074" y="4022825"/>
            <a:ext cx="4597757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70" name="Текст 13">
            <a:extLst>
              <a:ext uri="{FF2B5EF4-FFF2-40B4-BE49-F238E27FC236}">
                <a16:creationId xmlns:a16="http://schemas.microsoft.com/office/drawing/2014/main" id="{69CC28EC-CD9F-F04A-9996-320FEBF1A03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49759" y="5890232"/>
            <a:ext cx="5135091" cy="1292662"/>
          </a:xfrm>
        </p:spPr>
        <p:txBody>
          <a:bodyPr/>
          <a:lstStyle>
            <a:lvl1pPr>
              <a:defRPr sz="2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dirty="0"/>
              <a:t>Опишите кратко идеи, подтверждающие основную мысль слайда</a:t>
            </a:r>
          </a:p>
        </p:txBody>
      </p:sp>
      <p:sp>
        <p:nvSpPr>
          <p:cNvPr id="71" name="Заголовок 1">
            <a:extLst>
              <a:ext uri="{FF2B5EF4-FFF2-40B4-BE49-F238E27FC236}">
                <a16:creationId xmlns:a16="http://schemas.microsoft.com/office/drawing/2014/main" id="{09F742D6-B3EF-4E43-A272-51AEDF1203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9759" y="1947664"/>
            <a:ext cx="5928031" cy="2308324"/>
          </a:xfrm>
        </p:spPr>
        <p:txBody>
          <a:bodyPr/>
          <a:lstStyle>
            <a:lvl1pPr>
              <a:lnSpc>
                <a:spcPts val="6000"/>
              </a:lnSpc>
              <a:defRPr sz="54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25" name="object 4">
            <a:extLst>
              <a:ext uri="{FF2B5EF4-FFF2-40B4-BE49-F238E27FC236}">
                <a16:creationId xmlns:a16="http://schemas.microsoft.com/office/drawing/2014/main" id="{483BF823-36D4-9645-B21E-6A792A7BA4AF}"/>
              </a:ext>
            </a:extLst>
          </p:cNvPr>
          <p:cNvSpPr/>
          <p:nvPr/>
        </p:nvSpPr>
        <p:spPr>
          <a:xfrm>
            <a:off x="12781661" y="5680075"/>
            <a:ext cx="6109589" cy="4394200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E84B95DF-05FF-E64C-8553-950A8D39ACCC}"/>
              </a:ext>
            </a:extLst>
          </p:cNvPr>
          <p:cNvCxnSpPr>
            <a:cxnSpLocks/>
          </p:cNvCxnSpPr>
          <p:nvPr/>
        </p:nvCxnSpPr>
        <p:spPr>
          <a:xfrm>
            <a:off x="12781660" y="5680075"/>
            <a:ext cx="6109590" cy="0"/>
          </a:xfrm>
          <a:prstGeom prst="line">
            <a:avLst/>
          </a:prstGeom>
          <a:ln w="635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>
            <a:extLst>
              <a:ext uri="{FF2B5EF4-FFF2-40B4-BE49-F238E27FC236}">
                <a16:creationId xmlns:a16="http://schemas.microsoft.com/office/drawing/2014/main" id="{177EDE9C-F56B-F743-B4CA-19B7A4EB389F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6943074" y="3413692"/>
            <a:ext cx="3384550" cy="384721"/>
          </a:xfrm>
        </p:spPr>
        <p:txBody>
          <a:bodyPr/>
          <a:lstStyle>
            <a:lvl1pPr>
              <a:defRPr sz="2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46" name="Текст 7">
            <a:extLst>
              <a:ext uri="{FF2B5EF4-FFF2-40B4-BE49-F238E27FC236}">
                <a16:creationId xmlns:a16="http://schemas.microsoft.com/office/drawing/2014/main" id="{C2DF5E3E-C082-BF4E-84AF-5E6A51097918}"/>
              </a:ext>
            </a:extLst>
          </p:cNvPr>
          <p:cNvSpPr>
            <a:spLocks noGrp="1"/>
          </p:cNvSpPr>
          <p:nvPr userDrawn="1">
            <p:ph type="body" sz="quarter" idx="41" hasCustomPrompt="1"/>
          </p:nvPr>
        </p:nvSpPr>
        <p:spPr>
          <a:xfrm>
            <a:off x="6943073" y="6396670"/>
            <a:ext cx="3784997" cy="1231106"/>
          </a:xfrm>
        </p:spPr>
        <p:txBody>
          <a:bodyPr/>
          <a:lstStyle>
            <a:lvl1pPr>
              <a:defRPr sz="8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135%</a:t>
            </a:r>
          </a:p>
        </p:txBody>
      </p:sp>
      <p:sp>
        <p:nvSpPr>
          <p:cNvPr id="47" name="Текст 13">
            <a:extLst>
              <a:ext uri="{FF2B5EF4-FFF2-40B4-BE49-F238E27FC236}">
                <a16:creationId xmlns:a16="http://schemas.microsoft.com/office/drawing/2014/main" id="{C7E4E117-AEBE-4344-BA7B-1B64130D2733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6943074" y="8511698"/>
            <a:ext cx="4597757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49" name="Текст 2">
            <a:extLst>
              <a:ext uri="{FF2B5EF4-FFF2-40B4-BE49-F238E27FC236}">
                <a16:creationId xmlns:a16="http://schemas.microsoft.com/office/drawing/2014/main" id="{BBEB5268-E422-E747-A55E-ACACEFB9CFC9}"/>
              </a:ext>
            </a:extLst>
          </p:cNvPr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6943074" y="7902565"/>
            <a:ext cx="3384550" cy="384721"/>
          </a:xfrm>
        </p:spPr>
        <p:txBody>
          <a:bodyPr/>
          <a:lstStyle>
            <a:lvl1pPr>
              <a:defRPr sz="2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50" name="Текст 7">
            <a:extLst>
              <a:ext uri="{FF2B5EF4-FFF2-40B4-BE49-F238E27FC236}">
                <a16:creationId xmlns:a16="http://schemas.microsoft.com/office/drawing/2014/main" id="{072812FE-7174-D94B-BBFB-77EF9769FCE2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13448762" y="1907796"/>
            <a:ext cx="3784997" cy="1231106"/>
          </a:xfrm>
        </p:spPr>
        <p:txBody>
          <a:bodyPr/>
          <a:lstStyle>
            <a:lvl1pPr>
              <a:defRPr sz="8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550+</a:t>
            </a:r>
          </a:p>
        </p:txBody>
      </p:sp>
      <p:sp>
        <p:nvSpPr>
          <p:cNvPr id="51" name="Текст 13">
            <a:extLst>
              <a:ext uri="{FF2B5EF4-FFF2-40B4-BE49-F238E27FC236}">
                <a16:creationId xmlns:a16="http://schemas.microsoft.com/office/drawing/2014/main" id="{66C9E7B0-2EA6-834D-80E3-6BFFDE84A96A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13448762" y="4022825"/>
            <a:ext cx="4597757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53" name="Текст 2">
            <a:extLst>
              <a:ext uri="{FF2B5EF4-FFF2-40B4-BE49-F238E27FC236}">
                <a16:creationId xmlns:a16="http://schemas.microsoft.com/office/drawing/2014/main" id="{412921AE-7B2B-B647-B270-81B078697D48}"/>
              </a:ext>
            </a:extLst>
          </p:cNvPr>
          <p:cNvSpPr>
            <a:spLocks noGrp="1"/>
          </p:cNvSpPr>
          <p:nvPr userDrawn="1">
            <p:ph type="body" sz="quarter" idx="46" hasCustomPrompt="1"/>
          </p:nvPr>
        </p:nvSpPr>
        <p:spPr>
          <a:xfrm>
            <a:off x="13448762" y="3413692"/>
            <a:ext cx="3384550" cy="384721"/>
          </a:xfrm>
        </p:spPr>
        <p:txBody>
          <a:bodyPr/>
          <a:lstStyle>
            <a:lvl1pPr>
              <a:defRPr sz="2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54" name="Текст 7">
            <a:extLst>
              <a:ext uri="{FF2B5EF4-FFF2-40B4-BE49-F238E27FC236}">
                <a16:creationId xmlns:a16="http://schemas.microsoft.com/office/drawing/2014/main" id="{2269AEB2-9018-0848-B301-033270580E62}"/>
              </a:ext>
            </a:extLst>
          </p:cNvPr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13448762" y="6396670"/>
            <a:ext cx="3784997" cy="1231106"/>
          </a:xfrm>
        </p:spPr>
        <p:txBody>
          <a:bodyPr/>
          <a:lstStyle>
            <a:lvl1pPr>
              <a:defRPr sz="80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135%</a:t>
            </a:r>
          </a:p>
        </p:txBody>
      </p:sp>
      <p:sp>
        <p:nvSpPr>
          <p:cNvPr id="55" name="Текст 13">
            <a:extLst>
              <a:ext uri="{FF2B5EF4-FFF2-40B4-BE49-F238E27FC236}">
                <a16:creationId xmlns:a16="http://schemas.microsoft.com/office/drawing/2014/main" id="{D0270585-1AB5-B842-80B9-38D7E2E1B427}"/>
              </a:ext>
            </a:extLst>
          </p:cNvPr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13448762" y="8511698"/>
            <a:ext cx="4597757" cy="307777"/>
          </a:xfrm>
        </p:spPr>
        <p:txBody>
          <a:bodyPr/>
          <a:lstStyle>
            <a:lvl1pPr>
              <a:defRPr sz="2000" b="0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56" name="Текст 2">
            <a:extLst>
              <a:ext uri="{FF2B5EF4-FFF2-40B4-BE49-F238E27FC236}">
                <a16:creationId xmlns:a16="http://schemas.microsoft.com/office/drawing/2014/main" id="{5FC03D34-EB13-3F40-8E2F-48B555F3204F}"/>
              </a:ext>
            </a:extLst>
          </p:cNvPr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13448762" y="7902565"/>
            <a:ext cx="3384550" cy="384721"/>
          </a:xfrm>
        </p:spPr>
        <p:txBody>
          <a:bodyPr/>
          <a:lstStyle>
            <a:lvl1pPr>
              <a:defRPr sz="2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21" name="Holder 4">
            <a:extLst>
              <a:ext uri="{FF2B5EF4-FFF2-40B4-BE49-F238E27FC236}">
                <a16:creationId xmlns:a16="http://schemas.microsoft.com/office/drawing/2014/main" id="{153B8D56-7D45-4294-8882-BF2E5BD2EF99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accent5"/>
                </a:solidFill>
              </a:rPr>
              <a:pPr algn="ctr"/>
              <a:t>‹#›</a:t>
            </a:fld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76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B00D14-1A2D-2244-B268-380C8CC8E7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27" r="48919"/>
          <a:stretch/>
        </p:blipFill>
        <p:spPr>
          <a:xfrm rot="2814494">
            <a:off x="1904930" y="-4185360"/>
            <a:ext cx="10736121" cy="18105764"/>
          </a:xfrm>
          <a:custGeom>
            <a:avLst/>
            <a:gdLst>
              <a:gd name="connsiteX0" fmla="*/ 0 w 10736121"/>
              <a:gd name="connsiteY0" fmla="*/ 4810044 h 18105764"/>
              <a:gd name="connsiteX1" fmla="*/ 1424837 w 10736121"/>
              <a:gd name="connsiteY1" fmla="*/ 6142998 h 18105764"/>
              <a:gd name="connsiteX2" fmla="*/ 6215165 w 10736121"/>
              <a:gd name="connsiteY2" fmla="*/ 1022468 h 18105764"/>
              <a:gd name="connsiteX3" fmla="*/ 5122217 w 10736121"/>
              <a:gd name="connsiteY3" fmla="*/ 0 h 18105764"/>
              <a:gd name="connsiteX4" fmla="*/ 10736121 w 10736121"/>
              <a:gd name="connsiteY4" fmla="*/ 0 h 18105764"/>
              <a:gd name="connsiteX5" fmla="*/ 10736120 w 10736121"/>
              <a:gd name="connsiteY5" fmla="*/ 18105764 h 18105764"/>
              <a:gd name="connsiteX6" fmla="*/ 0 w 10736121"/>
              <a:gd name="connsiteY6" fmla="*/ 18105764 h 18105764"/>
              <a:gd name="connsiteX7" fmla="*/ 1 w 10736121"/>
              <a:gd name="connsiteY7" fmla="*/ 0 h 18105764"/>
              <a:gd name="connsiteX8" fmla="*/ 2964453 w 10736121"/>
              <a:gd name="connsiteY8" fmla="*/ 0 h 18105764"/>
              <a:gd name="connsiteX9" fmla="*/ 0 w 10736121"/>
              <a:gd name="connsiteY9" fmla="*/ 3168796 h 181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736121" h="18105764">
                <a:moveTo>
                  <a:pt x="0" y="4810044"/>
                </a:moveTo>
                <a:lnTo>
                  <a:pt x="1424837" y="6142998"/>
                </a:lnTo>
                <a:lnTo>
                  <a:pt x="6215165" y="1022468"/>
                </a:lnTo>
                <a:lnTo>
                  <a:pt x="5122217" y="0"/>
                </a:lnTo>
                <a:lnTo>
                  <a:pt x="10736121" y="0"/>
                </a:lnTo>
                <a:lnTo>
                  <a:pt x="10736120" y="18105764"/>
                </a:lnTo>
                <a:lnTo>
                  <a:pt x="0" y="18105764"/>
                </a:lnTo>
                <a:close/>
                <a:moveTo>
                  <a:pt x="1" y="0"/>
                </a:moveTo>
                <a:lnTo>
                  <a:pt x="2964453" y="0"/>
                </a:lnTo>
                <a:lnTo>
                  <a:pt x="0" y="3168796"/>
                </a:lnTo>
                <a:close/>
              </a:path>
            </a:pathLst>
          </a:custGeom>
        </p:spPr>
      </p:pic>
      <p:sp>
        <p:nvSpPr>
          <p:cNvPr id="11" name="object 4">
            <a:extLst>
              <a:ext uri="{FF2B5EF4-FFF2-40B4-BE49-F238E27FC236}">
                <a16:creationId xmlns:a16="http://schemas.microsoft.com/office/drawing/2014/main" id="{9393EC8D-A3C3-554F-BE55-6E85B7F5190E}"/>
              </a:ext>
            </a:extLst>
          </p:cNvPr>
          <p:cNvSpPr/>
          <p:nvPr userDrawn="1"/>
        </p:nvSpPr>
        <p:spPr>
          <a:xfrm>
            <a:off x="19874752" y="0"/>
            <a:ext cx="229347" cy="11309350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CCBD631-325F-CE48-852A-04E8891C18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86976" y="0"/>
            <a:ext cx="8972550" cy="113093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5" name="Заголовок 20">
            <a:extLst>
              <a:ext uri="{FF2B5EF4-FFF2-40B4-BE49-F238E27FC236}">
                <a16:creationId xmlns:a16="http://schemas.microsoft.com/office/drawing/2014/main" id="{E2CA99AC-7A97-9F4A-89B4-32BA838E6B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4179" y="7065522"/>
            <a:ext cx="7137295" cy="1091889"/>
          </a:xfrm>
        </p:spPr>
        <p:txBody>
          <a:bodyPr/>
          <a:lstStyle>
            <a:lvl1pPr>
              <a:defRPr sz="60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Титульный слайд</a:t>
            </a:r>
          </a:p>
        </p:txBody>
      </p:sp>
    </p:spTree>
    <p:extLst>
      <p:ext uri="{BB962C8B-B14F-4D97-AF65-F5344CB8AC3E}">
        <p14:creationId xmlns:p14="http://schemas.microsoft.com/office/powerpoint/2010/main" val="32005423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14612E0-9B71-4F12-AC70-4A19E78BA0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72528"/>
            <a:ext cx="10315653" cy="9536821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8DA1CC8-1C24-49B6-8496-B31811EAF3B3}"/>
              </a:ext>
            </a:extLst>
          </p:cNvPr>
          <p:cNvSpPr/>
          <p:nvPr userDrawn="1"/>
        </p:nvSpPr>
        <p:spPr>
          <a:xfrm>
            <a:off x="0" y="0"/>
            <a:ext cx="20104100" cy="2518117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4AD73DFE-D736-49B4-9478-DBB4699D27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1217044"/>
            <a:ext cx="13779898" cy="690317"/>
          </a:xfrm>
        </p:spPr>
        <p:txBody>
          <a:bodyPr/>
          <a:lstStyle>
            <a:lvl1pPr>
              <a:lnSpc>
                <a:spcPts val="6000"/>
              </a:lnSpc>
              <a:defRPr sz="43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15" name="Рисунок 9">
            <a:extLst>
              <a:ext uri="{FF2B5EF4-FFF2-40B4-BE49-F238E27FC236}">
                <a16:creationId xmlns:a16="http://schemas.microsoft.com/office/drawing/2014/main" id="{46076B8A-0B99-3C4D-B0A8-9CD5DDE454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8253" y="3002717"/>
            <a:ext cx="8900024" cy="6172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8" name="Рисунок 9">
            <a:extLst>
              <a:ext uri="{FF2B5EF4-FFF2-40B4-BE49-F238E27FC236}">
                <a16:creationId xmlns:a16="http://schemas.microsoft.com/office/drawing/2014/main" id="{334CB437-C783-EF40-8DB6-3A75C9C77D0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052050" y="3002717"/>
            <a:ext cx="8900024" cy="6172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73F384-F27E-8F40-95AC-0012CBFB1D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650" y="9708317"/>
            <a:ext cx="8899525" cy="307777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 dirty="0"/>
              <a:t>Подпись к фотографии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7A3070EF-21A5-A049-AF02-9849390907A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994323" y="9708317"/>
            <a:ext cx="8899525" cy="307777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Подпись к фотографии</a:t>
            </a:r>
          </a:p>
        </p:txBody>
      </p:sp>
      <p:sp>
        <p:nvSpPr>
          <p:cNvPr id="20" name="Holder 4">
            <a:extLst>
              <a:ext uri="{FF2B5EF4-FFF2-40B4-BE49-F238E27FC236}">
                <a16:creationId xmlns:a16="http://schemas.microsoft.com/office/drawing/2014/main" id="{B049CBF9-C7E9-4198-A6FD-02A36A615BF8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accent5"/>
                </a:solidFill>
              </a:rPr>
              <a:pPr algn="ctr"/>
              <a:t>‹#›</a:t>
            </a:fld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4474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фото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9">
            <a:extLst>
              <a:ext uri="{FF2B5EF4-FFF2-40B4-BE49-F238E27FC236}">
                <a16:creationId xmlns:a16="http://schemas.microsoft.com/office/drawing/2014/main" id="{46076B8A-0B99-3C4D-B0A8-9CD5DDE454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8253" y="2073275"/>
            <a:ext cx="8900024" cy="6172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8" name="Рисунок 9">
            <a:extLst>
              <a:ext uri="{FF2B5EF4-FFF2-40B4-BE49-F238E27FC236}">
                <a16:creationId xmlns:a16="http://schemas.microsoft.com/office/drawing/2014/main" id="{334CB437-C783-EF40-8DB6-3A75C9C77D0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052050" y="2073275"/>
            <a:ext cx="8900024" cy="6172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73F384-F27E-8F40-95AC-0012CBFB1D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650" y="8778875"/>
            <a:ext cx="8899525" cy="307777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Подпись к фотографии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7A3070EF-21A5-A049-AF02-9849390907A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994323" y="8778875"/>
            <a:ext cx="8899525" cy="307777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Подпись к фотографии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98CE1C4-8B77-734D-8466-BE67E131E5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2"/>
            <a:ext cx="18885298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id="{01D70743-7E1F-3741-AF04-BD1662560F4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906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фото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6A9EF8C-4669-41C8-9A3D-F9AB5FEAB7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72528"/>
            <a:ext cx="10315653" cy="9536821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728A1CD-1E19-4970-ADB0-6286BBB7CAA3}"/>
              </a:ext>
            </a:extLst>
          </p:cNvPr>
          <p:cNvSpPr/>
          <p:nvPr userDrawn="1"/>
        </p:nvSpPr>
        <p:spPr>
          <a:xfrm>
            <a:off x="0" y="0"/>
            <a:ext cx="20104100" cy="2518117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6EAB7581-4845-4140-B5C4-744AB24A24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1217044"/>
            <a:ext cx="13779898" cy="690317"/>
          </a:xfrm>
        </p:spPr>
        <p:txBody>
          <a:bodyPr/>
          <a:lstStyle>
            <a:lvl1pPr>
              <a:lnSpc>
                <a:spcPts val="6000"/>
              </a:lnSpc>
              <a:defRPr sz="43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73F384-F27E-8F40-95AC-0012CBFB1D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651" y="3301459"/>
            <a:ext cx="6070600" cy="2413000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 dirty="0"/>
              <a:t>Подпись к фотографии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7A3070EF-21A5-A049-AF02-9849390907A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94408" y="3301459"/>
            <a:ext cx="6096000" cy="2413000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Подпись к фотографии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D2CBF169-6A69-EA47-A2C1-41EF077F936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360562" y="3301459"/>
            <a:ext cx="6096000" cy="2413000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Подпись к фотографии</a:t>
            </a:r>
          </a:p>
        </p:txBody>
      </p:sp>
      <p:sp>
        <p:nvSpPr>
          <p:cNvPr id="18" name="Рисунок 9">
            <a:extLst>
              <a:ext uri="{FF2B5EF4-FFF2-40B4-BE49-F238E27FC236}">
                <a16:creationId xmlns:a16="http://schemas.microsoft.com/office/drawing/2014/main" id="{9ADB2717-9470-6840-BC5D-41D871C5021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2300" y="6019259"/>
            <a:ext cx="6153150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9" name="Рисунок 9">
            <a:extLst>
              <a:ext uri="{FF2B5EF4-FFF2-40B4-BE49-F238E27FC236}">
                <a16:creationId xmlns:a16="http://schemas.microsoft.com/office/drawing/2014/main" id="{5CB5A21E-9B9C-8F4E-AAEA-1CE05DFCF71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985000" y="6019259"/>
            <a:ext cx="6153150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0" name="Рисунок 9">
            <a:extLst>
              <a:ext uri="{FF2B5EF4-FFF2-40B4-BE49-F238E27FC236}">
                <a16:creationId xmlns:a16="http://schemas.microsoft.com/office/drawing/2014/main" id="{3DB5A09A-C2E2-1E44-8D9B-4FE2175F9CF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3347700" y="6019259"/>
            <a:ext cx="6153150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3" name="Holder 4">
            <a:extLst>
              <a:ext uri="{FF2B5EF4-FFF2-40B4-BE49-F238E27FC236}">
                <a16:creationId xmlns:a16="http://schemas.microsoft.com/office/drawing/2014/main" id="{5E6F9575-25AA-417E-A0C9-315B03EE9C0E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accent5"/>
                </a:solidFill>
              </a:rPr>
              <a:pPr algn="ctr"/>
              <a:t>‹#›</a:t>
            </a:fld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4257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фото и текст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1673F384-F27E-8F40-95AC-0012CBFB1D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651" y="2479675"/>
            <a:ext cx="6070600" cy="2413000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Подпись к фотографии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7A3070EF-21A5-A049-AF02-9849390907A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94408" y="2479675"/>
            <a:ext cx="6096000" cy="2413000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Подпись к фотографии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98CE1C4-8B77-734D-8466-BE67E131E5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2"/>
            <a:ext cx="18885298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id="{01D70743-7E1F-3741-AF04-BD1662560F4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D2CBF169-6A69-EA47-A2C1-41EF077F936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360562" y="2479675"/>
            <a:ext cx="6096000" cy="2413000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Подпись к фотографии</a:t>
            </a:r>
          </a:p>
        </p:txBody>
      </p:sp>
      <p:sp>
        <p:nvSpPr>
          <p:cNvPr id="18" name="Рисунок 9">
            <a:extLst>
              <a:ext uri="{FF2B5EF4-FFF2-40B4-BE49-F238E27FC236}">
                <a16:creationId xmlns:a16="http://schemas.microsoft.com/office/drawing/2014/main" id="{9ADB2717-9470-6840-BC5D-41D871C5021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2300" y="5197475"/>
            <a:ext cx="6153150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9" name="Рисунок 9">
            <a:extLst>
              <a:ext uri="{FF2B5EF4-FFF2-40B4-BE49-F238E27FC236}">
                <a16:creationId xmlns:a16="http://schemas.microsoft.com/office/drawing/2014/main" id="{5CB5A21E-9B9C-8F4E-AAEA-1CE05DFCF71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985000" y="5197475"/>
            <a:ext cx="6153150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0" name="Рисунок 9">
            <a:extLst>
              <a:ext uri="{FF2B5EF4-FFF2-40B4-BE49-F238E27FC236}">
                <a16:creationId xmlns:a16="http://schemas.microsoft.com/office/drawing/2014/main" id="{3DB5A09A-C2E2-1E44-8D9B-4FE2175F9CF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3347700" y="5197475"/>
            <a:ext cx="6153150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3044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фото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9">
            <a:extLst>
              <a:ext uri="{FF2B5EF4-FFF2-40B4-BE49-F238E27FC236}">
                <a16:creationId xmlns:a16="http://schemas.microsoft.com/office/drawing/2014/main" id="{334CB437-C783-EF40-8DB6-3A75C9C77D0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642850" y="625475"/>
            <a:ext cx="6858000" cy="47244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98CE1C4-8B77-734D-8466-BE67E131E5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2"/>
            <a:ext cx="11036698" cy="156476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id="{01D70743-7E1F-3741-AF04-BD1662560F4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6" name="Текст 5">
            <a:extLst>
              <a:ext uri="{FF2B5EF4-FFF2-40B4-BE49-F238E27FC236}">
                <a16:creationId xmlns:a16="http://schemas.microsoft.com/office/drawing/2014/main" id="{DE5EE878-21C8-AF42-AB59-AA5C725CAB0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5552" y="2530475"/>
            <a:ext cx="8899525" cy="307777"/>
          </a:xfrm>
        </p:spPr>
        <p:txBody>
          <a:bodyPr/>
          <a:lstStyle/>
          <a:p>
            <a:r>
              <a:rPr lang="ru-RU"/>
              <a:t>Текст</a:t>
            </a:r>
          </a:p>
        </p:txBody>
      </p:sp>
      <p:sp>
        <p:nvSpPr>
          <p:cNvPr id="20" name="Рисунок 9">
            <a:extLst>
              <a:ext uri="{FF2B5EF4-FFF2-40B4-BE49-F238E27FC236}">
                <a16:creationId xmlns:a16="http://schemas.microsoft.com/office/drawing/2014/main" id="{5A283845-95F0-4248-9D32-1D66A1154F6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2642850" y="5502275"/>
            <a:ext cx="6858000" cy="47244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1" name="Рисунок 9">
            <a:extLst>
              <a:ext uri="{FF2B5EF4-FFF2-40B4-BE49-F238E27FC236}">
                <a16:creationId xmlns:a16="http://schemas.microsoft.com/office/drawing/2014/main" id="{9A0E7B6F-2697-4A41-8066-A2E47C1E339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632450" y="5502275"/>
            <a:ext cx="6858000" cy="47244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2" name="Рисунок 9">
            <a:extLst>
              <a:ext uri="{FF2B5EF4-FFF2-40B4-BE49-F238E27FC236}">
                <a16:creationId xmlns:a16="http://schemas.microsoft.com/office/drawing/2014/main" id="{D9CBAB87-9B97-AD41-AF01-261BE594018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54050" y="5502275"/>
            <a:ext cx="4826000" cy="47244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3956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фото и текст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9">
            <a:extLst>
              <a:ext uri="{FF2B5EF4-FFF2-40B4-BE49-F238E27FC236}">
                <a16:creationId xmlns:a16="http://schemas.microsoft.com/office/drawing/2014/main" id="{334CB437-C783-EF40-8DB6-3A75C9C77D0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642850" y="1151577"/>
            <a:ext cx="6858000" cy="4198297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98CE1C4-8B77-734D-8466-BE67E131E5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2"/>
            <a:ext cx="11036698" cy="156476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id="{01D70743-7E1F-3741-AF04-BD1662560F4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6" name="Текст 5">
            <a:extLst>
              <a:ext uri="{FF2B5EF4-FFF2-40B4-BE49-F238E27FC236}">
                <a16:creationId xmlns:a16="http://schemas.microsoft.com/office/drawing/2014/main" id="{DE5EE878-21C8-AF42-AB59-AA5C725CAB0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5552" y="2530475"/>
            <a:ext cx="8899525" cy="307777"/>
          </a:xfrm>
        </p:spPr>
        <p:txBody>
          <a:bodyPr/>
          <a:lstStyle/>
          <a:p>
            <a:r>
              <a:rPr lang="ru-RU"/>
              <a:t>Текст</a:t>
            </a:r>
          </a:p>
        </p:txBody>
      </p:sp>
      <p:sp>
        <p:nvSpPr>
          <p:cNvPr id="20" name="Рисунок 9">
            <a:extLst>
              <a:ext uri="{FF2B5EF4-FFF2-40B4-BE49-F238E27FC236}">
                <a16:creationId xmlns:a16="http://schemas.microsoft.com/office/drawing/2014/main" id="{5A283845-95F0-4248-9D32-1D66A1154F6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2642850" y="5502275"/>
            <a:ext cx="6858000" cy="47244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1" name="Рисунок 9">
            <a:extLst>
              <a:ext uri="{FF2B5EF4-FFF2-40B4-BE49-F238E27FC236}">
                <a16:creationId xmlns:a16="http://schemas.microsoft.com/office/drawing/2014/main" id="{9A0E7B6F-2697-4A41-8066-A2E47C1E339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632450" y="5502275"/>
            <a:ext cx="6858000" cy="47244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2" name="Рисунок 9">
            <a:extLst>
              <a:ext uri="{FF2B5EF4-FFF2-40B4-BE49-F238E27FC236}">
                <a16:creationId xmlns:a16="http://schemas.microsoft.com/office/drawing/2014/main" id="{D9CBAB87-9B97-AD41-AF01-261BE594018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54050" y="5502275"/>
            <a:ext cx="4826000" cy="47244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7253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фото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98CE1C4-8B77-734D-8466-BE67E131E5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2"/>
            <a:ext cx="18885298" cy="103136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id="{01D70743-7E1F-3741-AF04-BD1662560F4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5" name="Рисунок 9">
            <a:extLst>
              <a:ext uri="{FF2B5EF4-FFF2-40B4-BE49-F238E27FC236}">
                <a16:creationId xmlns:a16="http://schemas.microsoft.com/office/drawing/2014/main" id="{054B03A8-E97D-BD40-AD1F-A6AB7E14CC6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3250" y="7026275"/>
            <a:ext cx="5181600" cy="2971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6" name="Рисунок 9">
            <a:extLst>
              <a:ext uri="{FF2B5EF4-FFF2-40B4-BE49-F238E27FC236}">
                <a16:creationId xmlns:a16="http://schemas.microsoft.com/office/drawing/2014/main" id="{C8597D71-4EF3-A049-8FEF-B353B2139B4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920317" y="7026275"/>
            <a:ext cx="3962400" cy="2971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7" name="Рисунок 9">
            <a:extLst>
              <a:ext uri="{FF2B5EF4-FFF2-40B4-BE49-F238E27FC236}">
                <a16:creationId xmlns:a16="http://schemas.microsoft.com/office/drawing/2014/main" id="{48F93509-B1F8-8A45-BA30-F3E8A912EE5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0018184" y="7026275"/>
            <a:ext cx="4622800" cy="2971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8" name="Рисунок 9">
            <a:extLst>
              <a:ext uri="{FF2B5EF4-FFF2-40B4-BE49-F238E27FC236}">
                <a16:creationId xmlns:a16="http://schemas.microsoft.com/office/drawing/2014/main" id="{8F44B874-3E1F-7443-B1F7-02A09D76A40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4776450" y="7026275"/>
            <a:ext cx="4724400" cy="2971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0" name="Рисунок 9">
            <a:extLst>
              <a:ext uri="{FF2B5EF4-FFF2-40B4-BE49-F238E27FC236}">
                <a16:creationId xmlns:a16="http://schemas.microsoft.com/office/drawing/2014/main" id="{69B62FB3-76B0-5E4C-80D4-2A277308CDA1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03250" y="3225850"/>
            <a:ext cx="6190219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1" name="Рисунок 9">
            <a:extLst>
              <a:ext uri="{FF2B5EF4-FFF2-40B4-BE49-F238E27FC236}">
                <a16:creationId xmlns:a16="http://schemas.microsoft.com/office/drawing/2014/main" id="{C598F556-3A85-E44A-BC99-B8858B32AAF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946568" y="3225850"/>
            <a:ext cx="6229936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2" name="Рисунок 9">
            <a:extLst>
              <a:ext uri="{FF2B5EF4-FFF2-40B4-BE49-F238E27FC236}">
                <a16:creationId xmlns:a16="http://schemas.microsoft.com/office/drawing/2014/main" id="{6EC34B94-05E2-9C4F-9EAD-FB09B172E411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3309092" y="3225850"/>
            <a:ext cx="6191758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4" name="Текст 5">
            <a:extLst>
              <a:ext uri="{FF2B5EF4-FFF2-40B4-BE49-F238E27FC236}">
                <a16:creationId xmlns:a16="http://schemas.microsoft.com/office/drawing/2014/main" id="{317D7B8F-277D-664B-A527-E96E7961FB0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5552" y="2073275"/>
            <a:ext cx="8899525" cy="307777"/>
          </a:xfrm>
        </p:spPr>
        <p:txBody>
          <a:bodyPr/>
          <a:lstStyle/>
          <a:p>
            <a:r>
              <a:rPr lang="ru-RU"/>
              <a:t>Текст</a:t>
            </a:r>
          </a:p>
        </p:txBody>
      </p:sp>
    </p:spTree>
    <p:extLst>
      <p:ext uri="{BB962C8B-B14F-4D97-AF65-F5344CB8AC3E}">
        <p14:creationId xmlns:p14="http://schemas.microsoft.com/office/powerpoint/2010/main" val="1137865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фото и текст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98CE1C4-8B77-734D-8466-BE67E131E5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2"/>
            <a:ext cx="18885298" cy="103136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id="{01D70743-7E1F-3741-AF04-BD1662560F4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5" name="Рисунок 9">
            <a:extLst>
              <a:ext uri="{FF2B5EF4-FFF2-40B4-BE49-F238E27FC236}">
                <a16:creationId xmlns:a16="http://schemas.microsoft.com/office/drawing/2014/main" id="{054B03A8-E97D-BD40-AD1F-A6AB7E14CC6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3250" y="7026275"/>
            <a:ext cx="5181600" cy="2971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6" name="Рисунок 9">
            <a:extLst>
              <a:ext uri="{FF2B5EF4-FFF2-40B4-BE49-F238E27FC236}">
                <a16:creationId xmlns:a16="http://schemas.microsoft.com/office/drawing/2014/main" id="{C8597D71-4EF3-A049-8FEF-B353B2139B4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920317" y="7026275"/>
            <a:ext cx="3962400" cy="2971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7" name="Рисунок 9">
            <a:extLst>
              <a:ext uri="{FF2B5EF4-FFF2-40B4-BE49-F238E27FC236}">
                <a16:creationId xmlns:a16="http://schemas.microsoft.com/office/drawing/2014/main" id="{48F93509-B1F8-8A45-BA30-F3E8A912EE5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0018184" y="7026275"/>
            <a:ext cx="4622800" cy="2971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8" name="Рисунок 9">
            <a:extLst>
              <a:ext uri="{FF2B5EF4-FFF2-40B4-BE49-F238E27FC236}">
                <a16:creationId xmlns:a16="http://schemas.microsoft.com/office/drawing/2014/main" id="{8F44B874-3E1F-7443-B1F7-02A09D76A40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4776450" y="7026275"/>
            <a:ext cx="4724400" cy="2971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0" name="Рисунок 9">
            <a:extLst>
              <a:ext uri="{FF2B5EF4-FFF2-40B4-BE49-F238E27FC236}">
                <a16:creationId xmlns:a16="http://schemas.microsoft.com/office/drawing/2014/main" id="{69B62FB3-76B0-5E4C-80D4-2A277308CDA1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03250" y="3225850"/>
            <a:ext cx="6190219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1" name="Рисунок 9">
            <a:extLst>
              <a:ext uri="{FF2B5EF4-FFF2-40B4-BE49-F238E27FC236}">
                <a16:creationId xmlns:a16="http://schemas.microsoft.com/office/drawing/2014/main" id="{C598F556-3A85-E44A-BC99-B8858B32AAF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946568" y="3225850"/>
            <a:ext cx="6229936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2" name="Рисунок 9">
            <a:extLst>
              <a:ext uri="{FF2B5EF4-FFF2-40B4-BE49-F238E27FC236}">
                <a16:creationId xmlns:a16="http://schemas.microsoft.com/office/drawing/2014/main" id="{6EC34B94-05E2-9C4F-9EAD-FB09B172E411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3309092" y="3225850"/>
            <a:ext cx="6191758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4" name="Текст 5">
            <a:extLst>
              <a:ext uri="{FF2B5EF4-FFF2-40B4-BE49-F238E27FC236}">
                <a16:creationId xmlns:a16="http://schemas.microsoft.com/office/drawing/2014/main" id="{317D7B8F-277D-664B-A527-E96E7961FB0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5552" y="2073275"/>
            <a:ext cx="8899525" cy="307777"/>
          </a:xfrm>
        </p:spPr>
        <p:txBody>
          <a:bodyPr/>
          <a:lstStyle/>
          <a:p>
            <a:r>
              <a:rPr lang="ru-RU"/>
              <a:t>Текст</a:t>
            </a:r>
          </a:p>
        </p:txBody>
      </p:sp>
    </p:spTree>
    <p:extLst>
      <p:ext uri="{BB962C8B-B14F-4D97-AF65-F5344CB8AC3E}">
        <p14:creationId xmlns:p14="http://schemas.microsoft.com/office/powerpoint/2010/main" val="1934137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1118850" y="1811453"/>
            <a:ext cx="8356997" cy="37080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5" name="Рисунок 9">
            <a:extLst>
              <a:ext uri="{FF2B5EF4-FFF2-40B4-BE49-F238E27FC236}">
                <a16:creationId xmlns:a16="http://schemas.microsoft.com/office/drawing/2014/main" id="{46076B8A-0B99-3C4D-B0A8-9CD5DDE454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8252" y="1811453"/>
            <a:ext cx="10339200" cy="77400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7" name="Рисунок 9">
            <a:extLst>
              <a:ext uri="{FF2B5EF4-FFF2-40B4-BE49-F238E27FC236}">
                <a16:creationId xmlns:a16="http://schemas.microsoft.com/office/drawing/2014/main" id="{2015C286-549D-F347-B9ED-F407E197722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1118850" y="5685621"/>
            <a:ext cx="8356997" cy="3865832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5D05428C-1D0F-5241-9B34-B8FAA228AE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1" y="432312"/>
            <a:ext cx="18860295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9" name="Holder 4">
            <a:extLst>
              <a:ext uri="{FF2B5EF4-FFF2-40B4-BE49-F238E27FC236}">
                <a16:creationId xmlns:a16="http://schemas.microsoft.com/office/drawing/2014/main" id="{DBA1E022-42DC-7D4F-A080-4A7DFD489A2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163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фото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1118850" y="1811453"/>
            <a:ext cx="8356997" cy="37080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5" name="Рисунок 9">
            <a:extLst>
              <a:ext uri="{FF2B5EF4-FFF2-40B4-BE49-F238E27FC236}">
                <a16:creationId xmlns:a16="http://schemas.microsoft.com/office/drawing/2014/main" id="{46076B8A-0B99-3C4D-B0A8-9CD5DDE454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8252" y="1811453"/>
            <a:ext cx="10339200" cy="77400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7" name="Рисунок 9">
            <a:extLst>
              <a:ext uri="{FF2B5EF4-FFF2-40B4-BE49-F238E27FC236}">
                <a16:creationId xmlns:a16="http://schemas.microsoft.com/office/drawing/2014/main" id="{2015C286-549D-F347-B9ED-F407E197722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1118850" y="5685621"/>
            <a:ext cx="8356997" cy="3865832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5D05428C-1D0F-5241-9B34-B8FAA228AE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1" y="432312"/>
            <a:ext cx="18860295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9" name="Holder 4">
            <a:extLst>
              <a:ext uri="{FF2B5EF4-FFF2-40B4-BE49-F238E27FC236}">
                <a16:creationId xmlns:a16="http://schemas.microsoft.com/office/drawing/2014/main" id="{DBA1E022-42DC-7D4F-A080-4A7DFD489A2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981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D43EE10-A4B9-B509-C7A0-4E2E8458E2EC}"/>
              </a:ext>
            </a:extLst>
          </p:cNvPr>
          <p:cNvSpPr/>
          <p:nvPr userDrawn="1"/>
        </p:nvSpPr>
        <p:spPr>
          <a:xfrm>
            <a:off x="0" y="7865081"/>
            <a:ext cx="20104100" cy="2469028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7005D54E-D896-47A2-DEC9-3DBE85AFE929}"/>
              </a:ext>
            </a:extLst>
          </p:cNvPr>
          <p:cNvCxnSpPr>
            <a:cxnSpLocks/>
          </p:cNvCxnSpPr>
          <p:nvPr userDrawn="1"/>
        </p:nvCxnSpPr>
        <p:spPr>
          <a:xfrm>
            <a:off x="8471394" y="1425056"/>
            <a:ext cx="0" cy="2015273"/>
          </a:xfrm>
          <a:prstGeom prst="line">
            <a:avLst/>
          </a:prstGeom>
          <a:ln w="76200">
            <a:solidFill>
              <a:srgbClr val="717B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48F91D1-EECC-01D8-C4B5-69DFCC6B02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41600" y="4303456"/>
            <a:ext cx="14782799" cy="60311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id="{57990ADA-8ED1-0B3F-14F4-9DC00B05F1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326880" y="1463035"/>
            <a:ext cx="9022080" cy="905510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2883737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F50D285-B3F7-4A4A-BDAD-1599225879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72528"/>
            <a:ext cx="10315653" cy="9536821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274BD72-C76B-40E0-BA76-0189F9F40DAB}"/>
              </a:ext>
            </a:extLst>
          </p:cNvPr>
          <p:cNvSpPr/>
          <p:nvPr userDrawn="1"/>
        </p:nvSpPr>
        <p:spPr>
          <a:xfrm>
            <a:off x="0" y="0"/>
            <a:ext cx="20104100" cy="2518117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B3BA3181-8E5E-4ED4-9D35-DBC75325EA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1217044"/>
            <a:ext cx="13779898" cy="690317"/>
          </a:xfrm>
        </p:spPr>
        <p:txBody>
          <a:bodyPr/>
          <a:lstStyle>
            <a:lvl1pPr>
              <a:lnSpc>
                <a:spcPts val="6000"/>
              </a:lnSpc>
              <a:defRPr sz="43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8253" y="3192220"/>
            <a:ext cx="4546997" cy="3403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8" name="Рисунок 9">
            <a:extLst>
              <a:ext uri="{FF2B5EF4-FFF2-40B4-BE49-F238E27FC236}">
                <a16:creationId xmlns:a16="http://schemas.microsoft.com/office/drawing/2014/main" id="{4F5C8A6D-8319-5346-9444-9E4EEB2C53B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344186" y="3192220"/>
            <a:ext cx="4546997" cy="3403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9" name="Рисунок 9">
            <a:extLst>
              <a:ext uri="{FF2B5EF4-FFF2-40B4-BE49-F238E27FC236}">
                <a16:creationId xmlns:a16="http://schemas.microsoft.com/office/drawing/2014/main" id="{CD8AF418-B18E-8546-926E-2C18E3893B7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060119" y="3192220"/>
            <a:ext cx="4546997" cy="3403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0" name="Рисунок 9">
            <a:extLst>
              <a:ext uri="{FF2B5EF4-FFF2-40B4-BE49-F238E27FC236}">
                <a16:creationId xmlns:a16="http://schemas.microsoft.com/office/drawing/2014/main" id="{110D7E3D-D211-7C4F-A14A-E61FD05BDEC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776053" y="3192220"/>
            <a:ext cx="4546997" cy="3403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2" name="Holder 4">
            <a:extLst>
              <a:ext uri="{FF2B5EF4-FFF2-40B4-BE49-F238E27FC236}">
                <a16:creationId xmlns:a16="http://schemas.microsoft.com/office/drawing/2014/main" id="{7D7B9482-255E-4F1E-A542-9AAC47109C62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accent5"/>
                </a:solidFill>
              </a:rPr>
              <a:pPr algn="ctr"/>
              <a:t>‹#›</a:t>
            </a:fld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2243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фото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8253" y="2149475"/>
            <a:ext cx="4546997" cy="3403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8" name="Рисунок 9">
            <a:extLst>
              <a:ext uri="{FF2B5EF4-FFF2-40B4-BE49-F238E27FC236}">
                <a16:creationId xmlns:a16="http://schemas.microsoft.com/office/drawing/2014/main" id="{4F5C8A6D-8319-5346-9444-9E4EEB2C53B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344186" y="2149475"/>
            <a:ext cx="4546997" cy="3403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9" name="Рисунок 9">
            <a:extLst>
              <a:ext uri="{FF2B5EF4-FFF2-40B4-BE49-F238E27FC236}">
                <a16:creationId xmlns:a16="http://schemas.microsoft.com/office/drawing/2014/main" id="{CD8AF418-B18E-8546-926E-2C18E3893B7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060119" y="2149475"/>
            <a:ext cx="4546997" cy="3403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0" name="Рисунок 9">
            <a:extLst>
              <a:ext uri="{FF2B5EF4-FFF2-40B4-BE49-F238E27FC236}">
                <a16:creationId xmlns:a16="http://schemas.microsoft.com/office/drawing/2014/main" id="{110D7E3D-D211-7C4F-A14A-E61FD05BDEC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776053" y="2149475"/>
            <a:ext cx="4546997" cy="3403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63772136-1EF7-5D40-AF4A-B4FAC01AEA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1" y="432312"/>
            <a:ext cx="18860295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id="{1E903ECF-94A5-D94B-B304-85A45B544A0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302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5453135"/>
            <a:ext cx="9207897" cy="1538883"/>
          </a:xfrm>
        </p:spPr>
        <p:txBody>
          <a:bodyPr wrap="square">
            <a:spAutoFit/>
          </a:bodyPr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9A6E8954-5D41-7E41-9205-9D5A12C3FC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650" y="7548911"/>
            <a:ext cx="9194800" cy="1384995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4ED4852-D5E6-7F47-BF5A-E1D0D31CC3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5950" y="625475"/>
            <a:ext cx="5321300" cy="3886199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1" name="Рисунок 9">
            <a:extLst>
              <a:ext uri="{FF2B5EF4-FFF2-40B4-BE49-F238E27FC236}">
                <a16:creationId xmlns:a16="http://schemas.microsoft.com/office/drawing/2014/main" id="{08C79A75-E3D2-E34B-A919-9389C6E27FD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51550" y="625475"/>
            <a:ext cx="4762500" cy="3886199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2" name="Рисунок 9">
            <a:extLst>
              <a:ext uri="{FF2B5EF4-FFF2-40B4-BE49-F238E27FC236}">
                <a16:creationId xmlns:a16="http://schemas.microsoft.com/office/drawing/2014/main" id="{B261C985-2370-2542-961C-0214ED2B2C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928349" y="625475"/>
            <a:ext cx="4068000" cy="3886199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3" name="Рисунок 9">
            <a:extLst>
              <a:ext uri="{FF2B5EF4-FFF2-40B4-BE49-F238E27FC236}">
                <a16:creationId xmlns:a16="http://schemas.microsoft.com/office/drawing/2014/main" id="{E735ED86-1686-C74C-BE29-582A58D5897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28349" y="4638675"/>
            <a:ext cx="4068000" cy="6045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110648" y="7673975"/>
            <a:ext cx="4390202" cy="30099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5" name="Рисунок 9">
            <a:extLst>
              <a:ext uri="{FF2B5EF4-FFF2-40B4-BE49-F238E27FC236}">
                <a16:creationId xmlns:a16="http://schemas.microsoft.com/office/drawing/2014/main" id="{46076B8A-0B99-3C4D-B0A8-9CD5DDE454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10648" y="625475"/>
            <a:ext cx="4390201" cy="6934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6" name="Holder 4">
            <a:extLst>
              <a:ext uri="{FF2B5EF4-FFF2-40B4-BE49-F238E27FC236}">
                <a16:creationId xmlns:a16="http://schemas.microsoft.com/office/drawing/2014/main" id="{A319AF09-6994-1844-B2B5-CAA3C6F1619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733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65" userDrawn="1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ото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5453135"/>
            <a:ext cx="9207897" cy="1538883"/>
          </a:xfrm>
        </p:spPr>
        <p:txBody>
          <a:bodyPr wrap="square">
            <a:spAutoFit/>
          </a:bodyPr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9A6E8954-5D41-7E41-9205-9D5A12C3FC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650" y="7548911"/>
            <a:ext cx="9194800" cy="1384995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4ED4852-D5E6-7F47-BF5A-E1D0D31CC3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5950" y="1126157"/>
            <a:ext cx="5321300" cy="3385517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1" name="Рисунок 9">
            <a:extLst>
              <a:ext uri="{FF2B5EF4-FFF2-40B4-BE49-F238E27FC236}">
                <a16:creationId xmlns:a16="http://schemas.microsoft.com/office/drawing/2014/main" id="{08C79A75-E3D2-E34B-A919-9389C6E27FD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51550" y="1126157"/>
            <a:ext cx="4762500" cy="3385517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2" name="Рисунок 9">
            <a:extLst>
              <a:ext uri="{FF2B5EF4-FFF2-40B4-BE49-F238E27FC236}">
                <a16:creationId xmlns:a16="http://schemas.microsoft.com/office/drawing/2014/main" id="{B261C985-2370-2542-961C-0214ED2B2C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928349" y="1126157"/>
            <a:ext cx="4068000" cy="3385517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3" name="Рисунок 9">
            <a:extLst>
              <a:ext uri="{FF2B5EF4-FFF2-40B4-BE49-F238E27FC236}">
                <a16:creationId xmlns:a16="http://schemas.microsoft.com/office/drawing/2014/main" id="{E735ED86-1686-C74C-BE29-582A58D5897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28349" y="4638675"/>
            <a:ext cx="4068000" cy="6045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110648" y="7673975"/>
            <a:ext cx="4390202" cy="30099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5" name="Рисунок 9">
            <a:extLst>
              <a:ext uri="{FF2B5EF4-FFF2-40B4-BE49-F238E27FC236}">
                <a16:creationId xmlns:a16="http://schemas.microsoft.com/office/drawing/2014/main" id="{46076B8A-0B99-3C4D-B0A8-9CD5DDE454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10648" y="1126157"/>
            <a:ext cx="4390201" cy="6433518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6" name="Holder 4">
            <a:extLst>
              <a:ext uri="{FF2B5EF4-FFF2-40B4-BE49-F238E27FC236}">
                <a16:creationId xmlns:a16="http://schemas.microsoft.com/office/drawing/2014/main" id="{A319AF09-6994-1844-B2B5-CAA3C6F1619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7287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фото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5692499"/>
            <a:ext cx="9207897" cy="1538883"/>
          </a:xfrm>
        </p:spPr>
        <p:txBody>
          <a:bodyPr wrap="square">
            <a:spAutoFit/>
          </a:bodyPr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9A6E8954-5D41-7E41-9205-9D5A12C3FC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650" y="7788275"/>
            <a:ext cx="9194800" cy="1384995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" name="Holder 4">
            <a:extLst>
              <a:ext uri="{FF2B5EF4-FFF2-40B4-BE49-F238E27FC236}">
                <a16:creationId xmlns:a16="http://schemas.microsoft.com/office/drawing/2014/main" id="{A319AF09-6994-1844-B2B5-CAA3C6F1619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3" name="Рисунок 9">
            <a:extLst>
              <a:ext uri="{FF2B5EF4-FFF2-40B4-BE49-F238E27FC236}">
                <a16:creationId xmlns:a16="http://schemas.microsoft.com/office/drawing/2014/main" id="{CD6E0133-9059-2947-BCB8-40630144220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5950" y="625475"/>
            <a:ext cx="6845300" cy="4495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4" name="Рисунок 9">
            <a:extLst>
              <a:ext uri="{FF2B5EF4-FFF2-40B4-BE49-F238E27FC236}">
                <a16:creationId xmlns:a16="http://schemas.microsoft.com/office/drawing/2014/main" id="{5958A660-3B08-3A45-8E93-4BBD427AD6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664950" y="625475"/>
            <a:ext cx="7835900" cy="4495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5" name="Рисунок 9">
            <a:extLst>
              <a:ext uri="{FF2B5EF4-FFF2-40B4-BE49-F238E27FC236}">
                <a16:creationId xmlns:a16="http://schemas.microsoft.com/office/drawing/2014/main" id="{07029F7B-3E02-294F-A329-8071228E8C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664950" y="5426075"/>
            <a:ext cx="7835900" cy="4876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6" name="Рисунок 9">
            <a:extLst>
              <a:ext uri="{FF2B5EF4-FFF2-40B4-BE49-F238E27FC236}">
                <a16:creationId xmlns:a16="http://schemas.microsoft.com/office/drawing/2014/main" id="{CB55C2AB-4684-BD42-81DE-DC7DD4CD56F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27950" y="625475"/>
            <a:ext cx="3670300" cy="1981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7" name="Рисунок 9">
            <a:extLst>
              <a:ext uri="{FF2B5EF4-FFF2-40B4-BE49-F238E27FC236}">
                <a16:creationId xmlns:a16="http://schemas.microsoft.com/office/drawing/2014/main" id="{4CDD0B5E-B714-5D48-830C-CE76414559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27950" y="2835275"/>
            <a:ext cx="3670300" cy="22860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4062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фото и текст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5692499"/>
            <a:ext cx="9207897" cy="1538883"/>
          </a:xfrm>
        </p:spPr>
        <p:txBody>
          <a:bodyPr wrap="square">
            <a:spAutoFit/>
          </a:bodyPr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9A6E8954-5D41-7E41-9205-9D5A12C3FC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650" y="7788275"/>
            <a:ext cx="9194800" cy="1384995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" name="Holder 4">
            <a:extLst>
              <a:ext uri="{FF2B5EF4-FFF2-40B4-BE49-F238E27FC236}">
                <a16:creationId xmlns:a16="http://schemas.microsoft.com/office/drawing/2014/main" id="{A319AF09-6994-1844-B2B5-CAA3C6F1619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3" name="Рисунок 9">
            <a:extLst>
              <a:ext uri="{FF2B5EF4-FFF2-40B4-BE49-F238E27FC236}">
                <a16:creationId xmlns:a16="http://schemas.microsoft.com/office/drawing/2014/main" id="{CD6E0133-9059-2947-BCB8-40630144220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5950" y="625475"/>
            <a:ext cx="6845300" cy="4495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4" name="Рисунок 9">
            <a:extLst>
              <a:ext uri="{FF2B5EF4-FFF2-40B4-BE49-F238E27FC236}">
                <a16:creationId xmlns:a16="http://schemas.microsoft.com/office/drawing/2014/main" id="{5958A660-3B08-3A45-8E93-4BBD427AD6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664950" y="625475"/>
            <a:ext cx="7835900" cy="4495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5" name="Рисунок 9">
            <a:extLst>
              <a:ext uri="{FF2B5EF4-FFF2-40B4-BE49-F238E27FC236}">
                <a16:creationId xmlns:a16="http://schemas.microsoft.com/office/drawing/2014/main" id="{07029F7B-3E02-294F-A329-8071228E8C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664950" y="5426075"/>
            <a:ext cx="7835900" cy="4876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6" name="Рисунок 9">
            <a:extLst>
              <a:ext uri="{FF2B5EF4-FFF2-40B4-BE49-F238E27FC236}">
                <a16:creationId xmlns:a16="http://schemas.microsoft.com/office/drawing/2014/main" id="{CB55C2AB-4684-BD42-81DE-DC7DD4CD56F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27950" y="625475"/>
            <a:ext cx="3670300" cy="1981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7" name="Рисунок 9">
            <a:extLst>
              <a:ext uri="{FF2B5EF4-FFF2-40B4-BE49-F238E27FC236}">
                <a16:creationId xmlns:a16="http://schemas.microsoft.com/office/drawing/2014/main" id="{4CDD0B5E-B714-5D48-830C-CE76414559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27950" y="2835275"/>
            <a:ext cx="3670300" cy="22860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5805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ото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309850" y="1333606"/>
            <a:ext cx="415925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1D6501A4-B439-CB4D-B294-F1CC92C1FF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3958193"/>
            <a:ext cx="8979297" cy="1846659"/>
          </a:xfrm>
        </p:spPr>
        <p:txBody>
          <a:bodyPr/>
          <a:lstStyle>
            <a:lvl1pPr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22" name="Текст 5">
            <a:extLst>
              <a:ext uri="{FF2B5EF4-FFF2-40B4-BE49-F238E27FC236}">
                <a16:creationId xmlns:a16="http://schemas.microsoft.com/office/drawing/2014/main" id="{B6BE791A-0218-0B46-B4BA-9F3AE0E66D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90250" y="823252"/>
            <a:ext cx="7899400" cy="276999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Текст</a:t>
            </a:r>
          </a:p>
        </p:txBody>
      </p:sp>
      <p:sp>
        <p:nvSpPr>
          <p:cNvPr id="23" name="Рисунок 9">
            <a:extLst>
              <a:ext uri="{FF2B5EF4-FFF2-40B4-BE49-F238E27FC236}">
                <a16:creationId xmlns:a16="http://schemas.microsoft.com/office/drawing/2014/main" id="{8CA5926C-19FB-F942-AA0A-F00AA491C1E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890250" y="1333606"/>
            <a:ext cx="401320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6" name="Рисунок 9">
            <a:extLst>
              <a:ext uri="{FF2B5EF4-FFF2-40B4-BE49-F238E27FC236}">
                <a16:creationId xmlns:a16="http://schemas.microsoft.com/office/drawing/2014/main" id="{CEB034C5-760F-8D47-9E90-FB221929905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5309850" y="4552362"/>
            <a:ext cx="415925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7" name="Рисунок 9">
            <a:extLst>
              <a:ext uri="{FF2B5EF4-FFF2-40B4-BE49-F238E27FC236}">
                <a16:creationId xmlns:a16="http://schemas.microsoft.com/office/drawing/2014/main" id="{EC9D9DB4-8F85-3B41-B3AE-588219434E2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890250" y="4552362"/>
            <a:ext cx="401320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8" name="Рисунок 9">
            <a:extLst>
              <a:ext uri="{FF2B5EF4-FFF2-40B4-BE49-F238E27FC236}">
                <a16:creationId xmlns:a16="http://schemas.microsoft.com/office/drawing/2014/main" id="{0DE07098-123A-9F4F-8A3A-048D8ACC231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5309850" y="7771119"/>
            <a:ext cx="415925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9" name="Рисунок 9">
            <a:extLst>
              <a:ext uri="{FF2B5EF4-FFF2-40B4-BE49-F238E27FC236}">
                <a16:creationId xmlns:a16="http://schemas.microsoft.com/office/drawing/2014/main" id="{7FF218BA-AD61-6040-8FCE-425C5DFB778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890250" y="7771119"/>
            <a:ext cx="401320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41" name="Текст 5">
            <a:extLst>
              <a:ext uri="{FF2B5EF4-FFF2-40B4-BE49-F238E27FC236}">
                <a16:creationId xmlns:a16="http://schemas.microsoft.com/office/drawing/2014/main" id="{B295AAC2-4BC7-194A-8986-63FEBA2E0C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890250" y="4045183"/>
            <a:ext cx="7899400" cy="276999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Текст</a:t>
            </a:r>
          </a:p>
        </p:txBody>
      </p:sp>
      <p:sp>
        <p:nvSpPr>
          <p:cNvPr id="42" name="Текст 5">
            <a:extLst>
              <a:ext uri="{FF2B5EF4-FFF2-40B4-BE49-F238E27FC236}">
                <a16:creationId xmlns:a16="http://schemas.microsoft.com/office/drawing/2014/main" id="{4DCB870B-6C10-FE4B-9228-98B8655C27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890250" y="7261836"/>
            <a:ext cx="7899400" cy="276999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Текст</a:t>
            </a:r>
          </a:p>
        </p:txBody>
      </p:sp>
      <p:sp>
        <p:nvSpPr>
          <p:cNvPr id="15" name="Holder 4">
            <a:extLst>
              <a:ext uri="{FF2B5EF4-FFF2-40B4-BE49-F238E27FC236}">
                <a16:creationId xmlns:a16="http://schemas.microsoft.com/office/drawing/2014/main" id="{9477D2E3-3A35-1E42-84A9-F1463363C85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5876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ото и текст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309850" y="1333606"/>
            <a:ext cx="415925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1D6501A4-B439-CB4D-B294-F1CC92C1FF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3958193"/>
            <a:ext cx="8979297" cy="1846659"/>
          </a:xfrm>
        </p:spPr>
        <p:txBody>
          <a:bodyPr/>
          <a:lstStyle>
            <a:lvl1pPr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22" name="Текст 5">
            <a:extLst>
              <a:ext uri="{FF2B5EF4-FFF2-40B4-BE49-F238E27FC236}">
                <a16:creationId xmlns:a16="http://schemas.microsoft.com/office/drawing/2014/main" id="{B6BE791A-0218-0B46-B4BA-9F3AE0E66D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90250" y="823252"/>
            <a:ext cx="7899400" cy="276999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Текст</a:t>
            </a:r>
          </a:p>
        </p:txBody>
      </p:sp>
      <p:sp>
        <p:nvSpPr>
          <p:cNvPr id="23" name="Рисунок 9">
            <a:extLst>
              <a:ext uri="{FF2B5EF4-FFF2-40B4-BE49-F238E27FC236}">
                <a16:creationId xmlns:a16="http://schemas.microsoft.com/office/drawing/2014/main" id="{8CA5926C-19FB-F942-AA0A-F00AA491C1E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890250" y="1333606"/>
            <a:ext cx="401320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6" name="Рисунок 9">
            <a:extLst>
              <a:ext uri="{FF2B5EF4-FFF2-40B4-BE49-F238E27FC236}">
                <a16:creationId xmlns:a16="http://schemas.microsoft.com/office/drawing/2014/main" id="{CEB034C5-760F-8D47-9E90-FB221929905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5309850" y="4552362"/>
            <a:ext cx="415925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7" name="Рисунок 9">
            <a:extLst>
              <a:ext uri="{FF2B5EF4-FFF2-40B4-BE49-F238E27FC236}">
                <a16:creationId xmlns:a16="http://schemas.microsoft.com/office/drawing/2014/main" id="{EC9D9DB4-8F85-3B41-B3AE-588219434E2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890250" y="4552362"/>
            <a:ext cx="401320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8" name="Рисунок 9">
            <a:extLst>
              <a:ext uri="{FF2B5EF4-FFF2-40B4-BE49-F238E27FC236}">
                <a16:creationId xmlns:a16="http://schemas.microsoft.com/office/drawing/2014/main" id="{0DE07098-123A-9F4F-8A3A-048D8ACC231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5309850" y="7771119"/>
            <a:ext cx="415925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9" name="Рисунок 9">
            <a:extLst>
              <a:ext uri="{FF2B5EF4-FFF2-40B4-BE49-F238E27FC236}">
                <a16:creationId xmlns:a16="http://schemas.microsoft.com/office/drawing/2014/main" id="{7FF218BA-AD61-6040-8FCE-425C5DFB778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890250" y="7771119"/>
            <a:ext cx="401320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41" name="Текст 5">
            <a:extLst>
              <a:ext uri="{FF2B5EF4-FFF2-40B4-BE49-F238E27FC236}">
                <a16:creationId xmlns:a16="http://schemas.microsoft.com/office/drawing/2014/main" id="{B295AAC2-4BC7-194A-8986-63FEBA2E0C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890250" y="4045183"/>
            <a:ext cx="7899400" cy="276999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Текст</a:t>
            </a:r>
          </a:p>
        </p:txBody>
      </p:sp>
      <p:sp>
        <p:nvSpPr>
          <p:cNvPr id="42" name="Текст 5">
            <a:extLst>
              <a:ext uri="{FF2B5EF4-FFF2-40B4-BE49-F238E27FC236}">
                <a16:creationId xmlns:a16="http://schemas.microsoft.com/office/drawing/2014/main" id="{4DCB870B-6C10-FE4B-9228-98B8655C27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890250" y="7261836"/>
            <a:ext cx="7899400" cy="276999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Текст</a:t>
            </a:r>
          </a:p>
        </p:txBody>
      </p:sp>
      <p:sp>
        <p:nvSpPr>
          <p:cNvPr id="15" name="Holder 4">
            <a:extLst>
              <a:ext uri="{FF2B5EF4-FFF2-40B4-BE49-F238E27FC236}">
                <a16:creationId xmlns:a16="http://schemas.microsoft.com/office/drawing/2014/main" id="{9477D2E3-3A35-1E42-84A9-F1463363C85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72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ото, под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250" y="2236286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1D6501A4-B439-CB4D-B294-F1CC92C1FF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432312"/>
            <a:ext cx="18872993" cy="923330"/>
          </a:xfrm>
        </p:spPr>
        <p:txBody>
          <a:bodyPr/>
          <a:lstStyle>
            <a:lvl1pPr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34" name="Текст 27">
            <a:extLst>
              <a:ext uri="{FF2B5EF4-FFF2-40B4-BE49-F238E27FC236}">
                <a16:creationId xmlns:a16="http://schemas.microsoft.com/office/drawing/2014/main" id="{8BA94F45-F360-FC41-8FB1-1D3D04F7FE4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03250" y="5301871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27">
            <a:extLst>
              <a:ext uri="{FF2B5EF4-FFF2-40B4-BE49-F238E27FC236}">
                <a16:creationId xmlns:a16="http://schemas.microsoft.com/office/drawing/2014/main" id="{2908E0B7-4A61-0E4C-B842-92D5648240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03250" y="4867977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23" name="Holder 4">
            <a:extLst>
              <a:ext uri="{FF2B5EF4-FFF2-40B4-BE49-F238E27FC236}">
                <a16:creationId xmlns:a16="http://schemas.microsoft.com/office/drawing/2014/main" id="{76B72AA8-1E20-254A-AC67-F3630967C66C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6" name="Рисунок 9">
            <a:extLst>
              <a:ext uri="{FF2B5EF4-FFF2-40B4-BE49-F238E27FC236}">
                <a16:creationId xmlns:a16="http://schemas.microsoft.com/office/drawing/2014/main" id="{45D0712E-A91C-8B43-BDBC-AE256E07E409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394450" y="2236286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7" name="Текст 27">
            <a:extLst>
              <a:ext uri="{FF2B5EF4-FFF2-40B4-BE49-F238E27FC236}">
                <a16:creationId xmlns:a16="http://schemas.microsoft.com/office/drawing/2014/main" id="{6157F701-C027-7346-8507-4CFA27713D9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394450" y="5301871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8" name="Текст 27">
            <a:extLst>
              <a:ext uri="{FF2B5EF4-FFF2-40B4-BE49-F238E27FC236}">
                <a16:creationId xmlns:a16="http://schemas.microsoft.com/office/drawing/2014/main" id="{F340CC11-A5FA-F04C-A045-A8D85DFBD44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4450" y="4867977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29" name="Рисунок 9">
            <a:extLst>
              <a:ext uri="{FF2B5EF4-FFF2-40B4-BE49-F238E27FC236}">
                <a16:creationId xmlns:a16="http://schemas.microsoft.com/office/drawing/2014/main" id="{D2DE4656-6EF2-EC45-B103-A96BF9DE9228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12185650" y="2236286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42" name="Текст 27">
            <a:extLst>
              <a:ext uri="{FF2B5EF4-FFF2-40B4-BE49-F238E27FC236}">
                <a16:creationId xmlns:a16="http://schemas.microsoft.com/office/drawing/2014/main" id="{497FFE92-7183-A445-87FD-9ADBC670389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2185650" y="5301871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3" name="Текст 27">
            <a:extLst>
              <a:ext uri="{FF2B5EF4-FFF2-40B4-BE49-F238E27FC236}">
                <a16:creationId xmlns:a16="http://schemas.microsoft.com/office/drawing/2014/main" id="{39BCFB4F-D7A4-3D48-AB9F-DA0CD8E76C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2185650" y="4867977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44" name="Рисунок 9">
            <a:extLst>
              <a:ext uri="{FF2B5EF4-FFF2-40B4-BE49-F238E27FC236}">
                <a16:creationId xmlns:a16="http://schemas.microsoft.com/office/drawing/2014/main" id="{B8D645A7-4179-5540-9F01-02955A947A99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603250" y="6238258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45" name="Текст 27">
            <a:extLst>
              <a:ext uri="{FF2B5EF4-FFF2-40B4-BE49-F238E27FC236}">
                <a16:creationId xmlns:a16="http://schemas.microsoft.com/office/drawing/2014/main" id="{F83367BF-233B-3642-B173-4750F5665CAB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603250" y="9303843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6" name="Текст 27">
            <a:extLst>
              <a:ext uri="{FF2B5EF4-FFF2-40B4-BE49-F238E27FC236}">
                <a16:creationId xmlns:a16="http://schemas.microsoft.com/office/drawing/2014/main" id="{9C51CA32-384E-3E49-B5F1-C859F3C5EDF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3250" y="8869949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47" name="Рисунок 9">
            <a:extLst>
              <a:ext uri="{FF2B5EF4-FFF2-40B4-BE49-F238E27FC236}">
                <a16:creationId xmlns:a16="http://schemas.microsoft.com/office/drawing/2014/main" id="{50E46AEE-0461-2C43-9825-5ABF75293064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394450" y="6238258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48" name="Текст 27">
            <a:extLst>
              <a:ext uri="{FF2B5EF4-FFF2-40B4-BE49-F238E27FC236}">
                <a16:creationId xmlns:a16="http://schemas.microsoft.com/office/drawing/2014/main" id="{412A0C52-70C1-2E48-9D86-5E9ACF34743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6394450" y="9303843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9" name="Текст 27">
            <a:extLst>
              <a:ext uri="{FF2B5EF4-FFF2-40B4-BE49-F238E27FC236}">
                <a16:creationId xmlns:a16="http://schemas.microsoft.com/office/drawing/2014/main" id="{3E24408D-FE44-5240-9366-65CAEB99DF5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94450" y="8869949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50" name="Рисунок 9">
            <a:extLst>
              <a:ext uri="{FF2B5EF4-FFF2-40B4-BE49-F238E27FC236}">
                <a16:creationId xmlns:a16="http://schemas.microsoft.com/office/drawing/2014/main" id="{AE041BE6-086D-AB4B-BFBB-42EDAE35EEF2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2185650" y="6238258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51" name="Текст 27">
            <a:extLst>
              <a:ext uri="{FF2B5EF4-FFF2-40B4-BE49-F238E27FC236}">
                <a16:creationId xmlns:a16="http://schemas.microsoft.com/office/drawing/2014/main" id="{9D5BD815-448B-C648-B730-4A6D4F97F46E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12185650" y="9303843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2" name="Текст 27">
            <a:extLst>
              <a:ext uri="{FF2B5EF4-FFF2-40B4-BE49-F238E27FC236}">
                <a16:creationId xmlns:a16="http://schemas.microsoft.com/office/drawing/2014/main" id="{A74F853F-C338-3944-9FE3-3ED5BA3B601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185650" y="8869949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205490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ото, подзаголовок и текст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250" y="2236286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1D6501A4-B439-CB4D-B294-F1CC92C1FF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432312"/>
            <a:ext cx="18872993" cy="923330"/>
          </a:xfrm>
        </p:spPr>
        <p:txBody>
          <a:bodyPr/>
          <a:lstStyle>
            <a:lvl1pPr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34" name="Текст 27">
            <a:extLst>
              <a:ext uri="{FF2B5EF4-FFF2-40B4-BE49-F238E27FC236}">
                <a16:creationId xmlns:a16="http://schemas.microsoft.com/office/drawing/2014/main" id="{8BA94F45-F360-FC41-8FB1-1D3D04F7FE4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03250" y="5301871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27">
            <a:extLst>
              <a:ext uri="{FF2B5EF4-FFF2-40B4-BE49-F238E27FC236}">
                <a16:creationId xmlns:a16="http://schemas.microsoft.com/office/drawing/2014/main" id="{2908E0B7-4A61-0E4C-B842-92D5648240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03250" y="4867977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23" name="Holder 4">
            <a:extLst>
              <a:ext uri="{FF2B5EF4-FFF2-40B4-BE49-F238E27FC236}">
                <a16:creationId xmlns:a16="http://schemas.microsoft.com/office/drawing/2014/main" id="{76B72AA8-1E20-254A-AC67-F3630967C66C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6" name="Рисунок 9">
            <a:extLst>
              <a:ext uri="{FF2B5EF4-FFF2-40B4-BE49-F238E27FC236}">
                <a16:creationId xmlns:a16="http://schemas.microsoft.com/office/drawing/2014/main" id="{45D0712E-A91C-8B43-BDBC-AE256E07E409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394450" y="2236286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7" name="Текст 27">
            <a:extLst>
              <a:ext uri="{FF2B5EF4-FFF2-40B4-BE49-F238E27FC236}">
                <a16:creationId xmlns:a16="http://schemas.microsoft.com/office/drawing/2014/main" id="{6157F701-C027-7346-8507-4CFA27713D9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394450" y="5301871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8" name="Текст 27">
            <a:extLst>
              <a:ext uri="{FF2B5EF4-FFF2-40B4-BE49-F238E27FC236}">
                <a16:creationId xmlns:a16="http://schemas.microsoft.com/office/drawing/2014/main" id="{F340CC11-A5FA-F04C-A045-A8D85DFBD44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4450" y="4867977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29" name="Рисунок 9">
            <a:extLst>
              <a:ext uri="{FF2B5EF4-FFF2-40B4-BE49-F238E27FC236}">
                <a16:creationId xmlns:a16="http://schemas.microsoft.com/office/drawing/2014/main" id="{D2DE4656-6EF2-EC45-B103-A96BF9DE9228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12185650" y="2236286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42" name="Текст 27">
            <a:extLst>
              <a:ext uri="{FF2B5EF4-FFF2-40B4-BE49-F238E27FC236}">
                <a16:creationId xmlns:a16="http://schemas.microsoft.com/office/drawing/2014/main" id="{497FFE92-7183-A445-87FD-9ADBC670389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2185650" y="5301871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3" name="Текст 27">
            <a:extLst>
              <a:ext uri="{FF2B5EF4-FFF2-40B4-BE49-F238E27FC236}">
                <a16:creationId xmlns:a16="http://schemas.microsoft.com/office/drawing/2014/main" id="{39BCFB4F-D7A4-3D48-AB9F-DA0CD8E76C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2185650" y="4867977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44" name="Рисунок 9">
            <a:extLst>
              <a:ext uri="{FF2B5EF4-FFF2-40B4-BE49-F238E27FC236}">
                <a16:creationId xmlns:a16="http://schemas.microsoft.com/office/drawing/2014/main" id="{B8D645A7-4179-5540-9F01-02955A947A99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603250" y="6238258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45" name="Текст 27">
            <a:extLst>
              <a:ext uri="{FF2B5EF4-FFF2-40B4-BE49-F238E27FC236}">
                <a16:creationId xmlns:a16="http://schemas.microsoft.com/office/drawing/2014/main" id="{F83367BF-233B-3642-B173-4750F5665CAB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603250" y="9303843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6" name="Текст 27">
            <a:extLst>
              <a:ext uri="{FF2B5EF4-FFF2-40B4-BE49-F238E27FC236}">
                <a16:creationId xmlns:a16="http://schemas.microsoft.com/office/drawing/2014/main" id="{9C51CA32-384E-3E49-B5F1-C859F3C5EDF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3250" y="8869949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47" name="Рисунок 9">
            <a:extLst>
              <a:ext uri="{FF2B5EF4-FFF2-40B4-BE49-F238E27FC236}">
                <a16:creationId xmlns:a16="http://schemas.microsoft.com/office/drawing/2014/main" id="{50E46AEE-0461-2C43-9825-5ABF75293064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394450" y="6238258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48" name="Текст 27">
            <a:extLst>
              <a:ext uri="{FF2B5EF4-FFF2-40B4-BE49-F238E27FC236}">
                <a16:creationId xmlns:a16="http://schemas.microsoft.com/office/drawing/2014/main" id="{412A0C52-70C1-2E48-9D86-5E9ACF34743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6394450" y="9303843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9" name="Текст 27">
            <a:extLst>
              <a:ext uri="{FF2B5EF4-FFF2-40B4-BE49-F238E27FC236}">
                <a16:creationId xmlns:a16="http://schemas.microsoft.com/office/drawing/2014/main" id="{3E24408D-FE44-5240-9366-65CAEB99DF5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94450" y="8869949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50" name="Рисунок 9">
            <a:extLst>
              <a:ext uri="{FF2B5EF4-FFF2-40B4-BE49-F238E27FC236}">
                <a16:creationId xmlns:a16="http://schemas.microsoft.com/office/drawing/2014/main" id="{AE041BE6-086D-AB4B-BFBB-42EDAE35EEF2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2185650" y="6238258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51" name="Текст 27">
            <a:extLst>
              <a:ext uri="{FF2B5EF4-FFF2-40B4-BE49-F238E27FC236}">
                <a16:creationId xmlns:a16="http://schemas.microsoft.com/office/drawing/2014/main" id="{9D5BD815-448B-C648-B730-4A6D4F97F46E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12185650" y="9303843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2" name="Текст 27">
            <a:extLst>
              <a:ext uri="{FF2B5EF4-FFF2-40B4-BE49-F238E27FC236}">
                <a16:creationId xmlns:a16="http://schemas.microsoft.com/office/drawing/2014/main" id="{A74F853F-C338-3944-9FE3-3ED5BA3B601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185650" y="8869949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164478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9CBA015-A920-740B-BE9A-BFBB903A2E04}"/>
              </a:ext>
            </a:extLst>
          </p:cNvPr>
          <p:cNvSpPr/>
          <p:nvPr userDrawn="1"/>
        </p:nvSpPr>
        <p:spPr>
          <a:xfrm>
            <a:off x="4625789" y="7772270"/>
            <a:ext cx="15478312" cy="2811600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6F46C16-A8D3-CC64-EBB3-2208573996C9}"/>
              </a:ext>
            </a:extLst>
          </p:cNvPr>
          <p:cNvSpPr/>
          <p:nvPr userDrawn="1"/>
        </p:nvSpPr>
        <p:spPr>
          <a:xfrm>
            <a:off x="12709" y="7772270"/>
            <a:ext cx="3507961" cy="28131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6" name="object 5">
            <a:extLst>
              <a:ext uri="{FF2B5EF4-FFF2-40B4-BE49-F238E27FC236}">
                <a16:creationId xmlns:a16="http://schemas.microsoft.com/office/drawing/2014/main" id="{5E5DD141-9EC9-CABB-CD65-A61654573831}"/>
              </a:ext>
            </a:extLst>
          </p:cNvPr>
          <p:cNvSpPr/>
          <p:nvPr userDrawn="1"/>
        </p:nvSpPr>
        <p:spPr>
          <a:xfrm rot="5400000">
            <a:off x="3349588" y="9048470"/>
            <a:ext cx="2811600" cy="259200"/>
          </a:xfrm>
          <a:custGeom>
            <a:avLst/>
            <a:gdLst/>
            <a:ahLst/>
            <a:cxnLst/>
            <a:rect l="l" t="t" r="r" b="b"/>
            <a:pathLst>
              <a:path w="15329535" h="73659">
                <a:moveTo>
                  <a:pt x="0" y="73296"/>
                </a:moveTo>
                <a:lnTo>
                  <a:pt x="15329376" y="73296"/>
                </a:lnTo>
                <a:lnTo>
                  <a:pt x="15329376" y="0"/>
                </a:lnTo>
                <a:lnTo>
                  <a:pt x="0" y="0"/>
                </a:lnTo>
                <a:lnTo>
                  <a:pt x="0" y="73296"/>
                </a:lnTo>
                <a:close/>
              </a:path>
            </a:pathLst>
          </a:custGeom>
          <a:solidFill>
            <a:srgbClr val="717B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id="{42E2C97F-BACD-19D5-0284-4AEED0DD02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709" y="0"/>
            <a:ext cx="20091390" cy="701189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39E31A-2E10-696D-4168-C509159E17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5233" y="8683508"/>
            <a:ext cx="10814447" cy="884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531806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432312"/>
            <a:ext cx="18872993" cy="923330"/>
          </a:xfrm>
        </p:spPr>
        <p:txBody>
          <a:bodyPr/>
          <a:lstStyle>
            <a:lvl1pPr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2F641404-9404-7F40-8F7D-C4EA944215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9450" y="629384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10" name="Текст 36">
            <a:extLst>
              <a:ext uri="{FF2B5EF4-FFF2-40B4-BE49-F238E27FC236}">
                <a16:creationId xmlns:a16="http://schemas.microsoft.com/office/drawing/2014/main" id="{4F2DF82B-A5E4-C34F-ADB1-69ABF20520D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9450" y="697738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11" name="Текст 38">
            <a:extLst>
              <a:ext uri="{FF2B5EF4-FFF2-40B4-BE49-F238E27FC236}">
                <a16:creationId xmlns:a16="http://schemas.microsoft.com/office/drawing/2014/main" id="{4638273E-A1C0-974E-B390-EA673160C0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9450" y="755050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13" name="Текст 5">
            <a:extLst>
              <a:ext uri="{FF2B5EF4-FFF2-40B4-BE49-F238E27FC236}">
                <a16:creationId xmlns:a16="http://schemas.microsoft.com/office/drawing/2014/main" id="{66860BB2-EE50-2E47-95BB-04A3AB932BA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14063" y="6298410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14" name="Текст 36">
            <a:extLst>
              <a:ext uri="{FF2B5EF4-FFF2-40B4-BE49-F238E27FC236}">
                <a16:creationId xmlns:a16="http://schemas.microsoft.com/office/drawing/2014/main" id="{44550381-C0E7-A843-BAFF-F677F00643A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4063" y="6981947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15" name="Текст 38">
            <a:extLst>
              <a:ext uri="{FF2B5EF4-FFF2-40B4-BE49-F238E27FC236}">
                <a16:creationId xmlns:a16="http://schemas.microsoft.com/office/drawing/2014/main" id="{108E32E2-AF2C-B747-8053-260C9032847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14063" y="7555064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17" name="Текст 5">
            <a:extLst>
              <a:ext uri="{FF2B5EF4-FFF2-40B4-BE49-F238E27FC236}">
                <a16:creationId xmlns:a16="http://schemas.microsoft.com/office/drawing/2014/main" id="{21D5B512-DB13-5E4A-B33B-D4B7EC49B93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8676" y="629384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18" name="Текст 36">
            <a:extLst>
              <a:ext uri="{FF2B5EF4-FFF2-40B4-BE49-F238E27FC236}">
                <a16:creationId xmlns:a16="http://schemas.microsoft.com/office/drawing/2014/main" id="{326D5CA2-A12D-9746-9983-F6D41C4E7D2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48676" y="697738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19" name="Текст 38">
            <a:extLst>
              <a:ext uri="{FF2B5EF4-FFF2-40B4-BE49-F238E27FC236}">
                <a16:creationId xmlns:a16="http://schemas.microsoft.com/office/drawing/2014/main" id="{783A85D6-234D-014E-85E2-399DB65A0CD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348676" y="755050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21" name="Текст 5">
            <a:extLst>
              <a:ext uri="{FF2B5EF4-FFF2-40B4-BE49-F238E27FC236}">
                <a16:creationId xmlns:a16="http://schemas.microsoft.com/office/drawing/2014/main" id="{74F4FA07-54D2-AD4F-AC3C-6F7AF656D2F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183289" y="629384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22" name="Текст 36">
            <a:extLst>
              <a:ext uri="{FF2B5EF4-FFF2-40B4-BE49-F238E27FC236}">
                <a16:creationId xmlns:a16="http://schemas.microsoft.com/office/drawing/2014/main" id="{56C72E7E-2308-E94E-9A0A-5B1F3D888EE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2183289" y="697738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23" name="Текст 38">
            <a:extLst>
              <a:ext uri="{FF2B5EF4-FFF2-40B4-BE49-F238E27FC236}">
                <a16:creationId xmlns:a16="http://schemas.microsoft.com/office/drawing/2014/main" id="{039B741E-AEC7-2F4A-9FD4-B23D399AB17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2183289" y="755050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25" name="Текст 5">
            <a:extLst>
              <a:ext uri="{FF2B5EF4-FFF2-40B4-BE49-F238E27FC236}">
                <a16:creationId xmlns:a16="http://schemas.microsoft.com/office/drawing/2014/main" id="{8A672D3B-7F1B-AA42-924E-CD96E2E9FFC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017902" y="629384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26" name="Текст 36">
            <a:extLst>
              <a:ext uri="{FF2B5EF4-FFF2-40B4-BE49-F238E27FC236}">
                <a16:creationId xmlns:a16="http://schemas.microsoft.com/office/drawing/2014/main" id="{CB10B32B-1F05-C94E-9830-AE83CF2DDC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017902" y="697738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27" name="Текст 38">
            <a:extLst>
              <a:ext uri="{FF2B5EF4-FFF2-40B4-BE49-F238E27FC236}">
                <a16:creationId xmlns:a16="http://schemas.microsoft.com/office/drawing/2014/main" id="{AF88F35D-3647-334C-8593-8FF27458109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6017902" y="755050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33F81B34-51B7-5548-B975-BFA05078AE53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79450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8" name="Рисунок 5">
            <a:extLst>
              <a:ext uri="{FF2B5EF4-FFF2-40B4-BE49-F238E27FC236}">
                <a16:creationId xmlns:a16="http://schemas.microsoft.com/office/drawing/2014/main" id="{BFDFE33F-876C-7447-AD64-488722B50D54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4489450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30" name="Рисунок 5">
            <a:extLst>
              <a:ext uri="{FF2B5EF4-FFF2-40B4-BE49-F238E27FC236}">
                <a16:creationId xmlns:a16="http://schemas.microsoft.com/office/drawing/2014/main" id="{BDB02D88-E527-B944-A954-3F90DD6D9731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8299450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31" name="Рисунок 5">
            <a:extLst>
              <a:ext uri="{FF2B5EF4-FFF2-40B4-BE49-F238E27FC236}">
                <a16:creationId xmlns:a16="http://schemas.microsoft.com/office/drawing/2014/main" id="{3CCD46F6-D994-8342-A344-7977B6AFBD2D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2183289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32" name="Рисунок 5">
            <a:extLst>
              <a:ext uri="{FF2B5EF4-FFF2-40B4-BE49-F238E27FC236}">
                <a16:creationId xmlns:a16="http://schemas.microsoft.com/office/drawing/2014/main" id="{697B55F2-FFF5-F745-966A-550889A55B59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6017902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33" name="Holder 4">
            <a:extLst>
              <a:ext uri="{FF2B5EF4-FFF2-40B4-BE49-F238E27FC236}">
                <a16:creationId xmlns:a16="http://schemas.microsoft.com/office/drawing/2014/main" id="{665AE2E6-22BF-C04C-841E-8BC8629C3DD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755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44365D15-73AD-4B11-BF5E-C7FF7FF036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72528"/>
            <a:ext cx="10315653" cy="9536821"/>
          </a:xfrm>
          <a:prstGeom prst="rect">
            <a:avLst/>
          </a:prstGeom>
        </p:spPr>
      </p:pic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D50643B6-FB33-4CBB-A7F8-549060E7AB0A}"/>
              </a:ext>
            </a:extLst>
          </p:cNvPr>
          <p:cNvSpPr/>
          <p:nvPr userDrawn="1"/>
        </p:nvSpPr>
        <p:spPr>
          <a:xfrm>
            <a:off x="0" y="0"/>
            <a:ext cx="20104100" cy="2518117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Заголовок 1">
            <a:extLst>
              <a:ext uri="{FF2B5EF4-FFF2-40B4-BE49-F238E27FC236}">
                <a16:creationId xmlns:a16="http://schemas.microsoft.com/office/drawing/2014/main" id="{0764860C-7BC7-4C76-9C40-434772A8F2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1217044"/>
            <a:ext cx="13779898" cy="690317"/>
          </a:xfrm>
        </p:spPr>
        <p:txBody>
          <a:bodyPr/>
          <a:lstStyle>
            <a:lvl1pPr>
              <a:lnSpc>
                <a:spcPts val="6000"/>
              </a:lnSpc>
              <a:defRPr sz="43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2F641404-9404-7F40-8F7D-C4EA944215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9450" y="629384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10" name="Текст 36">
            <a:extLst>
              <a:ext uri="{FF2B5EF4-FFF2-40B4-BE49-F238E27FC236}">
                <a16:creationId xmlns:a16="http://schemas.microsoft.com/office/drawing/2014/main" id="{4F2DF82B-A5E4-C34F-ADB1-69ABF20520D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9450" y="697738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11" name="Текст 38">
            <a:extLst>
              <a:ext uri="{FF2B5EF4-FFF2-40B4-BE49-F238E27FC236}">
                <a16:creationId xmlns:a16="http://schemas.microsoft.com/office/drawing/2014/main" id="{4638273E-A1C0-974E-B390-EA673160C0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9450" y="755050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13" name="Текст 5">
            <a:extLst>
              <a:ext uri="{FF2B5EF4-FFF2-40B4-BE49-F238E27FC236}">
                <a16:creationId xmlns:a16="http://schemas.microsoft.com/office/drawing/2014/main" id="{66860BB2-EE50-2E47-95BB-04A3AB932BA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14063" y="6298410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14" name="Текст 36">
            <a:extLst>
              <a:ext uri="{FF2B5EF4-FFF2-40B4-BE49-F238E27FC236}">
                <a16:creationId xmlns:a16="http://schemas.microsoft.com/office/drawing/2014/main" id="{44550381-C0E7-A843-BAFF-F677F00643A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4063" y="6981947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15" name="Текст 38">
            <a:extLst>
              <a:ext uri="{FF2B5EF4-FFF2-40B4-BE49-F238E27FC236}">
                <a16:creationId xmlns:a16="http://schemas.microsoft.com/office/drawing/2014/main" id="{108E32E2-AF2C-B747-8053-260C9032847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14063" y="7555064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17" name="Текст 5">
            <a:extLst>
              <a:ext uri="{FF2B5EF4-FFF2-40B4-BE49-F238E27FC236}">
                <a16:creationId xmlns:a16="http://schemas.microsoft.com/office/drawing/2014/main" id="{21D5B512-DB13-5E4A-B33B-D4B7EC49B93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8676" y="629384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18" name="Текст 36">
            <a:extLst>
              <a:ext uri="{FF2B5EF4-FFF2-40B4-BE49-F238E27FC236}">
                <a16:creationId xmlns:a16="http://schemas.microsoft.com/office/drawing/2014/main" id="{326D5CA2-A12D-9746-9983-F6D41C4E7D2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48676" y="697738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19" name="Текст 38">
            <a:extLst>
              <a:ext uri="{FF2B5EF4-FFF2-40B4-BE49-F238E27FC236}">
                <a16:creationId xmlns:a16="http://schemas.microsoft.com/office/drawing/2014/main" id="{783A85D6-234D-014E-85E2-399DB65A0CD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348676" y="755050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21" name="Текст 5">
            <a:extLst>
              <a:ext uri="{FF2B5EF4-FFF2-40B4-BE49-F238E27FC236}">
                <a16:creationId xmlns:a16="http://schemas.microsoft.com/office/drawing/2014/main" id="{74F4FA07-54D2-AD4F-AC3C-6F7AF656D2F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183289" y="629384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22" name="Текст 36">
            <a:extLst>
              <a:ext uri="{FF2B5EF4-FFF2-40B4-BE49-F238E27FC236}">
                <a16:creationId xmlns:a16="http://schemas.microsoft.com/office/drawing/2014/main" id="{56C72E7E-2308-E94E-9A0A-5B1F3D888EE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2183289" y="697738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23" name="Текст 38">
            <a:extLst>
              <a:ext uri="{FF2B5EF4-FFF2-40B4-BE49-F238E27FC236}">
                <a16:creationId xmlns:a16="http://schemas.microsoft.com/office/drawing/2014/main" id="{039B741E-AEC7-2F4A-9FD4-B23D399AB17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2183289" y="755050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25" name="Текст 5">
            <a:extLst>
              <a:ext uri="{FF2B5EF4-FFF2-40B4-BE49-F238E27FC236}">
                <a16:creationId xmlns:a16="http://schemas.microsoft.com/office/drawing/2014/main" id="{8A672D3B-7F1B-AA42-924E-CD96E2E9FFC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017902" y="629384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26" name="Текст 36">
            <a:extLst>
              <a:ext uri="{FF2B5EF4-FFF2-40B4-BE49-F238E27FC236}">
                <a16:creationId xmlns:a16="http://schemas.microsoft.com/office/drawing/2014/main" id="{CB10B32B-1F05-C94E-9830-AE83CF2DDC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017902" y="697738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27" name="Текст 38">
            <a:extLst>
              <a:ext uri="{FF2B5EF4-FFF2-40B4-BE49-F238E27FC236}">
                <a16:creationId xmlns:a16="http://schemas.microsoft.com/office/drawing/2014/main" id="{AF88F35D-3647-334C-8593-8FF27458109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6017902" y="755050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33F81B34-51B7-5548-B975-BFA05078AE53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79450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8" name="Рисунок 5">
            <a:extLst>
              <a:ext uri="{FF2B5EF4-FFF2-40B4-BE49-F238E27FC236}">
                <a16:creationId xmlns:a16="http://schemas.microsoft.com/office/drawing/2014/main" id="{BFDFE33F-876C-7447-AD64-488722B50D54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4489450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30" name="Рисунок 5">
            <a:extLst>
              <a:ext uri="{FF2B5EF4-FFF2-40B4-BE49-F238E27FC236}">
                <a16:creationId xmlns:a16="http://schemas.microsoft.com/office/drawing/2014/main" id="{BDB02D88-E527-B944-A954-3F90DD6D9731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8299450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31" name="Рисунок 5">
            <a:extLst>
              <a:ext uri="{FF2B5EF4-FFF2-40B4-BE49-F238E27FC236}">
                <a16:creationId xmlns:a16="http://schemas.microsoft.com/office/drawing/2014/main" id="{3CCD46F6-D994-8342-A344-7977B6AFBD2D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2183289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32" name="Рисунок 5">
            <a:extLst>
              <a:ext uri="{FF2B5EF4-FFF2-40B4-BE49-F238E27FC236}">
                <a16:creationId xmlns:a16="http://schemas.microsoft.com/office/drawing/2014/main" id="{697B55F2-FFF5-F745-966A-550889A55B59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6017902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40" name="Holder 4">
            <a:extLst>
              <a:ext uri="{FF2B5EF4-FFF2-40B4-BE49-F238E27FC236}">
                <a16:creationId xmlns:a16="http://schemas.microsoft.com/office/drawing/2014/main" id="{7A958378-E567-467C-8475-7457609DAF98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accent5"/>
                </a:solidFill>
              </a:rPr>
              <a:pPr algn="ctr"/>
              <a:t>‹#›</a:t>
            </a:fld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4179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432312"/>
            <a:ext cx="18872993" cy="923330"/>
          </a:xfrm>
        </p:spPr>
        <p:txBody>
          <a:bodyPr/>
          <a:lstStyle>
            <a:lvl1pPr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29" name="Текст 5">
            <a:extLst>
              <a:ext uri="{FF2B5EF4-FFF2-40B4-BE49-F238E27FC236}">
                <a16:creationId xmlns:a16="http://schemas.microsoft.com/office/drawing/2014/main" id="{D24DF654-9900-0947-89C5-BA81CFCC25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94050" y="297343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30" name="Текст 36">
            <a:extLst>
              <a:ext uri="{FF2B5EF4-FFF2-40B4-BE49-F238E27FC236}">
                <a16:creationId xmlns:a16="http://schemas.microsoft.com/office/drawing/2014/main" id="{0C018C40-9888-ED47-9F11-05C2C9B3658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4050" y="365697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31" name="Текст 38">
            <a:extLst>
              <a:ext uri="{FF2B5EF4-FFF2-40B4-BE49-F238E27FC236}">
                <a16:creationId xmlns:a16="http://schemas.microsoft.com/office/drawing/2014/main" id="{CB469714-A7FF-D945-A12B-3B08BA32DFF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94050" y="423009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33" name="Текст 5">
            <a:extLst>
              <a:ext uri="{FF2B5EF4-FFF2-40B4-BE49-F238E27FC236}">
                <a16:creationId xmlns:a16="http://schemas.microsoft.com/office/drawing/2014/main" id="{935628CC-FEE6-5C46-8077-2E88E601B29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194050" y="678343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34" name="Текст 36">
            <a:extLst>
              <a:ext uri="{FF2B5EF4-FFF2-40B4-BE49-F238E27FC236}">
                <a16:creationId xmlns:a16="http://schemas.microsoft.com/office/drawing/2014/main" id="{FDC9F736-0B2C-254A-A4D7-899ED0DB203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94050" y="746697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35" name="Текст 38">
            <a:extLst>
              <a:ext uri="{FF2B5EF4-FFF2-40B4-BE49-F238E27FC236}">
                <a16:creationId xmlns:a16="http://schemas.microsoft.com/office/drawing/2014/main" id="{DE8F9F2C-0545-8A4C-9C0D-A8ABC6C535A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94050" y="804009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37" name="Текст 5">
            <a:extLst>
              <a:ext uri="{FF2B5EF4-FFF2-40B4-BE49-F238E27FC236}">
                <a16:creationId xmlns:a16="http://schemas.microsoft.com/office/drawing/2014/main" id="{AC39DCA0-4E53-1348-A2D0-6646B93C1B0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631170" y="297343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38" name="Текст 36">
            <a:extLst>
              <a:ext uri="{FF2B5EF4-FFF2-40B4-BE49-F238E27FC236}">
                <a16:creationId xmlns:a16="http://schemas.microsoft.com/office/drawing/2014/main" id="{975F87E7-E032-8642-A25D-7D7BF7905B0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631170" y="365697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39" name="Текст 38">
            <a:extLst>
              <a:ext uri="{FF2B5EF4-FFF2-40B4-BE49-F238E27FC236}">
                <a16:creationId xmlns:a16="http://schemas.microsoft.com/office/drawing/2014/main" id="{B6D5DDC1-C66D-9546-A3D9-44C537FC0B1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631170" y="423009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41" name="Текст 5">
            <a:extLst>
              <a:ext uri="{FF2B5EF4-FFF2-40B4-BE49-F238E27FC236}">
                <a16:creationId xmlns:a16="http://schemas.microsoft.com/office/drawing/2014/main" id="{471BF910-D238-BA4C-8F5C-016C70462C7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631170" y="678343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42" name="Текст 36">
            <a:extLst>
              <a:ext uri="{FF2B5EF4-FFF2-40B4-BE49-F238E27FC236}">
                <a16:creationId xmlns:a16="http://schemas.microsoft.com/office/drawing/2014/main" id="{E2C0E480-3F3E-B941-97CB-0A3B59D9447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631170" y="746697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43" name="Текст 38">
            <a:extLst>
              <a:ext uri="{FF2B5EF4-FFF2-40B4-BE49-F238E27FC236}">
                <a16:creationId xmlns:a16="http://schemas.microsoft.com/office/drawing/2014/main" id="{EA574A62-E0E7-9947-99FB-DEFB999E9AC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631170" y="804009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21" name="Рисунок 5">
            <a:extLst>
              <a:ext uri="{FF2B5EF4-FFF2-40B4-BE49-F238E27FC236}">
                <a16:creationId xmlns:a16="http://schemas.microsoft.com/office/drawing/2014/main" id="{C572F268-6725-8847-BC4D-7A0B4B8E6E8C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615553" y="2973439"/>
            <a:ext cx="2196000" cy="21960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3" name="Рисунок 5">
            <a:extLst>
              <a:ext uri="{FF2B5EF4-FFF2-40B4-BE49-F238E27FC236}">
                <a16:creationId xmlns:a16="http://schemas.microsoft.com/office/drawing/2014/main" id="{6830553B-DC0E-DE49-B2DE-AE39E96D60BD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615553" y="6783439"/>
            <a:ext cx="2196000" cy="21960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4" name="Рисунок 5">
            <a:extLst>
              <a:ext uri="{FF2B5EF4-FFF2-40B4-BE49-F238E27FC236}">
                <a16:creationId xmlns:a16="http://schemas.microsoft.com/office/drawing/2014/main" id="{8A5985A8-0949-4147-A0E0-10EF31EF0C12}"/>
              </a:ext>
            </a:extLst>
          </p:cNvPr>
          <p:cNvSpPr>
            <a:spLocks noGrp="1" noChangeAspect="1"/>
          </p:cNvSpPr>
          <p:nvPr>
            <p:ph type="pic" sz="quarter" idx="36"/>
          </p:nvPr>
        </p:nvSpPr>
        <p:spPr>
          <a:xfrm>
            <a:off x="7994650" y="2973439"/>
            <a:ext cx="2196000" cy="21960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5" name="Рисунок 5">
            <a:extLst>
              <a:ext uri="{FF2B5EF4-FFF2-40B4-BE49-F238E27FC236}">
                <a16:creationId xmlns:a16="http://schemas.microsoft.com/office/drawing/2014/main" id="{F96A25E5-9774-774B-BEA4-FB89DDFA0ECC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7994650" y="6783439"/>
            <a:ext cx="2196000" cy="21960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6" name="Holder 4">
            <a:extLst>
              <a:ext uri="{FF2B5EF4-FFF2-40B4-BE49-F238E27FC236}">
                <a16:creationId xmlns:a16="http://schemas.microsoft.com/office/drawing/2014/main" id="{299825F0-C2ED-E74A-B687-0DF5C5EB4DD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4384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2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432312"/>
            <a:ext cx="18872993" cy="923330"/>
          </a:xfrm>
        </p:spPr>
        <p:txBody>
          <a:bodyPr/>
          <a:lstStyle>
            <a:lvl1pPr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29" name="Текст 5">
            <a:extLst>
              <a:ext uri="{FF2B5EF4-FFF2-40B4-BE49-F238E27FC236}">
                <a16:creationId xmlns:a16="http://schemas.microsoft.com/office/drawing/2014/main" id="{D24DF654-9900-0947-89C5-BA81CFCC25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94050" y="297343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30" name="Текст 36">
            <a:extLst>
              <a:ext uri="{FF2B5EF4-FFF2-40B4-BE49-F238E27FC236}">
                <a16:creationId xmlns:a16="http://schemas.microsoft.com/office/drawing/2014/main" id="{0C018C40-9888-ED47-9F11-05C2C9B3658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4050" y="365697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31" name="Текст 38">
            <a:extLst>
              <a:ext uri="{FF2B5EF4-FFF2-40B4-BE49-F238E27FC236}">
                <a16:creationId xmlns:a16="http://schemas.microsoft.com/office/drawing/2014/main" id="{CB469714-A7FF-D945-A12B-3B08BA32DFF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94050" y="423009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33" name="Текст 5">
            <a:extLst>
              <a:ext uri="{FF2B5EF4-FFF2-40B4-BE49-F238E27FC236}">
                <a16:creationId xmlns:a16="http://schemas.microsoft.com/office/drawing/2014/main" id="{935628CC-FEE6-5C46-8077-2E88E601B29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194050" y="678343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34" name="Текст 36">
            <a:extLst>
              <a:ext uri="{FF2B5EF4-FFF2-40B4-BE49-F238E27FC236}">
                <a16:creationId xmlns:a16="http://schemas.microsoft.com/office/drawing/2014/main" id="{FDC9F736-0B2C-254A-A4D7-899ED0DB203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94050" y="746697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35" name="Текст 38">
            <a:extLst>
              <a:ext uri="{FF2B5EF4-FFF2-40B4-BE49-F238E27FC236}">
                <a16:creationId xmlns:a16="http://schemas.microsoft.com/office/drawing/2014/main" id="{DE8F9F2C-0545-8A4C-9C0D-A8ABC6C535A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94050" y="804009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37" name="Текст 5">
            <a:extLst>
              <a:ext uri="{FF2B5EF4-FFF2-40B4-BE49-F238E27FC236}">
                <a16:creationId xmlns:a16="http://schemas.microsoft.com/office/drawing/2014/main" id="{AC39DCA0-4E53-1348-A2D0-6646B93C1B0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631170" y="297343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38" name="Текст 36">
            <a:extLst>
              <a:ext uri="{FF2B5EF4-FFF2-40B4-BE49-F238E27FC236}">
                <a16:creationId xmlns:a16="http://schemas.microsoft.com/office/drawing/2014/main" id="{975F87E7-E032-8642-A25D-7D7BF7905B0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631170" y="365697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39" name="Текст 38">
            <a:extLst>
              <a:ext uri="{FF2B5EF4-FFF2-40B4-BE49-F238E27FC236}">
                <a16:creationId xmlns:a16="http://schemas.microsoft.com/office/drawing/2014/main" id="{B6D5DDC1-C66D-9546-A3D9-44C537FC0B1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631170" y="423009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41" name="Текст 5">
            <a:extLst>
              <a:ext uri="{FF2B5EF4-FFF2-40B4-BE49-F238E27FC236}">
                <a16:creationId xmlns:a16="http://schemas.microsoft.com/office/drawing/2014/main" id="{471BF910-D238-BA4C-8F5C-016C70462C7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631170" y="678343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42" name="Текст 36">
            <a:extLst>
              <a:ext uri="{FF2B5EF4-FFF2-40B4-BE49-F238E27FC236}">
                <a16:creationId xmlns:a16="http://schemas.microsoft.com/office/drawing/2014/main" id="{E2C0E480-3F3E-B941-97CB-0A3B59D9447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631170" y="746697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43" name="Текст 38">
            <a:extLst>
              <a:ext uri="{FF2B5EF4-FFF2-40B4-BE49-F238E27FC236}">
                <a16:creationId xmlns:a16="http://schemas.microsoft.com/office/drawing/2014/main" id="{EA574A62-E0E7-9947-99FB-DEFB999E9AC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631170" y="804009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21" name="Рисунок 5">
            <a:extLst>
              <a:ext uri="{FF2B5EF4-FFF2-40B4-BE49-F238E27FC236}">
                <a16:creationId xmlns:a16="http://schemas.microsoft.com/office/drawing/2014/main" id="{C572F268-6725-8847-BC4D-7A0B4B8E6E8C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615553" y="2973439"/>
            <a:ext cx="2196000" cy="21960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3" name="Рисунок 5">
            <a:extLst>
              <a:ext uri="{FF2B5EF4-FFF2-40B4-BE49-F238E27FC236}">
                <a16:creationId xmlns:a16="http://schemas.microsoft.com/office/drawing/2014/main" id="{6830553B-DC0E-DE49-B2DE-AE39E96D60BD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615553" y="6783439"/>
            <a:ext cx="2196000" cy="21960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4" name="Рисунок 5">
            <a:extLst>
              <a:ext uri="{FF2B5EF4-FFF2-40B4-BE49-F238E27FC236}">
                <a16:creationId xmlns:a16="http://schemas.microsoft.com/office/drawing/2014/main" id="{8A5985A8-0949-4147-A0E0-10EF31EF0C12}"/>
              </a:ext>
            </a:extLst>
          </p:cNvPr>
          <p:cNvSpPr>
            <a:spLocks noGrp="1" noChangeAspect="1"/>
          </p:cNvSpPr>
          <p:nvPr>
            <p:ph type="pic" sz="quarter" idx="36"/>
          </p:nvPr>
        </p:nvSpPr>
        <p:spPr>
          <a:xfrm>
            <a:off x="7994650" y="2973439"/>
            <a:ext cx="2196000" cy="21960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5" name="Рисунок 5">
            <a:extLst>
              <a:ext uri="{FF2B5EF4-FFF2-40B4-BE49-F238E27FC236}">
                <a16:creationId xmlns:a16="http://schemas.microsoft.com/office/drawing/2014/main" id="{F96A25E5-9774-774B-BEA4-FB89DDFA0ECC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7994650" y="6783439"/>
            <a:ext cx="2196000" cy="21960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6" name="Holder 4">
            <a:extLst>
              <a:ext uri="{FF2B5EF4-FFF2-40B4-BE49-F238E27FC236}">
                <a16:creationId xmlns:a16="http://schemas.microsoft.com/office/drawing/2014/main" id="{299825F0-C2ED-E74A-B687-0DF5C5EB4DD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866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C402A248-E3AD-6749-A4BA-508D61BAE9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104100" cy="495776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7" name="object 5">
            <a:extLst>
              <a:ext uri="{FF2B5EF4-FFF2-40B4-BE49-F238E27FC236}">
                <a16:creationId xmlns:a16="http://schemas.microsoft.com/office/drawing/2014/main" id="{DA02647C-D5D0-794F-8C56-E509532C420B}"/>
              </a:ext>
            </a:extLst>
          </p:cNvPr>
          <p:cNvSpPr/>
          <p:nvPr userDrawn="1"/>
        </p:nvSpPr>
        <p:spPr>
          <a:xfrm>
            <a:off x="0" y="4953635"/>
            <a:ext cx="20104100" cy="258445"/>
          </a:xfrm>
          <a:custGeom>
            <a:avLst/>
            <a:gdLst/>
            <a:ahLst/>
            <a:cxnLst/>
            <a:rect l="l" t="t" r="r" b="b"/>
            <a:pathLst>
              <a:path w="15329535" h="73659">
                <a:moveTo>
                  <a:pt x="0" y="73296"/>
                </a:moveTo>
                <a:lnTo>
                  <a:pt x="15329376" y="73296"/>
                </a:lnTo>
                <a:lnTo>
                  <a:pt x="15329376" y="0"/>
                </a:lnTo>
                <a:lnTo>
                  <a:pt x="0" y="0"/>
                </a:lnTo>
                <a:lnTo>
                  <a:pt x="0" y="73296"/>
                </a:lnTo>
                <a:close/>
              </a:path>
            </a:pathLst>
          </a:custGeom>
          <a:solidFill>
            <a:srgbClr val="F159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Заголовок 20">
            <a:extLst>
              <a:ext uri="{FF2B5EF4-FFF2-40B4-BE49-F238E27FC236}">
                <a16:creationId xmlns:a16="http://schemas.microsoft.com/office/drawing/2014/main" id="{FAA5F6C0-225D-5243-9093-555835F3B7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3008" y="6753242"/>
            <a:ext cx="10174592" cy="1046440"/>
          </a:xfrm>
        </p:spPr>
        <p:txBody>
          <a:bodyPr/>
          <a:lstStyle>
            <a:lvl1pPr algn="ctr">
              <a:defRPr sz="6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05911609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 слайд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666CCEF8-F786-2440-90E4-DE993F3D5C84}"/>
              </a:ext>
            </a:extLst>
          </p:cNvPr>
          <p:cNvCxnSpPr>
            <a:cxnSpLocks/>
          </p:cNvCxnSpPr>
          <p:nvPr userDrawn="1"/>
        </p:nvCxnSpPr>
        <p:spPr>
          <a:xfrm>
            <a:off x="0" y="5692775"/>
            <a:ext cx="3600000" cy="0"/>
          </a:xfrm>
          <a:prstGeom prst="line">
            <a:avLst/>
          </a:prstGeom>
          <a:ln w="190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CCD5E4F1-1849-424B-BA3E-E49055BB9F78}"/>
              </a:ext>
            </a:extLst>
          </p:cNvPr>
          <p:cNvCxnSpPr>
            <a:cxnSpLocks/>
          </p:cNvCxnSpPr>
          <p:nvPr userDrawn="1"/>
        </p:nvCxnSpPr>
        <p:spPr>
          <a:xfrm>
            <a:off x="16529050" y="5692775"/>
            <a:ext cx="3600000" cy="0"/>
          </a:xfrm>
          <a:prstGeom prst="line">
            <a:avLst/>
          </a:prstGeom>
          <a:ln w="190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20">
            <a:extLst>
              <a:ext uri="{FF2B5EF4-FFF2-40B4-BE49-F238E27FC236}">
                <a16:creationId xmlns:a16="http://schemas.microsoft.com/office/drawing/2014/main" id="{AF273EE6-2EAF-134E-B60A-8F75EE8CA0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92412" y="5162550"/>
            <a:ext cx="10944225" cy="1046440"/>
          </a:xfrm>
        </p:spPr>
        <p:txBody>
          <a:bodyPr/>
          <a:lstStyle>
            <a:lvl1pPr algn="ctr">
              <a:defRPr sz="68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4012796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реугольник">
            <a:extLst>
              <a:ext uri="{FF2B5EF4-FFF2-40B4-BE49-F238E27FC236}">
                <a16:creationId xmlns:a16="http://schemas.microsoft.com/office/drawing/2014/main" id="{04E4C964-EFCD-0390-5936-CBB4EEC6E27F}"/>
              </a:ext>
            </a:extLst>
          </p:cNvPr>
          <p:cNvSpPr/>
          <p:nvPr userDrawn="1"/>
        </p:nvSpPr>
        <p:spPr>
          <a:xfrm>
            <a:off x="0" y="7931859"/>
            <a:ext cx="1972014" cy="3377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EA4D15"/>
          </a:solidFill>
          <a:ln w="12700">
            <a:miter lim="400000"/>
          </a:ln>
        </p:spPr>
        <p:txBody>
          <a:bodyPr lIns="41884" tIns="41884" rIns="41884" bIns="41884" anchor="ctr"/>
          <a:lstStyle/>
          <a:p>
            <a:pPr algn="ctr" defTabSz="680625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638"/>
          </a:p>
        </p:txBody>
      </p:sp>
      <p:sp>
        <p:nvSpPr>
          <p:cNvPr id="22" name="Рисунок 21">
            <a:extLst>
              <a:ext uri="{FF2B5EF4-FFF2-40B4-BE49-F238E27FC236}">
                <a16:creationId xmlns:a16="http://schemas.microsoft.com/office/drawing/2014/main" id="{DC48C6ED-3115-E1BA-D02F-FC2B866032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10787399" y="-18859"/>
            <a:ext cx="9321852" cy="11343366"/>
          </a:xfrm>
          <a:custGeom>
            <a:avLst/>
            <a:gdLst>
              <a:gd name="connsiteX0" fmla="*/ 0 w 10156918"/>
              <a:gd name="connsiteY0" fmla="*/ 5308622 h 10617244"/>
              <a:gd name="connsiteX1" fmla="*/ 5078459 w 10156918"/>
              <a:gd name="connsiteY1" fmla="*/ 0 h 10617244"/>
              <a:gd name="connsiteX2" fmla="*/ 10156918 w 10156918"/>
              <a:gd name="connsiteY2" fmla="*/ 0 h 10617244"/>
              <a:gd name="connsiteX3" fmla="*/ 0 w 10156918"/>
              <a:gd name="connsiteY3" fmla="*/ 10617244 h 10617244"/>
              <a:gd name="connsiteX4" fmla="*/ 0 w 10156918"/>
              <a:gd name="connsiteY4" fmla="*/ 5308622 h 10617244"/>
              <a:gd name="connsiteX0" fmla="*/ 0 w 10156918"/>
              <a:gd name="connsiteY0" fmla="*/ 5834310 h 11142932"/>
              <a:gd name="connsiteX1" fmla="*/ 4671222 w 10156918"/>
              <a:gd name="connsiteY1" fmla="*/ 0 h 11142932"/>
              <a:gd name="connsiteX2" fmla="*/ 10156918 w 10156918"/>
              <a:gd name="connsiteY2" fmla="*/ 525688 h 11142932"/>
              <a:gd name="connsiteX3" fmla="*/ 0 w 10156918"/>
              <a:gd name="connsiteY3" fmla="*/ 11142932 h 11142932"/>
              <a:gd name="connsiteX4" fmla="*/ 0 w 10156918"/>
              <a:gd name="connsiteY4" fmla="*/ 5834310 h 11142932"/>
              <a:gd name="connsiteX0" fmla="*/ 0 w 9785940"/>
              <a:gd name="connsiteY0" fmla="*/ 5834310 h 11142932"/>
              <a:gd name="connsiteX1" fmla="*/ 4671222 w 9785940"/>
              <a:gd name="connsiteY1" fmla="*/ 0 h 11142932"/>
              <a:gd name="connsiteX2" fmla="*/ 9785940 w 9785940"/>
              <a:gd name="connsiteY2" fmla="*/ 910668 h 11142932"/>
              <a:gd name="connsiteX3" fmla="*/ 0 w 9785940"/>
              <a:gd name="connsiteY3" fmla="*/ 11142932 h 11142932"/>
              <a:gd name="connsiteX4" fmla="*/ 0 w 9785940"/>
              <a:gd name="connsiteY4" fmla="*/ 5834310 h 11142932"/>
              <a:gd name="connsiteX0" fmla="*/ 0 w 9785940"/>
              <a:gd name="connsiteY0" fmla="*/ 5838707 h 11147329"/>
              <a:gd name="connsiteX1" fmla="*/ 4646903 w 9785940"/>
              <a:gd name="connsiteY1" fmla="*/ 0 h 11147329"/>
              <a:gd name="connsiteX2" fmla="*/ 9785940 w 9785940"/>
              <a:gd name="connsiteY2" fmla="*/ 915065 h 11147329"/>
              <a:gd name="connsiteX3" fmla="*/ 0 w 9785940"/>
              <a:gd name="connsiteY3" fmla="*/ 11147329 h 11147329"/>
              <a:gd name="connsiteX4" fmla="*/ 0 w 9785940"/>
              <a:gd name="connsiteY4" fmla="*/ 5838707 h 11147329"/>
              <a:gd name="connsiteX0" fmla="*/ 0 w 9785940"/>
              <a:gd name="connsiteY0" fmla="*/ 5838707 h 10764682"/>
              <a:gd name="connsiteX1" fmla="*/ 4646903 w 9785940"/>
              <a:gd name="connsiteY1" fmla="*/ 0 h 10764682"/>
              <a:gd name="connsiteX2" fmla="*/ 9785940 w 9785940"/>
              <a:gd name="connsiteY2" fmla="*/ 915065 h 10764682"/>
              <a:gd name="connsiteX3" fmla="*/ 244985 w 9785940"/>
              <a:gd name="connsiteY3" fmla="*/ 10764682 h 10764682"/>
              <a:gd name="connsiteX4" fmla="*/ 0 w 9785940"/>
              <a:gd name="connsiteY4" fmla="*/ 5838707 h 10764682"/>
              <a:gd name="connsiteX0" fmla="*/ 0 w 9785940"/>
              <a:gd name="connsiteY0" fmla="*/ 5838707 h 10886279"/>
              <a:gd name="connsiteX1" fmla="*/ 4646903 w 9785940"/>
              <a:gd name="connsiteY1" fmla="*/ 0 h 10886279"/>
              <a:gd name="connsiteX2" fmla="*/ 9785940 w 9785940"/>
              <a:gd name="connsiteY2" fmla="*/ 915065 h 10886279"/>
              <a:gd name="connsiteX3" fmla="*/ 223000 w 9785940"/>
              <a:gd name="connsiteY3" fmla="*/ 10886279 h 10886279"/>
              <a:gd name="connsiteX4" fmla="*/ 0 w 9785940"/>
              <a:gd name="connsiteY4" fmla="*/ 5838707 h 10886279"/>
              <a:gd name="connsiteX0" fmla="*/ 0 w 9592738"/>
              <a:gd name="connsiteY0" fmla="*/ 4492356 h 10886279"/>
              <a:gd name="connsiteX1" fmla="*/ 4453701 w 9592738"/>
              <a:gd name="connsiteY1" fmla="*/ 0 h 10886279"/>
              <a:gd name="connsiteX2" fmla="*/ 9592738 w 9592738"/>
              <a:gd name="connsiteY2" fmla="*/ 915065 h 10886279"/>
              <a:gd name="connsiteX3" fmla="*/ 29798 w 9592738"/>
              <a:gd name="connsiteY3" fmla="*/ 10886279 h 10886279"/>
              <a:gd name="connsiteX4" fmla="*/ 0 w 9592738"/>
              <a:gd name="connsiteY4" fmla="*/ 4492356 h 10886279"/>
              <a:gd name="connsiteX0" fmla="*/ 0 w 9592738"/>
              <a:gd name="connsiteY0" fmla="*/ 4492356 h 10886279"/>
              <a:gd name="connsiteX1" fmla="*/ 4453701 w 9592738"/>
              <a:gd name="connsiteY1" fmla="*/ 0 h 10886279"/>
              <a:gd name="connsiteX2" fmla="*/ 9592738 w 9592738"/>
              <a:gd name="connsiteY2" fmla="*/ 915065 h 10886279"/>
              <a:gd name="connsiteX3" fmla="*/ 29798 w 9592738"/>
              <a:gd name="connsiteY3" fmla="*/ 10886279 h 10886279"/>
              <a:gd name="connsiteX4" fmla="*/ 6087 w 9592738"/>
              <a:gd name="connsiteY4" fmla="*/ 7370559 h 10886279"/>
              <a:gd name="connsiteX5" fmla="*/ 0 w 9592738"/>
              <a:gd name="connsiteY5" fmla="*/ 4492356 h 10886279"/>
              <a:gd name="connsiteX0" fmla="*/ 1122486 w 10715224"/>
              <a:gd name="connsiteY0" fmla="*/ 4492356 h 10886279"/>
              <a:gd name="connsiteX1" fmla="*/ 5576187 w 10715224"/>
              <a:gd name="connsiteY1" fmla="*/ 0 h 10886279"/>
              <a:gd name="connsiteX2" fmla="*/ 10715224 w 10715224"/>
              <a:gd name="connsiteY2" fmla="*/ 915065 h 10886279"/>
              <a:gd name="connsiteX3" fmla="*/ 1152284 w 10715224"/>
              <a:gd name="connsiteY3" fmla="*/ 10886279 h 10886279"/>
              <a:gd name="connsiteX4" fmla="*/ 0 w 10715224"/>
              <a:gd name="connsiteY4" fmla="*/ 10540000 h 10886279"/>
              <a:gd name="connsiteX5" fmla="*/ 1122486 w 10715224"/>
              <a:gd name="connsiteY5" fmla="*/ 4492356 h 10886279"/>
              <a:gd name="connsiteX0" fmla="*/ 1122486 w 10715224"/>
              <a:gd name="connsiteY0" fmla="*/ 4492356 h 10783059"/>
              <a:gd name="connsiteX1" fmla="*/ 5576187 w 10715224"/>
              <a:gd name="connsiteY1" fmla="*/ 0 h 10783059"/>
              <a:gd name="connsiteX2" fmla="*/ 10715224 w 10715224"/>
              <a:gd name="connsiteY2" fmla="*/ 915065 h 10783059"/>
              <a:gd name="connsiteX3" fmla="*/ 1251750 w 10715224"/>
              <a:gd name="connsiteY3" fmla="*/ 10783059 h 10783059"/>
              <a:gd name="connsiteX4" fmla="*/ 0 w 10715224"/>
              <a:gd name="connsiteY4" fmla="*/ 10540000 h 10783059"/>
              <a:gd name="connsiteX5" fmla="*/ 1122486 w 10715224"/>
              <a:gd name="connsiteY5" fmla="*/ 4492356 h 10783059"/>
              <a:gd name="connsiteX0" fmla="*/ 1122486 w 10410424"/>
              <a:gd name="connsiteY0" fmla="*/ 4492356 h 10783059"/>
              <a:gd name="connsiteX1" fmla="*/ 5576187 w 10410424"/>
              <a:gd name="connsiteY1" fmla="*/ 0 h 10783059"/>
              <a:gd name="connsiteX2" fmla="*/ 10410424 w 10410424"/>
              <a:gd name="connsiteY2" fmla="*/ 92105 h 10783059"/>
              <a:gd name="connsiteX3" fmla="*/ 1251750 w 10410424"/>
              <a:gd name="connsiteY3" fmla="*/ 10783059 h 10783059"/>
              <a:gd name="connsiteX4" fmla="*/ 0 w 10410424"/>
              <a:gd name="connsiteY4" fmla="*/ 10540000 h 10783059"/>
              <a:gd name="connsiteX5" fmla="*/ 1122486 w 10410424"/>
              <a:gd name="connsiteY5" fmla="*/ 4492356 h 10783059"/>
              <a:gd name="connsiteX0" fmla="*/ 1122486 w 10410424"/>
              <a:gd name="connsiteY0" fmla="*/ 4400916 h 10691619"/>
              <a:gd name="connsiteX1" fmla="*/ 4844667 w 10410424"/>
              <a:gd name="connsiteY1" fmla="*/ 0 h 10691619"/>
              <a:gd name="connsiteX2" fmla="*/ 10410424 w 10410424"/>
              <a:gd name="connsiteY2" fmla="*/ 665 h 10691619"/>
              <a:gd name="connsiteX3" fmla="*/ 1251750 w 10410424"/>
              <a:gd name="connsiteY3" fmla="*/ 10691619 h 10691619"/>
              <a:gd name="connsiteX4" fmla="*/ 0 w 10410424"/>
              <a:gd name="connsiteY4" fmla="*/ 10448560 h 10691619"/>
              <a:gd name="connsiteX5" fmla="*/ 1122486 w 10410424"/>
              <a:gd name="connsiteY5" fmla="*/ 4400916 h 10691619"/>
              <a:gd name="connsiteX0" fmla="*/ 1183446 w 10410424"/>
              <a:gd name="connsiteY0" fmla="*/ 5559156 h 10691619"/>
              <a:gd name="connsiteX1" fmla="*/ 4844667 w 10410424"/>
              <a:gd name="connsiteY1" fmla="*/ 0 h 10691619"/>
              <a:gd name="connsiteX2" fmla="*/ 10410424 w 10410424"/>
              <a:gd name="connsiteY2" fmla="*/ 665 h 10691619"/>
              <a:gd name="connsiteX3" fmla="*/ 1251750 w 10410424"/>
              <a:gd name="connsiteY3" fmla="*/ 10691619 h 10691619"/>
              <a:gd name="connsiteX4" fmla="*/ 0 w 10410424"/>
              <a:gd name="connsiteY4" fmla="*/ 10448560 h 10691619"/>
              <a:gd name="connsiteX5" fmla="*/ 1183446 w 10410424"/>
              <a:gd name="connsiteY5" fmla="*/ 5559156 h 10691619"/>
              <a:gd name="connsiteX0" fmla="*/ 1183446 w 10410424"/>
              <a:gd name="connsiteY0" fmla="*/ 5559156 h 11331699"/>
              <a:gd name="connsiteX1" fmla="*/ 4844667 w 10410424"/>
              <a:gd name="connsiteY1" fmla="*/ 0 h 11331699"/>
              <a:gd name="connsiteX2" fmla="*/ 10410424 w 10410424"/>
              <a:gd name="connsiteY2" fmla="*/ 665 h 11331699"/>
              <a:gd name="connsiteX3" fmla="*/ 2958630 w 10410424"/>
              <a:gd name="connsiteY3" fmla="*/ 11331699 h 11331699"/>
              <a:gd name="connsiteX4" fmla="*/ 0 w 10410424"/>
              <a:gd name="connsiteY4" fmla="*/ 10448560 h 11331699"/>
              <a:gd name="connsiteX5" fmla="*/ 1183446 w 10410424"/>
              <a:gd name="connsiteY5" fmla="*/ 5559156 h 11331699"/>
              <a:gd name="connsiteX0" fmla="*/ 55686 w 9282664"/>
              <a:gd name="connsiteY0" fmla="*/ 5559156 h 11362960"/>
              <a:gd name="connsiteX1" fmla="*/ 3716907 w 9282664"/>
              <a:gd name="connsiteY1" fmla="*/ 0 h 11362960"/>
              <a:gd name="connsiteX2" fmla="*/ 9282664 w 9282664"/>
              <a:gd name="connsiteY2" fmla="*/ 665 h 11362960"/>
              <a:gd name="connsiteX3" fmla="*/ 1830870 w 9282664"/>
              <a:gd name="connsiteY3" fmla="*/ 11331699 h 11362960"/>
              <a:gd name="connsiteX4" fmla="*/ 0 w 9282664"/>
              <a:gd name="connsiteY4" fmla="*/ 11362960 h 11362960"/>
              <a:gd name="connsiteX5" fmla="*/ 55686 w 9282664"/>
              <a:gd name="connsiteY5" fmla="*/ 5559156 h 11362960"/>
              <a:gd name="connsiteX0" fmla="*/ 0 w 9287938"/>
              <a:gd name="connsiteY0" fmla="*/ 5650596 h 11362960"/>
              <a:gd name="connsiteX1" fmla="*/ 3722181 w 9287938"/>
              <a:gd name="connsiteY1" fmla="*/ 0 h 11362960"/>
              <a:gd name="connsiteX2" fmla="*/ 9287938 w 9287938"/>
              <a:gd name="connsiteY2" fmla="*/ 665 h 11362960"/>
              <a:gd name="connsiteX3" fmla="*/ 1836144 w 9287938"/>
              <a:gd name="connsiteY3" fmla="*/ 11331699 h 11362960"/>
              <a:gd name="connsiteX4" fmla="*/ 5274 w 9287938"/>
              <a:gd name="connsiteY4" fmla="*/ 11362960 h 11362960"/>
              <a:gd name="connsiteX5" fmla="*/ 0 w 9287938"/>
              <a:gd name="connsiteY5" fmla="*/ 5650596 h 11362960"/>
              <a:gd name="connsiteX0" fmla="*/ 0 w 9287938"/>
              <a:gd name="connsiteY0" fmla="*/ 5650596 h 11362960"/>
              <a:gd name="connsiteX1" fmla="*/ 3722181 w 9287938"/>
              <a:gd name="connsiteY1" fmla="*/ 0 h 11362960"/>
              <a:gd name="connsiteX2" fmla="*/ 9287938 w 9287938"/>
              <a:gd name="connsiteY2" fmla="*/ 665 h 11362960"/>
              <a:gd name="connsiteX3" fmla="*/ 2019024 w 9287938"/>
              <a:gd name="connsiteY3" fmla="*/ 11331699 h 11362960"/>
              <a:gd name="connsiteX4" fmla="*/ 5274 w 9287938"/>
              <a:gd name="connsiteY4" fmla="*/ 11362960 h 11362960"/>
              <a:gd name="connsiteX5" fmla="*/ 0 w 9287938"/>
              <a:gd name="connsiteY5" fmla="*/ 5650596 h 11362960"/>
              <a:gd name="connsiteX0" fmla="*/ 14320 w 9302258"/>
              <a:gd name="connsiteY0" fmla="*/ 5650596 h 11343366"/>
              <a:gd name="connsiteX1" fmla="*/ 3736501 w 9302258"/>
              <a:gd name="connsiteY1" fmla="*/ 0 h 11343366"/>
              <a:gd name="connsiteX2" fmla="*/ 9302258 w 9302258"/>
              <a:gd name="connsiteY2" fmla="*/ 665 h 11343366"/>
              <a:gd name="connsiteX3" fmla="*/ 2033344 w 9302258"/>
              <a:gd name="connsiteY3" fmla="*/ 11331699 h 11343366"/>
              <a:gd name="connsiteX4" fmla="*/ 0 w 9302258"/>
              <a:gd name="connsiteY4" fmla="*/ 11343366 h 11343366"/>
              <a:gd name="connsiteX5" fmla="*/ 14320 w 9302258"/>
              <a:gd name="connsiteY5" fmla="*/ 5650596 h 11343366"/>
              <a:gd name="connsiteX0" fmla="*/ 33914 w 9321852"/>
              <a:gd name="connsiteY0" fmla="*/ 5650596 h 11343366"/>
              <a:gd name="connsiteX1" fmla="*/ 3756095 w 9321852"/>
              <a:gd name="connsiteY1" fmla="*/ 0 h 11343366"/>
              <a:gd name="connsiteX2" fmla="*/ 9321852 w 9321852"/>
              <a:gd name="connsiteY2" fmla="*/ 665 h 11343366"/>
              <a:gd name="connsiteX3" fmla="*/ 2052938 w 9321852"/>
              <a:gd name="connsiteY3" fmla="*/ 11331699 h 11343366"/>
              <a:gd name="connsiteX4" fmla="*/ 0 w 9321852"/>
              <a:gd name="connsiteY4" fmla="*/ 11343366 h 11343366"/>
              <a:gd name="connsiteX5" fmla="*/ 33914 w 9321852"/>
              <a:gd name="connsiteY5" fmla="*/ 5650596 h 11343366"/>
              <a:gd name="connsiteX0" fmla="*/ 7789 w 9321852"/>
              <a:gd name="connsiteY0" fmla="*/ 5631002 h 11343366"/>
              <a:gd name="connsiteX1" fmla="*/ 3756095 w 9321852"/>
              <a:gd name="connsiteY1" fmla="*/ 0 h 11343366"/>
              <a:gd name="connsiteX2" fmla="*/ 9321852 w 9321852"/>
              <a:gd name="connsiteY2" fmla="*/ 665 h 11343366"/>
              <a:gd name="connsiteX3" fmla="*/ 2052938 w 9321852"/>
              <a:gd name="connsiteY3" fmla="*/ 11331699 h 11343366"/>
              <a:gd name="connsiteX4" fmla="*/ 0 w 9321852"/>
              <a:gd name="connsiteY4" fmla="*/ 11343366 h 11343366"/>
              <a:gd name="connsiteX5" fmla="*/ 7789 w 9321852"/>
              <a:gd name="connsiteY5" fmla="*/ 5631002 h 11343366"/>
              <a:gd name="connsiteX0" fmla="*/ 7789 w 9321852"/>
              <a:gd name="connsiteY0" fmla="*/ 5631002 h 11343366"/>
              <a:gd name="connsiteX1" fmla="*/ 3801815 w 9321852"/>
              <a:gd name="connsiteY1" fmla="*/ 0 h 11343366"/>
              <a:gd name="connsiteX2" fmla="*/ 9321852 w 9321852"/>
              <a:gd name="connsiteY2" fmla="*/ 665 h 11343366"/>
              <a:gd name="connsiteX3" fmla="*/ 2052938 w 9321852"/>
              <a:gd name="connsiteY3" fmla="*/ 11331699 h 11343366"/>
              <a:gd name="connsiteX4" fmla="*/ 0 w 9321852"/>
              <a:gd name="connsiteY4" fmla="*/ 11343366 h 11343366"/>
              <a:gd name="connsiteX5" fmla="*/ 7789 w 9321852"/>
              <a:gd name="connsiteY5" fmla="*/ 5631002 h 11343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21852" h="11343366">
                <a:moveTo>
                  <a:pt x="7789" y="5631002"/>
                </a:moveTo>
                <a:lnTo>
                  <a:pt x="3801815" y="0"/>
                </a:lnTo>
                <a:lnTo>
                  <a:pt x="9321852" y="665"/>
                </a:lnTo>
                <a:lnTo>
                  <a:pt x="2052938" y="11331699"/>
                </a:lnTo>
                <a:lnTo>
                  <a:pt x="0" y="11343366"/>
                </a:lnTo>
                <a:cubicBezTo>
                  <a:pt x="4773" y="9445776"/>
                  <a:pt x="3016" y="7528592"/>
                  <a:pt x="7789" y="5631002"/>
                </a:cubicBezTo>
                <a:close/>
              </a:path>
            </a:pathLst>
          </a:custGeo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8" name="Полилиния 27">
            <a:extLst>
              <a:ext uri="{FF2B5EF4-FFF2-40B4-BE49-F238E27FC236}">
                <a16:creationId xmlns:a16="http://schemas.microsoft.com/office/drawing/2014/main" id="{A8E4EF9F-C67E-CFD5-F3E1-82462F16A00A}"/>
              </a:ext>
            </a:extLst>
          </p:cNvPr>
          <p:cNvSpPr/>
          <p:nvPr userDrawn="1"/>
        </p:nvSpPr>
        <p:spPr>
          <a:xfrm rot="19561061">
            <a:off x="18152145" y="-765947"/>
            <a:ext cx="668988" cy="6780111"/>
          </a:xfrm>
          <a:custGeom>
            <a:avLst/>
            <a:gdLst>
              <a:gd name="connsiteX0" fmla="*/ 0 w 668988"/>
              <a:gd name="connsiteY0" fmla="*/ 0 h 6780111"/>
              <a:gd name="connsiteX1" fmla="*/ 668988 w 668988"/>
              <a:gd name="connsiteY1" fmla="*/ 450938 h 6780111"/>
              <a:gd name="connsiteX2" fmla="*/ 668987 w 668988"/>
              <a:gd name="connsiteY2" fmla="*/ 5787636 h 6780111"/>
              <a:gd name="connsiteX3" fmla="*/ 0 w 668988"/>
              <a:gd name="connsiteY3" fmla="*/ 6780111 h 6780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988" h="6780111">
                <a:moveTo>
                  <a:pt x="0" y="0"/>
                </a:moveTo>
                <a:lnTo>
                  <a:pt x="668988" y="450938"/>
                </a:lnTo>
                <a:lnTo>
                  <a:pt x="668987" y="5787636"/>
                </a:lnTo>
                <a:lnTo>
                  <a:pt x="0" y="6780111"/>
                </a:lnTo>
                <a:close/>
              </a:path>
            </a:pathLst>
          </a:cu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2968"/>
          </a:p>
        </p:txBody>
      </p:sp>
      <p:sp>
        <p:nvSpPr>
          <p:cNvPr id="31" name="Заголовок 20">
            <a:extLst>
              <a:ext uri="{FF2B5EF4-FFF2-40B4-BE49-F238E27FC236}">
                <a16:creationId xmlns:a16="http://schemas.microsoft.com/office/drawing/2014/main" id="{978F495C-C5A3-34AF-AE75-3B5B714D37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06445" y="4847101"/>
            <a:ext cx="10798766" cy="1384995"/>
          </a:xfrm>
        </p:spPr>
        <p:txBody>
          <a:bodyPr/>
          <a:lstStyle>
            <a:lvl1pPr>
              <a:defRPr sz="90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Титульный слайд</a:t>
            </a:r>
          </a:p>
        </p:txBody>
      </p:sp>
    </p:spTree>
    <p:extLst>
      <p:ext uri="{BB962C8B-B14F-4D97-AF65-F5344CB8AC3E}">
        <p14:creationId xmlns:p14="http://schemas.microsoft.com/office/powerpoint/2010/main" val="1287469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6FE8C3C-8456-31B6-DAF5-14D68CE24541}"/>
              </a:ext>
            </a:extLst>
          </p:cNvPr>
          <p:cNvSpPr/>
          <p:nvPr userDrawn="1"/>
        </p:nvSpPr>
        <p:spPr>
          <a:xfrm>
            <a:off x="13363313" y="397"/>
            <a:ext cx="6740787" cy="11308556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3" name="Рисунок 2">
            <a:extLst>
              <a:ext uri="{FF2B5EF4-FFF2-40B4-BE49-F238E27FC236}">
                <a16:creationId xmlns:a16="http://schemas.microsoft.com/office/drawing/2014/main" id="{EE0D87D9-8954-8927-0755-CFD93DD90D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629268" y="1301252"/>
            <a:ext cx="7272955" cy="862692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4" name="Заголовок 20">
            <a:extLst>
              <a:ext uri="{FF2B5EF4-FFF2-40B4-BE49-F238E27FC236}">
                <a16:creationId xmlns:a16="http://schemas.microsoft.com/office/drawing/2014/main" id="{9BB315C5-5E84-EF8E-B3DF-A6C8106E18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65770" y="5259031"/>
            <a:ext cx="8209063" cy="1080810"/>
          </a:xfrm>
        </p:spPr>
        <p:txBody>
          <a:bodyPr/>
          <a:lstStyle>
            <a:lvl1pPr>
              <a:defRPr sz="66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Титульный слайд</a:t>
            </a:r>
          </a:p>
        </p:txBody>
      </p:sp>
    </p:spTree>
    <p:extLst>
      <p:ext uri="{BB962C8B-B14F-4D97-AF65-F5344CB8AC3E}">
        <p14:creationId xmlns:p14="http://schemas.microsoft.com/office/powerpoint/2010/main" val="33901864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9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93EE0FE-52A0-ED61-4261-243CF66754B7}"/>
              </a:ext>
            </a:extLst>
          </p:cNvPr>
          <p:cNvSpPr/>
          <p:nvPr userDrawn="1"/>
        </p:nvSpPr>
        <p:spPr>
          <a:xfrm>
            <a:off x="5277327" y="8090365"/>
            <a:ext cx="5973238" cy="32185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4F40BC4-2A21-5325-44F9-2744E9BAFF20}"/>
              </a:ext>
            </a:extLst>
          </p:cNvPr>
          <p:cNvSpPr/>
          <p:nvPr userDrawn="1"/>
        </p:nvSpPr>
        <p:spPr>
          <a:xfrm>
            <a:off x="19137556" y="394"/>
            <a:ext cx="966544" cy="985878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A175FA4-BC71-DEC7-8F21-E16ACF80E1AB}"/>
              </a:ext>
            </a:extLst>
          </p:cNvPr>
          <p:cNvSpPr/>
          <p:nvPr userDrawn="1"/>
        </p:nvSpPr>
        <p:spPr>
          <a:xfrm>
            <a:off x="5230264" y="8090364"/>
            <a:ext cx="134049" cy="3218590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972260E9-2082-857D-EB5A-B1266439F2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047588" y="0"/>
            <a:ext cx="8089968" cy="113085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9" name="Рисунок 2">
            <a:extLst>
              <a:ext uri="{FF2B5EF4-FFF2-40B4-BE49-F238E27FC236}">
                <a16:creationId xmlns:a16="http://schemas.microsoft.com/office/drawing/2014/main" id="{4A8F5D2C-A0FE-1657-13D9-36436B590F6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8089966"/>
            <a:ext cx="5230263" cy="321859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0" name="Заголовок 20">
            <a:extLst>
              <a:ext uri="{FF2B5EF4-FFF2-40B4-BE49-F238E27FC236}">
                <a16:creationId xmlns:a16="http://schemas.microsoft.com/office/drawing/2014/main" id="{2309710A-AFF1-4C2F-5FDF-0AA712B9F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65770" y="2963974"/>
            <a:ext cx="8209063" cy="1080810"/>
          </a:xfrm>
        </p:spPr>
        <p:txBody>
          <a:bodyPr/>
          <a:lstStyle>
            <a:lvl1pPr>
              <a:defRPr sz="66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Титульный слайд</a:t>
            </a:r>
          </a:p>
        </p:txBody>
      </p:sp>
    </p:spTree>
    <p:extLst>
      <p:ext uri="{BB962C8B-B14F-4D97-AF65-F5344CB8AC3E}">
        <p14:creationId xmlns:p14="http://schemas.microsoft.com/office/powerpoint/2010/main" val="10330437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5553" y="432312"/>
            <a:ext cx="18872993" cy="9055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75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b="0" i="0">
                <a:solidFill>
                  <a:schemeClr val="tx1">
                    <a:tint val="75000"/>
                  </a:schemeClr>
                </a:solidFill>
                <a:latin typeface="Glober Book" pitchFamily="2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692" r:id="rId3"/>
    <p:sldLayoutId id="2147483726" r:id="rId4"/>
    <p:sldLayoutId id="2147483728" r:id="rId5"/>
    <p:sldLayoutId id="2147483730" r:id="rId6"/>
    <p:sldLayoutId id="2147483732" r:id="rId7"/>
    <p:sldLayoutId id="2147483734" r:id="rId8"/>
    <p:sldLayoutId id="2147483736" r:id="rId9"/>
    <p:sldLayoutId id="2147483677" r:id="rId10"/>
    <p:sldLayoutId id="2147483680" r:id="rId11"/>
    <p:sldLayoutId id="2147483695" r:id="rId12"/>
    <p:sldLayoutId id="2147483696" r:id="rId13"/>
    <p:sldLayoutId id="2147483727" r:id="rId14"/>
    <p:sldLayoutId id="2147483729" r:id="rId15"/>
    <p:sldLayoutId id="2147483731" r:id="rId16"/>
    <p:sldLayoutId id="2147483733" r:id="rId17"/>
    <p:sldLayoutId id="2147483735" r:id="rId18"/>
    <p:sldLayoutId id="2147483737" r:id="rId19"/>
    <p:sldLayoutId id="2147483665" r:id="rId20"/>
    <p:sldLayoutId id="2147483699" r:id="rId21"/>
    <p:sldLayoutId id="2147483666" r:id="rId22"/>
    <p:sldLayoutId id="2147483700" r:id="rId23"/>
    <p:sldLayoutId id="2147483676" r:id="rId24"/>
    <p:sldLayoutId id="2147483701" r:id="rId25"/>
    <p:sldLayoutId id="2147483686" r:id="rId26"/>
    <p:sldLayoutId id="2147483702" r:id="rId27"/>
    <p:sldLayoutId id="2147483688" r:id="rId28"/>
    <p:sldLayoutId id="2147483703" r:id="rId29"/>
    <p:sldLayoutId id="2147483687" r:id="rId30"/>
    <p:sldLayoutId id="2147483704" r:id="rId31"/>
    <p:sldLayoutId id="2147483689" r:id="rId32"/>
    <p:sldLayoutId id="2147483705" r:id="rId33"/>
    <p:sldLayoutId id="2147483685" r:id="rId34"/>
    <p:sldLayoutId id="2147483706" r:id="rId35"/>
    <p:sldLayoutId id="2147483674" r:id="rId36"/>
    <p:sldLayoutId id="2147483707" r:id="rId37"/>
    <p:sldLayoutId id="2147483679" r:id="rId38"/>
    <p:sldLayoutId id="2147483708" r:id="rId39"/>
    <p:sldLayoutId id="2147483675" r:id="rId40"/>
    <p:sldLayoutId id="2147483709" r:id="rId41"/>
    <p:sldLayoutId id="2147483682" r:id="rId42"/>
    <p:sldLayoutId id="2147483710" r:id="rId43"/>
    <p:sldLayoutId id="2147483681" r:id="rId44"/>
    <p:sldLayoutId id="2147483711" r:id="rId45"/>
    <p:sldLayoutId id="2147483684" r:id="rId46"/>
    <p:sldLayoutId id="2147483719" r:id="rId47"/>
    <p:sldLayoutId id="2147483668" r:id="rId48"/>
    <p:sldLayoutId id="2147483712" r:id="rId49"/>
    <p:sldLayoutId id="2147483669" r:id="rId50"/>
    <p:sldLayoutId id="2147483713" r:id="rId51"/>
    <p:sldLayoutId id="2147483720" r:id="rId52"/>
    <p:sldLayoutId id="2147483667" r:id="rId53"/>
    <p:sldLayoutId id="2147483683" r:id="rId54"/>
    <p:sldLayoutId id="2147483714" r:id="rId55"/>
    <p:sldLayoutId id="2147483672" r:id="rId56"/>
    <p:sldLayoutId id="2147483715" r:id="rId57"/>
    <p:sldLayoutId id="2147483673" r:id="rId58"/>
    <p:sldLayoutId id="2147483716" r:id="rId59"/>
    <p:sldLayoutId id="2147483670" r:id="rId60"/>
    <p:sldLayoutId id="2147483717" r:id="rId61"/>
    <p:sldLayoutId id="2147483671" r:id="rId62"/>
    <p:sldLayoutId id="2147483718" r:id="rId63"/>
    <p:sldLayoutId id="2147483697" r:id="rId64"/>
    <p:sldLayoutId id="2147483698" r:id="rId6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kirov.esplus.ru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kirov.esplus.ru/" TargetMode="Externa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D72B09D-BA7C-7F4F-A556-A292CDBE6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134" y="2519547"/>
            <a:ext cx="10516666" cy="5170646"/>
          </a:xfrm>
        </p:spPr>
        <p:txBody>
          <a:bodyPr/>
          <a:lstStyle/>
          <a:p>
            <a:r>
              <a:rPr lang="ru-RU" sz="4800" dirty="0" smtClean="0"/>
              <a:t>Основания для замены/ установки ПУ на ПУ ИСУ. </a:t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Зоны ответственности ГП и СО.</a:t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Выход ПУ ИСУ на связь и съем показаний.</a:t>
            </a:r>
            <a:endParaRPr lang="ru-RU" sz="4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8503" y="4731345"/>
            <a:ext cx="6038760" cy="150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70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4BDCBFFE-247C-46DC-AA85-E120F57DD51E}"/>
              </a:ext>
            </a:extLst>
          </p:cNvPr>
          <p:cNvSpPr txBox="1">
            <a:spLocks/>
          </p:cNvSpPr>
          <p:nvPr/>
        </p:nvSpPr>
        <p:spPr>
          <a:xfrm>
            <a:off x="603250" y="891990"/>
            <a:ext cx="15774988" cy="1472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6000"/>
              </a:lnSpc>
              <a:defRPr sz="5800" b="1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4800" dirty="0" smtClean="0">
                <a:solidFill>
                  <a:schemeClr val="bg1"/>
                </a:solidFill>
              </a:rPr>
              <a:t>Часто задаваемые вопросы по передаче показаний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0539" y="808052"/>
            <a:ext cx="3149600" cy="787400"/>
          </a:xfrm>
          <a:prstGeom prst="rect">
            <a:avLst/>
          </a:prstGeom>
        </p:spPr>
      </p:pic>
      <p:sp>
        <p:nvSpPr>
          <p:cNvPr id="12" name="Объект 2">
            <a:extLst>
              <a:ext uri="{FF2B5EF4-FFF2-40B4-BE49-F238E27FC236}">
                <a16:creationId xmlns:a16="http://schemas.microsoft.com/office/drawing/2014/main" id="{5AB61489-A1D4-4128-91DB-0C5B28B74577}"/>
              </a:ext>
            </a:extLst>
          </p:cNvPr>
          <p:cNvSpPr txBox="1">
            <a:spLocks/>
          </p:cNvSpPr>
          <p:nvPr/>
        </p:nvSpPr>
        <p:spPr>
          <a:xfrm>
            <a:off x="603250" y="2592978"/>
            <a:ext cx="18300700" cy="99719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bg2">
                    <a:lumMod val="50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bg2">
                    <a:lumMod val="50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36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36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ru-RU" sz="3600" b="1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квартире установлен ПУ ИСУ, но в квитанции отсутствуют фактические показания, в чем причина?</a:t>
            </a:r>
            <a:endParaRPr lang="ru-RU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5AB61489-A1D4-4128-91DB-0C5B28B74577}"/>
              </a:ext>
            </a:extLst>
          </p:cNvPr>
          <p:cNvSpPr txBox="1">
            <a:spLocks/>
          </p:cNvSpPr>
          <p:nvPr/>
        </p:nvSpPr>
        <p:spPr>
          <a:xfrm>
            <a:off x="603249" y="3645904"/>
            <a:ext cx="18801177" cy="299158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bg2">
                    <a:lumMod val="50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bg2">
                    <a:lumMod val="50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Рекомендуем после замены ПУ на ПУ ИСУ последующие 2 месяца продолжить самостоятельную передачу показаний, если </a:t>
            </a:r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квитанции </a:t>
            </a:r>
            <a:r>
              <a:rPr lang="ru-RU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строке источник показаний появилась </a:t>
            </a:r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информация что </a:t>
            </a:r>
            <a:r>
              <a:rPr lang="ru-RU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«удаленный съем», </a:t>
            </a:r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тогда показания передавать не </a:t>
            </a:r>
            <a:r>
              <a:rPr lang="ru-RU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требуется, они считываются автоматически. Если в квитанции источник показаний «клиент» или пустые строчки, то ПУ ИСУ не на опросе, требуется проинформировать АО «</a:t>
            </a:r>
            <a:r>
              <a:rPr lang="ru-RU" sz="3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Энергосбыт</a:t>
            </a:r>
            <a:r>
              <a:rPr lang="ru-RU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Плюс». Будет направлен специалист для вывода ПУ на опрос.</a:t>
            </a:r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</p:txBody>
      </p:sp>
      <p:sp>
        <p:nvSpPr>
          <p:cNvPr id="23" name="Объект 2">
            <a:extLst>
              <a:ext uri="{FF2B5EF4-FFF2-40B4-BE49-F238E27FC236}">
                <a16:creationId xmlns:a16="http://schemas.microsoft.com/office/drawing/2014/main" id="{5AB61489-A1D4-4128-91DB-0C5B28B74577}"/>
              </a:ext>
            </a:extLst>
          </p:cNvPr>
          <p:cNvSpPr txBox="1">
            <a:spLocks/>
          </p:cNvSpPr>
          <p:nvPr/>
        </p:nvSpPr>
        <p:spPr>
          <a:xfrm>
            <a:off x="603250" y="7231105"/>
            <a:ext cx="18801177" cy="99719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bg2">
                    <a:lumMod val="50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bg2">
                    <a:lumMod val="50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36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3600" b="1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 Управляющей компании ежемесячно получать фактические показания ОДПУ по МКД, находящимся на обслуживании?</a:t>
            </a:r>
            <a:endParaRPr lang="ru-RU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Объект 2">
            <a:extLst>
              <a:ext uri="{FF2B5EF4-FFF2-40B4-BE49-F238E27FC236}">
                <a16:creationId xmlns:a16="http://schemas.microsoft.com/office/drawing/2014/main" id="{5AB61489-A1D4-4128-91DB-0C5B28B74577}"/>
              </a:ext>
            </a:extLst>
          </p:cNvPr>
          <p:cNvSpPr txBox="1">
            <a:spLocks/>
          </p:cNvSpPr>
          <p:nvPr/>
        </p:nvSpPr>
        <p:spPr>
          <a:xfrm>
            <a:off x="603250" y="8431412"/>
            <a:ext cx="18761888" cy="199439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bg2">
                    <a:lumMod val="50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bg2">
                    <a:lumMod val="50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Необходимо написать письмо в адрес АО «</a:t>
            </a:r>
            <a:r>
              <a:rPr lang="ru-RU" sz="3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Энергосбыт</a:t>
            </a:r>
            <a:r>
              <a:rPr lang="ru-RU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Плюс» с указанием адресов МКД, по которым требуется информация о показаниях и сообщить адрес электронной почты Управляющей компании, на который необходимо присылать данные. Включим Вас в рассылку для ежемесячного направления показаний. </a:t>
            </a:r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 </a:t>
            </a:r>
          </a:p>
        </p:txBody>
      </p:sp>
    </p:spTree>
    <p:extLst>
      <p:ext uri="{BB962C8B-B14F-4D97-AF65-F5344CB8AC3E}">
        <p14:creationId xmlns:p14="http://schemas.microsoft.com/office/powerpoint/2010/main" val="35964130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4BDCBFFE-247C-46DC-AA85-E120F57DD51E}"/>
              </a:ext>
            </a:extLst>
          </p:cNvPr>
          <p:cNvSpPr txBox="1">
            <a:spLocks/>
          </p:cNvSpPr>
          <p:nvPr/>
        </p:nvSpPr>
        <p:spPr>
          <a:xfrm>
            <a:off x="818403" y="1064323"/>
            <a:ext cx="15774988" cy="7034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6000"/>
              </a:lnSpc>
              <a:defRPr sz="5800" b="1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4800" dirty="0" smtClean="0">
                <a:solidFill>
                  <a:schemeClr val="bg1"/>
                </a:solidFill>
              </a:rPr>
              <a:t>Преимущества замены ПУ на ПУ ИСУ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0539" y="808052"/>
            <a:ext cx="3149600" cy="787400"/>
          </a:xfrm>
          <a:prstGeom prst="rect">
            <a:avLst/>
          </a:prstGeom>
        </p:spPr>
      </p:pic>
      <p:sp>
        <p:nvSpPr>
          <p:cNvPr id="14" name="Объект 2"/>
          <p:cNvSpPr txBox="1">
            <a:spLocks/>
          </p:cNvSpPr>
          <p:nvPr/>
        </p:nvSpPr>
        <p:spPr>
          <a:xfrm>
            <a:off x="1715049" y="2849639"/>
            <a:ext cx="17207345" cy="7149333"/>
          </a:xfrm>
          <a:prstGeom prst="rect">
            <a:avLst/>
          </a:prstGeom>
        </p:spPr>
        <p:txBody>
          <a:bodyPr>
            <a:no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sz="3200" kern="0" dirty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ru-RU" sz="3200" kern="0" dirty="0" smtClean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: скругленные углы 30">
            <a:extLst>
              <a:ext uri="{FF2B5EF4-FFF2-40B4-BE49-F238E27FC236}">
                <a16:creationId xmlns:a16="http://schemas.microsoft.com/office/drawing/2014/main" id="{756AC8DF-9225-4926-A01E-62352996FE39}"/>
              </a:ext>
            </a:extLst>
          </p:cNvPr>
          <p:cNvSpPr/>
          <p:nvPr/>
        </p:nvSpPr>
        <p:spPr>
          <a:xfrm>
            <a:off x="866334" y="2999192"/>
            <a:ext cx="792516" cy="712612"/>
          </a:xfrm>
          <a:prstGeom prst="roundRect">
            <a:avLst/>
          </a:prstGeom>
          <a:solidFill>
            <a:srgbClr val="FA9106"/>
          </a:solidFill>
          <a:ln>
            <a:noFill/>
          </a:ln>
          <a:effectLst>
            <a:outerShdw blurRad="2032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исунок 31">
            <a:extLst>
              <a:ext uri="{FF2B5EF4-FFF2-40B4-BE49-F238E27FC236}">
                <a16:creationId xmlns:a16="http://schemas.microsoft.com/office/drawing/2014/main" id="{CE230704-74B1-41F9-BD32-72DDAC173B38}"/>
              </a:ext>
            </a:extLst>
          </p:cNvPr>
          <p:cNvSpPr/>
          <p:nvPr/>
        </p:nvSpPr>
        <p:spPr>
          <a:xfrm>
            <a:off x="960420" y="3155962"/>
            <a:ext cx="604344" cy="399071"/>
          </a:xfrm>
          <a:custGeom>
            <a:avLst/>
            <a:gdLst>
              <a:gd name="connsiteX0" fmla="*/ 239942 w 243508"/>
              <a:gd name="connsiteY0" fmla="*/ 3566 h 178825"/>
              <a:gd name="connsiteX1" fmla="*/ 222724 w 243508"/>
              <a:gd name="connsiteY1" fmla="*/ 3566 h 178825"/>
              <a:gd name="connsiteX2" fmla="*/ 76855 w 243508"/>
              <a:gd name="connsiteY2" fmla="*/ 149435 h 178825"/>
              <a:gd name="connsiteX3" fmla="*/ 20785 w 243508"/>
              <a:gd name="connsiteY3" fmla="*/ 93366 h 178825"/>
              <a:gd name="connsiteX4" fmla="*/ 3566 w 243508"/>
              <a:gd name="connsiteY4" fmla="*/ 93366 h 178825"/>
              <a:gd name="connsiteX5" fmla="*/ 3566 w 243508"/>
              <a:gd name="connsiteY5" fmla="*/ 110584 h 178825"/>
              <a:gd name="connsiteX6" fmla="*/ 68245 w 243508"/>
              <a:gd name="connsiteY6" fmla="*/ 175261 h 178825"/>
              <a:gd name="connsiteX7" fmla="*/ 85464 w 243508"/>
              <a:gd name="connsiteY7" fmla="*/ 175261 h 178825"/>
              <a:gd name="connsiteX8" fmla="*/ 239942 w 243508"/>
              <a:gd name="connsiteY8" fmla="*/ 20785 h 178825"/>
              <a:gd name="connsiteX9" fmla="*/ 239942 w 243508"/>
              <a:gd name="connsiteY9" fmla="*/ 3566 h 17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508" h="178825">
                <a:moveTo>
                  <a:pt x="239942" y="3566"/>
                </a:moveTo>
                <a:cubicBezTo>
                  <a:pt x="235188" y="-1189"/>
                  <a:pt x="227479" y="-1189"/>
                  <a:pt x="222724" y="3566"/>
                </a:cubicBezTo>
                <a:lnTo>
                  <a:pt x="76855" y="149435"/>
                </a:lnTo>
                <a:lnTo>
                  <a:pt x="20785" y="93366"/>
                </a:lnTo>
                <a:cubicBezTo>
                  <a:pt x="16030" y="88611"/>
                  <a:pt x="8322" y="88611"/>
                  <a:pt x="3566" y="93366"/>
                </a:cubicBezTo>
                <a:cubicBezTo>
                  <a:pt x="-1189" y="98120"/>
                  <a:pt x="-1189" y="105829"/>
                  <a:pt x="3566" y="110584"/>
                </a:cubicBezTo>
                <a:lnTo>
                  <a:pt x="68245" y="175261"/>
                </a:lnTo>
                <a:cubicBezTo>
                  <a:pt x="72998" y="180016"/>
                  <a:pt x="80713" y="180012"/>
                  <a:pt x="85464" y="175261"/>
                </a:cubicBezTo>
                <a:lnTo>
                  <a:pt x="239942" y="20785"/>
                </a:lnTo>
                <a:cubicBezTo>
                  <a:pt x="244697" y="16030"/>
                  <a:pt x="244697" y="8321"/>
                  <a:pt x="239942" y="3566"/>
                </a:cubicBezTo>
                <a:close/>
              </a:path>
            </a:pathLst>
          </a:custGeom>
          <a:solidFill>
            <a:schemeClr val="bg1"/>
          </a:solidFill>
          <a:ln w="465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7" name="Прямоугольник: скругленные углы 30">
            <a:extLst>
              <a:ext uri="{FF2B5EF4-FFF2-40B4-BE49-F238E27FC236}">
                <a16:creationId xmlns:a16="http://schemas.microsoft.com/office/drawing/2014/main" id="{756AC8DF-9225-4926-A01E-62352996FE39}"/>
              </a:ext>
            </a:extLst>
          </p:cNvPr>
          <p:cNvSpPr/>
          <p:nvPr/>
        </p:nvSpPr>
        <p:spPr>
          <a:xfrm>
            <a:off x="866334" y="4811517"/>
            <a:ext cx="792516" cy="712612"/>
          </a:xfrm>
          <a:prstGeom prst="roundRect">
            <a:avLst/>
          </a:prstGeom>
          <a:solidFill>
            <a:srgbClr val="FA9106"/>
          </a:solidFill>
          <a:ln>
            <a:noFill/>
          </a:ln>
          <a:effectLst>
            <a:outerShdw blurRad="2032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исунок 31">
            <a:extLst>
              <a:ext uri="{FF2B5EF4-FFF2-40B4-BE49-F238E27FC236}">
                <a16:creationId xmlns:a16="http://schemas.microsoft.com/office/drawing/2014/main" id="{CE230704-74B1-41F9-BD32-72DDAC173B38}"/>
              </a:ext>
            </a:extLst>
          </p:cNvPr>
          <p:cNvSpPr/>
          <p:nvPr/>
        </p:nvSpPr>
        <p:spPr>
          <a:xfrm>
            <a:off x="960420" y="4968287"/>
            <a:ext cx="604344" cy="399071"/>
          </a:xfrm>
          <a:custGeom>
            <a:avLst/>
            <a:gdLst>
              <a:gd name="connsiteX0" fmla="*/ 239942 w 243508"/>
              <a:gd name="connsiteY0" fmla="*/ 3566 h 178825"/>
              <a:gd name="connsiteX1" fmla="*/ 222724 w 243508"/>
              <a:gd name="connsiteY1" fmla="*/ 3566 h 178825"/>
              <a:gd name="connsiteX2" fmla="*/ 76855 w 243508"/>
              <a:gd name="connsiteY2" fmla="*/ 149435 h 178825"/>
              <a:gd name="connsiteX3" fmla="*/ 20785 w 243508"/>
              <a:gd name="connsiteY3" fmla="*/ 93366 h 178825"/>
              <a:gd name="connsiteX4" fmla="*/ 3566 w 243508"/>
              <a:gd name="connsiteY4" fmla="*/ 93366 h 178825"/>
              <a:gd name="connsiteX5" fmla="*/ 3566 w 243508"/>
              <a:gd name="connsiteY5" fmla="*/ 110584 h 178825"/>
              <a:gd name="connsiteX6" fmla="*/ 68245 w 243508"/>
              <a:gd name="connsiteY6" fmla="*/ 175261 h 178825"/>
              <a:gd name="connsiteX7" fmla="*/ 85464 w 243508"/>
              <a:gd name="connsiteY7" fmla="*/ 175261 h 178825"/>
              <a:gd name="connsiteX8" fmla="*/ 239942 w 243508"/>
              <a:gd name="connsiteY8" fmla="*/ 20785 h 178825"/>
              <a:gd name="connsiteX9" fmla="*/ 239942 w 243508"/>
              <a:gd name="connsiteY9" fmla="*/ 3566 h 17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508" h="178825">
                <a:moveTo>
                  <a:pt x="239942" y="3566"/>
                </a:moveTo>
                <a:cubicBezTo>
                  <a:pt x="235188" y="-1189"/>
                  <a:pt x="227479" y="-1189"/>
                  <a:pt x="222724" y="3566"/>
                </a:cubicBezTo>
                <a:lnTo>
                  <a:pt x="76855" y="149435"/>
                </a:lnTo>
                <a:lnTo>
                  <a:pt x="20785" y="93366"/>
                </a:lnTo>
                <a:cubicBezTo>
                  <a:pt x="16030" y="88611"/>
                  <a:pt x="8322" y="88611"/>
                  <a:pt x="3566" y="93366"/>
                </a:cubicBezTo>
                <a:cubicBezTo>
                  <a:pt x="-1189" y="98120"/>
                  <a:pt x="-1189" y="105829"/>
                  <a:pt x="3566" y="110584"/>
                </a:cubicBezTo>
                <a:lnTo>
                  <a:pt x="68245" y="175261"/>
                </a:lnTo>
                <a:cubicBezTo>
                  <a:pt x="72998" y="180016"/>
                  <a:pt x="80713" y="180012"/>
                  <a:pt x="85464" y="175261"/>
                </a:cubicBezTo>
                <a:lnTo>
                  <a:pt x="239942" y="20785"/>
                </a:lnTo>
                <a:cubicBezTo>
                  <a:pt x="244697" y="16030"/>
                  <a:pt x="244697" y="8321"/>
                  <a:pt x="239942" y="3566"/>
                </a:cubicBezTo>
                <a:close/>
              </a:path>
            </a:pathLst>
          </a:custGeom>
          <a:solidFill>
            <a:schemeClr val="bg1"/>
          </a:solidFill>
          <a:ln w="465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9" name="Прямоугольник: скругленные углы 30">
            <a:extLst>
              <a:ext uri="{FF2B5EF4-FFF2-40B4-BE49-F238E27FC236}">
                <a16:creationId xmlns:a16="http://schemas.microsoft.com/office/drawing/2014/main" id="{756AC8DF-9225-4926-A01E-62352996FE39}"/>
              </a:ext>
            </a:extLst>
          </p:cNvPr>
          <p:cNvSpPr/>
          <p:nvPr/>
        </p:nvSpPr>
        <p:spPr>
          <a:xfrm>
            <a:off x="911574" y="6267536"/>
            <a:ext cx="792516" cy="712612"/>
          </a:xfrm>
          <a:prstGeom prst="roundRect">
            <a:avLst/>
          </a:prstGeom>
          <a:solidFill>
            <a:srgbClr val="FA9106"/>
          </a:solidFill>
          <a:ln>
            <a:noFill/>
          </a:ln>
          <a:effectLst>
            <a:outerShdw blurRad="2032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исунок 31">
            <a:extLst>
              <a:ext uri="{FF2B5EF4-FFF2-40B4-BE49-F238E27FC236}">
                <a16:creationId xmlns:a16="http://schemas.microsoft.com/office/drawing/2014/main" id="{CE230704-74B1-41F9-BD32-72DDAC173B38}"/>
              </a:ext>
            </a:extLst>
          </p:cNvPr>
          <p:cNvSpPr/>
          <p:nvPr/>
        </p:nvSpPr>
        <p:spPr>
          <a:xfrm>
            <a:off x="1005660" y="6424306"/>
            <a:ext cx="604344" cy="399071"/>
          </a:xfrm>
          <a:custGeom>
            <a:avLst/>
            <a:gdLst>
              <a:gd name="connsiteX0" fmla="*/ 239942 w 243508"/>
              <a:gd name="connsiteY0" fmla="*/ 3566 h 178825"/>
              <a:gd name="connsiteX1" fmla="*/ 222724 w 243508"/>
              <a:gd name="connsiteY1" fmla="*/ 3566 h 178825"/>
              <a:gd name="connsiteX2" fmla="*/ 76855 w 243508"/>
              <a:gd name="connsiteY2" fmla="*/ 149435 h 178825"/>
              <a:gd name="connsiteX3" fmla="*/ 20785 w 243508"/>
              <a:gd name="connsiteY3" fmla="*/ 93366 h 178825"/>
              <a:gd name="connsiteX4" fmla="*/ 3566 w 243508"/>
              <a:gd name="connsiteY4" fmla="*/ 93366 h 178825"/>
              <a:gd name="connsiteX5" fmla="*/ 3566 w 243508"/>
              <a:gd name="connsiteY5" fmla="*/ 110584 h 178825"/>
              <a:gd name="connsiteX6" fmla="*/ 68245 w 243508"/>
              <a:gd name="connsiteY6" fmla="*/ 175261 h 178825"/>
              <a:gd name="connsiteX7" fmla="*/ 85464 w 243508"/>
              <a:gd name="connsiteY7" fmla="*/ 175261 h 178825"/>
              <a:gd name="connsiteX8" fmla="*/ 239942 w 243508"/>
              <a:gd name="connsiteY8" fmla="*/ 20785 h 178825"/>
              <a:gd name="connsiteX9" fmla="*/ 239942 w 243508"/>
              <a:gd name="connsiteY9" fmla="*/ 3566 h 17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508" h="178825">
                <a:moveTo>
                  <a:pt x="239942" y="3566"/>
                </a:moveTo>
                <a:cubicBezTo>
                  <a:pt x="235188" y="-1189"/>
                  <a:pt x="227479" y="-1189"/>
                  <a:pt x="222724" y="3566"/>
                </a:cubicBezTo>
                <a:lnTo>
                  <a:pt x="76855" y="149435"/>
                </a:lnTo>
                <a:lnTo>
                  <a:pt x="20785" y="93366"/>
                </a:lnTo>
                <a:cubicBezTo>
                  <a:pt x="16030" y="88611"/>
                  <a:pt x="8322" y="88611"/>
                  <a:pt x="3566" y="93366"/>
                </a:cubicBezTo>
                <a:cubicBezTo>
                  <a:pt x="-1189" y="98120"/>
                  <a:pt x="-1189" y="105829"/>
                  <a:pt x="3566" y="110584"/>
                </a:cubicBezTo>
                <a:lnTo>
                  <a:pt x="68245" y="175261"/>
                </a:lnTo>
                <a:cubicBezTo>
                  <a:pt x="72998" y="180016"/>
                  <a:pt x="80713" y="180012"/>
                  <a:pt x="85464" y="175261"/>
                </a:cubicBezTo>
                <a:lnTo>
                  <a:pt x="239942" y="20785"/>
                </a:lnTo>
                <a:cubicBezTo>
                  <a:pt x="244697" y="16030"/>
                  <a:pt x="244697" y="8321"/>
                  <a:pt x="239942" y="3566"/>
                </a:cubicBezTo>
                <a:close/>
              </a:path>
            </a:pathLst>
          </a:custGeom>
          <a:solidFill>
            <a:schemeClr val="bg1"/>
          </a:solidFill>
          <a:ln w="465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11" name="Прямоугольник: скругленные углы 30">
            <a:extLst>
              <a:ext uri="{FF2B5EF4-FFF2-40B4-BE49-F238E27FC236}">
                <a16:creationId xmlns:a16="http://schemas.microsoft.com/office/drawing/2014/main" id="{756AC8DF-9225-4926-A01E-62352996FE39}"/>
              </a:ext>
            </a:extLst>
          </p:cNvPr>
          <p:cNvSpPr/>
          <p:nvPr/>
        </p:nvSpPr>
        <p:spPr>
          <a:xfrm>
            <a:off x="923890" y="7498943"/>
            <a:ext cx="792516" cy="712612"/>
          </a:xfrm>
          <a:prstGeom prst="roundRect">
            <a:avLst/>
          </a:prstGeom>
          <a:solidFill>
            <a:srgbClr val="FA9106"/>
          </a:solidFill>
          <a:ln>
            <a:noFill/>
          </a:ln>
          <a:effectLst>
            <a:outerShdw blurRad="2032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исунок 31">
            <a:extLst>
              <a:ext uri="{FF2B5EF4-FFF2-40B4-BE49-F238E27FC236}">
                <a16:creationId xmlns:a16="http://schemas.microsoft.com/office/drawing/2014/main" id="{CE230704-74B1-41F9-BD32-72DDAC173B38}"/>
              </a:ext>
            </a:extLst>
          </p:cNvPr>
          <p:cNvSpPr/>
          <p:nvPr/>
        </p:nvSpPr>
        <p:spPr>
          <a:xfrm>
            <a:off x="1017976" y="7655713"/>
            <a:ext cx="604344" cy="399071"/>
          </a:xfrm>
          <a:custGeom>
            <a:avLst/>
            <a:gdLst>
              <a:gd name="connsiteX0" fmla="*/ 239942 w 243508"/>
              <a:gd name="connsiteY0" fmla="*/ 3566 h 178825"/>
              <a:gd name="connsiteX1" fmla="*/ 222724 w 243508"/>
              <a:gd name="connsiteY1" fmla="*/ 3566 h 178825"/>
              <a:gd name="connsiteX2" fmla="*/ 76855 w 243508"/>
              <a:gd name="connsiteY2" fmla="*/ 149435 h 178825"/>
              <a:gd name="connsiteX3" fmla="*/ 20785 w 243508"/>
              <a:gd name="connsiteY3" fmla="*/ 93366 h 178825"/>
              <a:gd name="connsiteX4" fmla="*/ 3566 w 243508"/>
              <a:gd name="connsiteY4" fmla="*/ 93366 h 178825"/>
              <a:gd name="connsiteX5" fmla="*/ 3566 w 243508"/>
              <a:gd name="connsiteY5" fmla="*/ 110584 h 178825"/>
              <a:gd name="connsiteX6" fmla="*/ 68245 w 243508"/>
              <a:gd name="connsiteY6" fmla="*/ 175261 h 178825"/>
              <a:gd name="connsiteX7" fmla="*/ 85464 w 243508"/>
              <a:gd name="connsiteY7" fmla="*/ 175261 h 178825"/>
              <a:gd name="connsiteX8" fmla="*/ 239942 w 243508"/>
              <a:gd name="connsiteY8" fmla="*/ 20785 h 178825"/>
              <a:gd name="connsiteX9" fmla="*/ 239942 w 243508"/>
              <a:gd name="connsiteY9" fmla="*/ 3566 h 17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508" h="178825">
                <a:moveTo>
                  <a:pt x="239942" y="3566"/>
                </a:moveTo>
                <a:cubicBezTo>
                  <a:pt x="235188" y="-1189"/>
                  <a:pt x="227479" y="-1189"/>
                  <a:pt x="222724" y="3566"/>
                </a:cubicBezTo>
                <a:lnTo>
                  <a:pt x="76855" y="149435"/>
                </a:lnTo>
                <a:lnTo>
                  <a:pt x="20785" y="93366"/>
                </a:lnTo>
                <a:cubicBezTo>
                  <a:pt x="16030" y="88611"/>
                  <a:pt x="8322" y="88611"/>
                  <a:pt x="3566" y="93366"/>
                </a:cubicBezTo>
                <a:cubicBezTo>
                  <a:pt x="-1189" y="98120"/>
                  <a:pt x="-1189" y="105829"/>
                  <a:pt x="3566" y="110584"/>
                </a:cubicBezTo>
                <a:lnTo>
                  <a:pt x="68245" y="175261"/>
                </a:lnTo>
                <a:cubicBezTo>
                  <a:pt x="72998" y="180016"/>
                  <a:pt x="80713" y="180012"/>
                  <a:pt x="85464" y="175261"/>
                </a:cubicBezTo>
                <a:lnTo>
                  <a:pt x="239942" y="20785"/>
                </a:lnTo>
                <a:cubicBezTo>
                  <a:pt x="244697" y="16030"/>
                  <a:pt x="244697" y="8321"/>
                  <a:pt x="239942" y="3566"/>
                </a:cubicBezTo>
                <a:close/>
              </a:path>
            </a:pathLst>
          </a:custGeom>
          <a:solidFill>
            <a:schemeClr val="bg1"/>
          </a:solidFill>
          <a:ln w="465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13" name="Текст 2"/>
          <p:cNvSpPr>
            <a:spLocks noGrp="1"/>
          </p:cNvSpPr>
          <p:nvPr>
            <p:ph type="body" sz="quarter" idx="11"/>
          </p:nvPr>
        </p:nvSpPr>
        <p:spPr>
          <a:xfrm>
            <a:off x="1834181" y="3081398"/>
            <a:ext cx="17366533" cy="5355312"/>
          </a:xfrm>
        </p:spPr>
        <p:txBody>
          <a:bodyPr/>
          <a:lstStyle/>
          <a:p>
            <a:r>
              <a:rPr lang="ru-RU" sz="3600" dirty="0" smtClean="0"/>
              <a:t>Возможность удаленного снятия и передачи показаний ПУ, что освобождает в будущем клиента от необходимости ежемесячно передавать показания ПУ;</a:t>
            </a:r>
          </a:p>
          <a:p>
            <a:endParaRPr lang="ru-RU" sz="3600" dirty="0" smtClean="0"/>
          </a:p>
          <a:p>
            <a:r>
              <a:rPr lang="ru-RU" sz="3600" dirty="0" smtClean="0"/>
              <a:t>Возможность </a:t>
            </a:r>
            <a:r>
              <a:rPr lang="ru-RU" sz="3600" dirty="0"/>
              <a:t>клиентом дистанционно контролировать потребление электрической </a:t>
            </a:r>
            <a:r>
              <a:rPr lang="ru-RU" sz="3600" dirty="0" smtClean="0"/>
              <a:t>энергии;</a:t>
            </a:r>
          </a:p>
          <a:p>
            <a:endParaRPr lang="ru-RU" sz="3600" dirty="0"/>
          </a:p>
          <a:p>
            <a:r>
              <a:rPr lang="ru-RU" sz="3600" dirty="0" smtClean="0"/>
              <a:t>Возможность контролировать </a:t>
            </a:r>
            <a:r>
              <a:rPr lang="ru-RU" sz="3600" dirty="0"/>
              <a:t>качество поставки электрической </a:t>
            </a:r>
            <a:r>
              <a:rPr lang="ru-RU" sz="3600" dirty="0" smtClean="0"/>
              <a:t>энергии;</a:t>
            </a:r>
            <a:endParaRPr lang="ru-RU" sz="3600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3600" dirty="0"/>
              <a:t>Уменьшение объемов </a:t>
            </a:r>
            <a:r>
              <a:rPr lang="ru-RU" sz="3600" dirty="0" smtClean="0"/>
              <a:t>ОДН в случае укомплектованности МКД ПУ ИСУ.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94438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8" name="Группа 267">
            <a:extLst>
              <a:ext uri="{FF2B5EF4-FFF2-40B4-BE49-F238E27FC236}">
                <a16:creationId xmlns:a16="http://schemas.microsoft.com/office/drawing/2014/main" id="{705B98B9-01D7-3A38-A358-8719D9997835}"/>
              </a:ext>
            </a:extLst>
          </p:cNvPr>
          <p:cNvGrpSpPr>
            <a:grpSpLocks noChangeAspect="1"/>
          </p:cNvGrpSpPr>
          <p:nvPr/>
        </p:nvGrpSpPr>
        <p:grpSpPr>
          <a:xfrm>
            <a:off x="954127" y="1201752"/>
            <a:ext cx="15070905" cy="9181491"/>
            <a:chOff x="717094" y="1224186"/>
            <a:chExt cx="8628389" cy="5256584"/>
          </a:xfrm>
        </p:grpSpPr>
        <p:sp>
          <p:nvSpPr>
            <p:cNvPr id="269" name="Freeform 13">
              <a:extLst>
                <a:ext uri="{FF2B5EF4-FFF2-40B4-BE49-F238E27FC236}">
                  <a16:creationId xmlns:a16="http://schemas.microsoft.com/office/drawing/2014/main" id="{4560A630-B000-29FD-2B21-F5DB90320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2775" y="5803035"/>
              <a:ext cx="637875" cy="487641"/>
            </a:xfrm>
            <a:custGeom>
              <a:avLst/>
              <a:gdLst/>
              <a:ahLst/>
              <a:cxnLst>
                <a:cxn ang="0">
                  <a:pos x="534" y="585"/>
                </a:cxn>
                <a:cxn ang="0">
                  <a:pos x="566" y="563"/>
                </a:cxn>
                <a:cxn ang="0">
                  <a:pos x="568" y="546"/>
                </a:cxn>
                <a:cxn ang="0">
                  <a:pos x="548" y="528"/>
                </a:cxn>
                <a:cxn ang="0">
                  <a:pos x="526" y="510"/>
                </a:cxn>
                <a:cxn ang="0">
                  <a:pos x="536" y="493"/>
                </a:cxn>
                <a:cxn ang="0">
                  <a:pos x="654" y="433"/>
                </a:cxn>
                <a:cxn ang="0">
                  <a:pos x="682" y="418"/>
                </a:cxn>
                <a:cxn ang="0">
                  <a:pos x="733" y="411"/>
                </a:cxn>
                <a:cxn ang="0">
                  <a:pos x="779" y="392"/>
                </a:cxn>
                <a:cxn ang="0">
                  <a:pos x="785" y="368"/>
                </a:cxn>
                <a:cxn ang="0">
                  <a:pos x="770" y="340"/>
                </a:cxn>
                <a:cxn ang="0">
                  <a:pos x="771" y="311"/>
                </a:cxn>
                <a:cxn ang="0">
                  <a:pos x="811" y="294"/>
                </a:cxn>
                <a:cxn ang="0">
                  <a:pos x="801" y="259"/>
                </a:cxn>
                <a:cxn ang="0">
                  <a:pos x="808" y="238"/>
                </a:cxn>
                <a:cxn ang="0">
                  <a:pos x="795" y="218"/>
                </a:cxn>
                <a:cxn ang="0">
                  <a:pos x="782" y="197"/>
                </a:cxn>
                <a:cxn ang="0">
                  <a:pos x="800" y="169"/>
                </a:cxn>
                <a:cxn ang="0">
                  <a:pos x="777" y="158"/>
                </a:cxn>
                <a:cxn ang="0">
                  <a:pos x="741" y="96"/>
                </a:cxn>
                <a:cxn ang="0">
                  <a:pos x="724" y="73"/>
                </a:cxn>
                <a:cxn ang="0">
                  <a:pos x="659" y="23"/>
                </a:cxn>
                <a:cxn ang="0">
                  <a:pos x="642" y="2"/>
                </a:cxn>
                <a:cxn ang="0">
                  <a:pos x="620" y="30"/>
                </a:cxn>
                <a:cxn ang="0">
                  <a:pos x="602" y="43"/>
                </a:cxn>
                <a:cxn ang="0">
                  <a:pos x="547" y="39"/>
                </a:cxn>
                <a:cxn ang="0">
                  <a:pos x="521" y="45"/>
                </a:cxn>
                <a:cxn ang="0">
                  <a:pos x="506" y="58"/>
                </a:cxn>
                <a:cxn ang="0">
                  <a:pos x="453" y="94"/>
                </a:cxn>
                <a:cxn ang="0">
                  <a:pos x="420" y="130"/>
                </a:cxn>
                <a:cxn ang="0">
                  <a:pos x="399" y="124"/>
                </a:cxn>
                <a:cxn ang="0">
                  <a:pos x="358" y="83"/>
                </a:cxn>
                <a:cxn ang="0">
                  <a:pos x="355" y="51"/>
                </a:cxn>
                <a:cxn ang="0">
                  <a:pos x="328" y="22"/>
                </a:cxn>
                <a:cxn ang="0">
                  <a:pos x="303" y="0"/>
                </a:cxn>
                <a:cxn ang="0">
                  <a:pos x="266" y="5"/>
                </a:cxn>
                <a:cxn ang="0">
                  <a:pos x="214" y="38"/>
                </a:cxn>
                <a:cxn ang="0">
                  <a:pos x="169" y="65"/>
                </a:cxn>
                <a:cxn ang="0">
                  <a:pos x="87" y="69"/>
                </a:cxn>
                <a:cxn ang="0">
                  <a:pos x="66" y="83"/>
                </a:cxn>
                <a:cxn ang="0">
                  <a:pos x="37" y="65"/>
                </a:cxn>
                <a:cxn ang="0">
                  <a:pos x="19" y="75"/>
                </a:cxn>
                <a:cxn ang="0">
                  <a:pos x="0" y="91"/>
                </a:cxn>
                <a:cxn ang="0">
                  <a:pos x="137" y="500"/>
                </a:cxn>
                <a:cxn ang="0">
                  <a:pos x="153" y="505"/>
                </a:cxn>
                <a:cxn ang="0">
                  <a:pos x="174" y="486"/>
                </a:cxn>
                <a:cxn ang="0">
                  <a:pos x="198" y="447"/>
                </a:cxn>
                <a:cxn ang="0">
                  <a:pos x="220" y="447"/>
                </a:cxn>
                <a:cxn ang="0">
                  <a:pos x="250" y="468"/>
                </a:cxn>
                <a:cxn ang="0">
                  <a:pos x="260" y="500"/>
                </a:cxn>
                <a:cxn ang="0">
                  <a:pos x="271" y="539"/>
                </a:cxn>
                <a:cxn ang="0">
                  <a:pos x="327" y="539"/>
                </a:cxn>
                <a:cxn ang="0">
                  <a:pos x="414" y="520"/>
                </a:cxn>
                <a:cxn ang="0">
                  <a:pos x="456" y="519"/>
                </a:cxn>
                <a:cxn ang="0">
                  <a:pos x="502" y="551"/>
                </a:cxn>
                <a:cxn ang="0">
                  <a:pos x="532" y="587"/>
                </a:cxn>
              </a:cxnLst>
              <a:rect l="0" t="0" r="r" b="b"/>
              <a:pathLst>
                <a:path w="811" h="590">
                  <a:moveTo>
                    <a:pt x="532" y="587"/>
                  </a:moveTo>
                  <a:lnTo>
                    <a:pt x="528" y="590"/>
                  </a:lnTo>
                  <a:lnTo>
                    <a:pt x="528" y="590"/>
                  </a:lnTo>
                  <a:lnTo>
                    <a:pt x="528" y="590"/>
                  </a:lnTo>
                  <a:lnTo>
                    <a:pt x="534" y="585"/>
                  </a:lnTo>
                  <a:lnTo>
                    <a:pt x="540" y="580"/>
                  </a:lnTo>
                  <a:lnTo>
                    <a:pt x="553" y="574"/>
                  </a:lnTo>
                  <a:lnTo>
                    <a:pt x="559" y="571"/>
                  </a:lnTo>
                  <a:lnTo>
                    <a:pt x="565" y="566"/>
                  </a:lnTo>
                  <a:lnTo>
                    <a:pt x="566" y="563"/>
                  </a:lnTo>
                  <a:lnTo>
                    <a:pt x="568" y="559"/>
                  </a:lnTo>
                  <a:lnTo>
                    <a:pt x="568" y="555"/>
                  </a:lnTo>
                  <a:lnTo>
                    <a:pt x="570" y="550"/>
                  </a:lnTo>
                  <a:lnTo>
                    <a:pt x="570" y="550"/>
                  </a:lnTo>
                  <a:lnTo>
                    <a:pt x="568" y="546"/>
                  </a:lnTo>
                  <a:lnTo>
                    <a:pt x="567" y="542"/>
                  </a:lnTo>
                  <a:lnTo>
                    <a:pt x="565" y="540"/>
                  </a:lnTo>
                  <a:lnTo>
                    <a:pt x="563" y="536"/>
                  </a:lnTo>
                  <a:lnTo>
                    <a:pt x="556" y="532"/>
                  </a:lnTo>
                  <a:lnTo>
                    <a:pt x="548" y="528"/>
                  </a:lnTo>
                  <a:lnTo>
                    <a:pt x="540" y="524"/>
                  </a:lnTo>
                  <a:lnTo>
                    <a:pt x="532" y="519"/>
                  </a:lnTo>
                  <a:lnTo>
                    <a:pt x="529" y="516"/>
                  </a:lnTo>
                  <a:lnTo>
                    <a:pt x="527" y="513"/>
                  </a:lnTo>
                  <a:lnTo>
                    <a:pt x="526" y="510"/>
                  </a:lnTo>
                  <a:lnTo>
                    <a:pt x="525" y="506"/>
                  </a:lnTo>
                  <a:lnTo>
                    <a:pt x="525" y="506"/>
                  </a:lnTo>
                  <a:lnTo>
                    <a:pt x="527" y="502"/>
                  </a:lnTo>
                  <a:lnTo>
                    <a:pt x="530" y="498"/>
                  </a:lnTo>
                  <a:lnTo>
                    <a:pt x="536" y="493"/>
                  </a:lnTo>
                  <a:lnTo>
                    <a:pt x="543" y="488"/>
                  </a:lnTo>
                  <a:lnTo>
                    <a:pt x="561" y="476"/>
                  </a:lnTo>
                  <a:lnTo>
                    <a:pt x="583" y="465"/>
                  </a:lnTo>
                  <a:lnTo>
                    <a:pt x="627" y="444"/>
                  </a:lnTo>
                  <a:lnTo>
                    <a:pt x="654" y="433"/>
                  </a:lnTo>
                  <a:lnTo>
                    <a:pt x="654" y="433"/>
                  </a:lnTo>
                  <a:lnTo>
                    <a:pt x="663" y="427"/>
                  </a:lnTo>
                  <a:lnTo>
                    <a:pt x="670" y="422"/>
                  </a:lnTo>
                  <a:lnTo>
                    <a:pt x="678" y="419"/>
                  </a:lnTo>
                  <a:lnTo>
                    <a:pt x="682" y="418"/>
                  </a:lnTo>
                  <a:lnTo>
                    <a:pt x="687" y="418"/>
                  </a:lnTo>
                  <a:lnTo>
                    <a:pt x="687" y="418"/>
                  </a:lnTo>
                  <a:lnTo>
                    <a:pt x="701" y="415"/>
                  </a:lnTo>
                  <a:lnTo>
                    <a:pt x="716" y="413"/>
                  </a:lnTo>
                  <a:lnTo>
                    <a:pt x="733" y="411"/>
                  </a:lnTo>
                  <a:lnTo>
                    <a:pt x="749" y="407"/>
                  </a:lnTo>
                  <a:lnTo>
                    <a:pt x="763" y="403"/>
                  </a:lnTo>
                  <a:lnTo>
                    <a:pt x="770" y="401"/>
                  </a:lnTo>
                  <a:lnTo>
                    <a:pt x="774" y="397"/>
                  </a:lnTo>
                  <a:lnTo>
                    <a:pt x="779" y="392"/>
                  </a:lnTo>
                  <a:lnTo>
                    <a:pt x="782" y="388"/>
                  </a:lnTo>
                  <a:lnTo>
                    <a:pt x="785" y="383"/>
                  </a:lnTo>
                  <a:lnTo>
                    <a:pt x="786" y="378"/>
                  </a:lnTo>
                  <a:lnTo>
                    <a:pt x="786" y="378"/>
                  </a:lnTo>
                  <a:lnTo>
                    <a:pt x="785" y="368"/>
                  </a:lnTo>
                  <a:lnTo>
                    <a:pt x="782" y="363"/>
                  </a:lnTo>
                  <a:lnTo>
                    <a:pt x="780" y="357"/>
                  </a:lnTo>
                  <a:lnTo>
                    <a:pt x="777" y="351"/>
                  </a:lnTo>
                  <a:lnTo>
                    <a:pt x="773" y="346"/>
                  </a:lnTo>
                  <a:lnTo>
                    <a:pt x="770" y="340"/>
                  </a:lnTo>
                  <a:lnTo>
                    <a:pt x="769" y="333"/>
                  </a:lnTo>
                  <a:lnTo>
                    <a:pt x="767" y="322"/>
                  </a:lnTo>
                  <a:lnTo>
                    <a:pt x="767" y="322"/>
                  </a:lnTo>
                  <a:lnTo>
                    <a:pt x="769" y="317"/>
                  </a:lnTo>
                  <a:lnTo>
                    <a:pt x="771" y="311"/>
                  </a:lnTo>
                  <a:lnTo>
                    <a:pt x="776" y="306"/>
                  </a:lnTo>
                  <a:lnTo>
                    <a:pt x="781" y="302"/>
                  </a:lnTo>
                  <a:lnTo>
                    <a:pt x="788" y="299"/>
                  </a:lnTo>
                  <a:lnTo>
                    <a:pt x="795" y="297"/>
                  </a:lnTo>
                  <a:lnTo>
                    <a:pt x="811" y="294"/>
                  </a:lnTo>
                  <a:lnTo>
                    <a:pt x="811" y="294"/>
                  </a:lnTo>
                  <a:lnTo>
                    <a:pt x="800" y="264"/>
                  </a:lnTo>
                  <a:lnTo>
                    <a:pt x="800" y="264"/>
                  </a:lnTo>
                  <a:lnTo>
                    <a:pt x="800" y="264"/>
                  </a:lnTo>
                  <a:lnTo>
                    <a:pt x="801" y="259"/>
                  </a:lnTo>
                  <a:lnTo>
                    <a:pt x="802" y="256"/>
                  </a:lnTo>
                  <a:lnTo>
                    <a:pt x="804" y="251"/>
                  </a:lnTo>
                  <a:lnTo>
                    <a:pt x="807" y="246"/>
                  </a:lnTo>
                  <a:lnTo>
                    <a:pt x="808" y="243"/>
                  </a:lnTo>
                  <a:lnTo>
                    <a:pt x="808" y="238"/>
                  </a:lnTo>
                  <a:lnTo>
                    <a:pt x="808" y="238"/>
                  </a:lnTo>
                  <a:lnTo>
                    <a:pt x="807" y="231"/>
                  </a:lnTo>
                  <a:lnTo>
                    <a:pt x="804" y="227"/>
                  </a:lnTo>
                  <a:lnTo>
                    <a:pt x="800" y="222"/>
                  </a:lnTo>
                  <a:lnTo>
                    <a:pt x="795" y="218"/>
                  </a:lnTo>
                  <a:lnTo>
                    <a:pt x="790" y="213"/>
                  </a:lnTo>
                  <a:lnTo>
                    <a:pt x="786" y="208"/>
                  </a:lnTo>
                  <a:lnTo>
                    <a:pt x="784" y="204"/>
                  </a:lnTo>
                  <a:lnTo>
                    <a:pt x="782" y="197"/>
                  </a:lnTo>
                  <a:lnTo>
                    <a:pt x="782" y="197"/>
                  </a:lnTo>
                  <a:lnTo>
                    <a:pt x="782" y="193"/>
                  </a:lnTo>
                  <a:lnTo>
                    <a:pt x="785" y="190"/>
                  </a:lnTo>
                  <a:lnTo>
                    <a:pt x="792" y="182"/>
                  </a:lnTo>
                  <a:lnTo>
                    <a:pt x="797" y="174"/>
                  </a:lnTo>
                  <a:lnTo>
                    <a:pt x="800" y="169"/>
                  </a:lnTo>
                  <a:lnTo>
                    <a:pt x="800" y="165"/>
                  </a:lnTo>
                  <a:lnTo>
                    <a:pt x="800" y="165"/>
                  </a:lnTo>
                  <a:lnTo>
                    <a:pt x="792" y="163"/>
                  </a:lnTo>
                  <a:lnTo>
                    <a:pt x="784" y="161"/>
                  </a:lnTo>
                  <a:lnTo>
                    <a:pt x="777" y="158"/>
                  </a:lnTo>
                  <a:lnTo>
                    <a:pt x="771" y="153"/>
                  </a:lnTo>
                  <a:lnTo>
                    <a:pt x="765" y="147"/>
                  </a:lnTo>
                  <a:lnTo>
                    <a:pt x="762" y="140"/>
                  </a:lnTo>
                  <a:lnTo>
                    <a:pt x="754" y="127"/>
                  </a:lnTo>
                  <a:lnTo>
                    <a:pt x="741" y="96"/>
                  </a:lnTo>
                  <a:lnTo>
                    <a:pt x="736" y="89"/>
                  </a:lnTo>
                  <a:lnTo>
                    <a:pt x="733" y="83"/>
                  </a:lnTo>
                  <a:lnTo>
                    <a:pt x="728" y="77"/>
                  </a:lnTo>
                  <a:lnTo>
                    <a:pt x="724" y="73"/>
                  </a:lnTo>
                  <a:lnTo>
                    <a:pt x="724" y="73"/>
                  </a:lnTo>
                  <a:lnTo>
                    <a:pt x="713" y="65"/>
                  </a:lnTo>
                  <a:lnTo>
                    <a:pt x="702" y="56"/>
                  </a:lnTo>
                  <a:lnTo>
                    <a:pt x="679" y="42"/>
                  </a:lnTo>
                  <a:lnTo>
                    <a:pt x="668" y="32"/>
                  </a:lnTo>
                  <a:lnTo>
                    <a:pt x="659" y="23"/>
                  </a:lnTo>
                  <a:lnTo>
                    <a:pt x="651" y="13"/>
                  </a:lnTo>
                  <a:lnTo>
                    <a:pt x="649" y="6"/>
                  </a:lnTo>
                  <a:lnTo>
                    <a:pt x="647" y="0"/>
                  </a:lnTo>
                  <a:lnTo>
                    <a:pt x="647" y="0"/>
                  </a:lnTo>
                  <a:lnTo>
                    <a:pt x="642" y="2"/>
                  </a:lnTo>
                  <a:lnTo>
                    <a:pt x="637" y="5"/>
                  </a:lnTo>
                  <a:lnTo>
                    <a:pt x="632" y="10"/>
                  </a:lnTo>
                  <a:lnTo>
                    <a:pt x="628" y="17"/>
                  </a:lnTo>
                  <a:lnTo>
                    <a:pt x="624" y="24"/>
                  </a:lnTo>
                  <a:lnTo>
                    <a:pt x="620" y="30"/>
                  </a:lnTo>
                  <a:lnTo>
                    <a:pt x="617" y="36"/>
                  </a:lnTo>
                  <a:lnTo>
                    <a:pt x="611" y="40"/>
                  </a:lnTo>
                  <a:lnTo>
                    <a:pt x="606" y="43"/>
                  </a:lnTo>
                  <a:lnTo>
                    <a:pt x="602" y="43"/>
                  </a:lnTo>
                  <a:lnTo>
                    <a:pt x="602" y="43"/>
                  </a:lnTo>
                  <a:lnTo>
                    <a:pt x="594" y="44"/>
                  </a:lnTo>
                  <a:lnTo>
                    <a:pt x="584" y="43"/>
                  </a:lnTo>
                  <a:lnTo>
                    <a:pt x="566" y="40"/>
                  </a:lnTo>
                  <a:lnTo>
                    <a:pt x="557" y="39"/>
                  </a:lnTo>
                  <a:lnTo>
                    <a:pt x="547" y="39"/>
                  </a:lnTo>
                  <a:lnTo>
                    <a:pt x="536" y="40"/>
                  </a:lnTo>
                  <a:lnTo>
                    <a:pt x="525" y="43"/>
                  </a:lnTo>
                  <a:lnTo>
                    <a:pt x="525" y="43"/>
                  </a:lnTo>
                  <a:lnTo>
                    <a:pt x="524" y="44"/>
                  </a:lnTo>
                  <a:lnTo>
                    <a:pt x="521" y="45"/>
                  </a:lnTo>
                  <a:lnTo>
                    <a:pt x="517" y="51"/>
                  </a:lnTo>
                  <a:lnTo>
                    <a:pt x="512" y="55"/>
                  </a:lnTo>
                  <a:lnTo>
                    <a:pt x="509" y="58"/>
                  </a:lnTo>
                  <a:lnTo>
                    <a:pt x="506" y="58"/>
                  </a:lnTo>
                  <a:lnTo>
                    <a:pt x="506" y="58"/>
                  </a:lnTo>
                  <a:lnTo>
                    <a:pt x="469" y="58"/>
                  </a:lnTo>
                  <a:lnTo>
                    <a:pt x="469" y="58"/>
                  </a:lnTo>
                  <a:lnTo>
                    <a:pt x="465" y="69"/>
                  </a:lnTo>
                  <a:lnTo>
                    <a:pt x="460" y="81"/>
                  </a:lnTo>
                  <a:lnTo>
                    <a:pt x="453" y="94"/>
                  </a:lnTo>
                  <a:lnTo>
                    <a:pt x="445" y="108"/>
                  </a:lnTo>
                  <a:lnTo>
                    <a:pt x="436" y="120"/>
                  </a:lnTo>
                  <a:lnTo>
                    <a:pt x="430" y="124"/>
                  </a:lnTo>
                  <a:lnTo>
                    <a:pt x="426" y="128"/>
                  </a:lnTo>
                  <a:lnTo>
                    <a:pt x="420" y="130"/>
                  </a:lnTo>
                  <a:lnTo>
                    <a:pt x="414" y="131"/>
                  </a:lnTo>
                  <a:lnTo>
                    <a:pt x="414" y="131"/>
                  </a:lnTo>
                  <a:lnTo>
                    <a:pt x="412" y="131"/>
                  </a:lnTo>
                  <a:lnTo>
                    <a:pt x="407" y="130"/>
                  </a:lnTo>
                  <a:lnTo>
                    <a:pt x="399" y="124"/>
                  </a:lnTo>
                  <a:lnTo>
                    <a:pt x="390" y="117"/>
                  </a:lnTo>
                  <a:lnTo>
                    <a:pt x="380" y="109"/>
                  </a:lnTo>
                  <a:lnTo>
                    <a:pt x="370" y="100"/>
                  </a:lnTo>
                  <a:lnTo>
                    <a:pt x="362" y="91"/>
                  </a:lnTo>
                  <a:lnTo>
                    <a:pt x="358" y="83"/>
                  </a:lnTo>
                  <a:lnTo>
                    <a:pt x="357" y="79"/>
                  </a:lnTo>
                  <a:lnTo>
                    <a:pt x="355" y="76"/>
                  </a:lnTo>
                  <a:lnTo>
                    <a:pt x="355" y="76"/>
                  </a:lnTo>
                  <a:lnTo>
                    <a:pt x="355" y="51"/>
                  </a:lnTo>
                  <a:lnTo>
                    <a:pt x="355" y="51"/>
                  </a:lnTo>
                  <a:lnTo>
                    <a:pt x="351" y="48"/>
                  </a:lnTo>
                  <a:lnTo>
                    <a:pt x="347" y="46"/>
                  </a:lnTo>
                  <a:lnTo>
                    <a:pt x="341" y="39"/>
                  </a:lnTo>
                  <a:lnTo>
                    <a:pt x="334" y="31"/>
                  </a:lnTo>
                  <a:lnTo>
                    <a:pt x="328" y="22"/>
                  </a:lnTo>
                  <a:lnTo>
                    <a:pt x="322" y="14"/>
                  </a:lnTo>
                  <a:lnTo>
                    <a:pt x="315" y="7"/>
                  </a:lnTo>
                  <a:lnTo>
                    <a:pt x="311" y="4"/>
                  </a:lnTo>
                  <a:lnTo>
                    <a:pt x="307" y="1"/>
                  </a:lnTo>
                  <a:lnTo>
                    <a:pt x="303" y="0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285" y="0"/>
                  </a:lnTo>
                  <a:lnTo>
                    <a:pt x="275" y="2"/>
                  </a:lnTo>
                  <a:lnTo>
                    <a:pt x="266" y="5"/>
                  </a:lnTo>
                  <a:lnTo>
                    <a:pt x="258" y="8"/>
                  </a:lnTo>
                  <a:lnTo>
                    <a:pt x="250" y="12"/>
                  </a:lnTo>
                  <a:lnTo>
                    <a:pt x="242" y="16"/>
                  </a:lnTo>
                  <a:lnTo>
                    <a:pt x="228" y="27"/>
                  </a:lnTo>
                  <a:lnTo>
                    <a:pt x="214" y="38"/>
                  </a:lnTo>
                  <a:lnTo>
                    <a:pt x="200" y="48"/>
                  </a:lnTo>
                  <a:lnTo>
                    <a:pt x="185" y="58"/>
                  </a:lnTo>
                  <a:lnTo>
                    <a:pt x="177" y="62"/>
                  </a:lnTo>
                  <a:lnTo>
                    <a:pt x="169" y="65"/>
                  </a:lnTo>
                  <a:lnTo>
                    <a:pt x="169" y="65"/>
                  </a:lnTo>
                  <a:lnTo>
                    <a:pt x="155" y="67"/>
                  </a:lnTo>
                  <a:lnTo>
                    <a:pt x="140" y="67"/>
                  </a:lnTo>
                  <a:lnTo>
                    <a:pt x="113" y="66"/>
                  </a:lnTo>
                  <a:lnTo>
                    <a:pt x="100" y="67"/>
                  </a:lnTo>
                  <a:lnTo>
                    <a:pt x="87" y="69"/>
                  </a:lnTo>
                  <a:lnTo>
                    <a:pt x="82" y="71"/>
                  </a:lnTo>
                  <a:lnTo>
                    <a:pt x="76" y="74"/>
                  </a:lnTo>
                  <a:lnTo>
                    <a:pt x="71" y="78"/>
                  </a:lnTo>
                  <a:lnTo>
                    <a:pt x="66" y="83"/>
                  </a:lnTo>
                  <a:lnTo>
                    <a:pt x="66" y="83"/>
                  </a:lnTo>
                  <a:lnTo>
                    <a:pt x="60" y="78"/>
                  </a:lnTo>
                  <a:lnTo>
                    <a:pt x="52" y="73"/>
                  </a:lnTo>
                  <a:lnTo>
                    <a:pt x="45" y="67"/>
                  </a:lnTo>
                  <a:lnTo>
                    <a:pt x="40" y="66"/>
                  </a:lnTo>
                  <a:lnTo>
                    <a:pt x="37" y="65"/>
                  </a:lnTo>
                  <a:lnTo>
                    <a:pt x="37" y="65"/>
                  </a:lnTo>
                  <a:lnTo>
                    <a:pt x="30" y="66"/>
                  </a:lnTo>
                  <a:lnTo>
                    <a:pt x="26" y="68"/>
                  </a:lnTo>
                  <a:lnTo>
                    <a:pt x="22" y="71"/>
                  </a:lnTo>
                  <a:lnTo>
                    <a:pt x="19" y="75"/>
                  </a:lnTo>
                  <a:lnTo>
                    <a:pt x="16" y="79"/>
                  </a:lnTo>
                  <a:lnTo>
                    <a:pt x="11" y="83"/>
                  </a:lnTo>
                  <a:lnTo>
                    <a:pt x="7" y="88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132" y="488"/>
                  </a:lnTo>
                  <a:lnTo>
                    <a:pt x="132" y="488"/>
                  </a:lnTo>
                  <a:lnTo>
                    <a:pt x="132" y="488"/>
                  </a:lnTo>
                  <a:lnTo>
                    <a:pt x="133" y="494"/>
                  </a:lnTo>
                  <a:lnTo>
                    <a:pt x="137" y="500"/>
                  </a:lnTo>
                  <a:lnTo>
                    <a:pt x="141" y="504"/>
                  </a:lnTo>
                  <a:lnTo>
                    <a:pt x="144" y="505"/>
                  </a:lnTo>
                  <a:lnTo>
                    <a:pt x="146" y="506"/>
                  </a:lnTo>
                  <a:lnTo>
                    <a:pt x="146" y="506"/>
                  </a:lnTo>
                  <a:lnTo>
                    <a:pt x="153" y="505"/>
                  </a:lnTo>
                  <a:lnTo>
                    <a:pt x="159" y="503"/>
                  </a:lnTo>
                  <a:lnTo>
                    <a:pt x="163" y="501"/>
                  </a:lnTo>
                  <a:lnTo>
                    <a:pt x="167" y="496"/>
                  </a:lnTo>
                  <a:lnTo>
                    <a:pt x="170" y="491"/>
                  </a:lnTo>
                  <a:lnTo>
                    <a:pt x="174" y="486"/>
                  </a:lnTo>
                  <a:lnTo>
                    <a:pt x="179" y="475"/>
                  </a:lnTo>
                  <a:lnTo>
                    <a:pt x="184" y="464"/>
                  </a:lnTo>
                  <a:lnTo>
                    <a:pt x="190" y="453"/>
                  </a:lnTo>
                  <a:lnTo>
                    <a:pt x="194" y="449"/>
                  </a:lnTo>
                  <a:lnTo>
                    <a:pt x="198" y="447"/>
                  </a:lnTo>
                  <a:lnTo>
                    <a:pt x="202" y="444"/>
                  </a:lnTo>
                  <a:lnTo>
                    <a:pt x="208" y="443"/>
                  </a:lnTo>
                  <a:lnTo>
                    <a:pt x="208" y="443"/>
                  </a:lnTo>
                  <a:lnTo>
                    <a:pt x="214" y="444"/>
                  </a:lnTo>
                  <a:lnTo>
                    <a:pt x="220" y="447"/>
                  </a:lnTo>
                  <a:lnTo>
                    <a:pt x="234" y="452"/>
                  </a:lnTo>
                  <a:lnTo>
                    <a:pt x="239" y="456"/>
                  </a:lnTo>
                  <a:lnTo>
                    <a:pt x="245" y="460"/>
                  </a:lnTo>
                  <a:lnTo>
                    <a:pt x="248" y="465"/>
                  </a:lnTo>
                  <a:lnTo>
                    <a:pt x="250" y="468"/>
                  </a:lnTo>
                  <a:lnTo>
                    <a:pt x="250" y="468"/>
                  </a:lnTo>
                  <a:lnTo>
                    <a:pt x="251" y="480"/>
                  </a:lnTo>
                  <a:lnTo>
                    <a:pt x="253" y="488"/>
                  </a:lnTo>
                  <a:lnTo>
                    <a:pt x="257" y="494"/>
                  </a:lnTo>
                  <a:lnTo>
                    <a:pt x="260" y="500"/>
                  </a:lnTo>
                  <a:lnTo>
                    <a:pt x="265" y="506"/>
                  </a:lnTo>
                  <a:lnTo>
                    <a:pt x="268" y="514"/>
                  </a:lnTo>
                  <a:lnTo>
                    <a:pt x="270" y="525"/>
                  </a:lnTo>
                  <a:lnTo>
                    <a:pt x="271" y="539"/>
                  </a:lnTo>
                  <a:lnTo>
                    <a:pt x="271" y="539"/>
                  </a:lnTo>
                  <a:lnTo>
                    <a:pt x="276" y="537"/>
                  </a:lnTo>
                  <a:lnTo>
                    <a:pt x="282" y="537"/>
                  </a:lnTo>
                  <a:lnTo>
                    <a:pt x="296" y="537"/>
                  </a:lnTo>
                  <a:lnTo>
                    <a:pt x="327" y="539"/>
                  </a:lnTo>
                  <a:lnTo>
                    <a:pt x="327" y="539"/>
                  </a:lnTo>
                  <a:lnTo>
                    <a:pt x="344" y="537"/>
                  </a:lnTo>
                  <a:lnTo>
                    <a:pt x="359" y="535"/>
                  </a:lnTo>
                  <a:lnTo>
                    <a:pt x="374" y="532"/>
                  </a:lnTo>
                  <a:lnTo>
                    <a:pt x="388" y="528"/>
                  </a:lnTo>
                  <a:lnTo>
                    <a:pt x="414" y="520"/>
                  </a:lnTo>
                  <a:lnTo>
                    <a:pt x="427" y="518"/>
                  </a:lnTo>
                  <a:lnTo>
                    <a:pt x="441" y="517"/>
                  </a:lnTo>
                  <a:lnTo>
                    <a:pt x="441" y="517"/>
                  </a:lnTo>
                  <a:lnTo>
                    <a:pt x="448" y="518"/>
                  </a:lnTo>
                  <a:lnTo>
                    <a:pt x="456" y="519"/>
                  </a:lnTo>
                  <a:lnTo>
                    <a:pt x="463" y="521"/>
                  </a:lnTo>
                  <a:lnTo>
                    <a:pt x="468" y="524"/>
                  </a:lnTo>
                  <a:lnTo>
                    <a:pt x="481" y="532"/>
                  </a:lnTo>
                  <a:lnTo>
                    <a:pt x="492" y="541"/>
                  </a:lnTo>
                  <a:lnTo>
                    <a:pt x="502" y="551"/>
                  </a:lnTo>
                  <a:lnTo>
                    <a:pt x="510" y="563"/>
                  </a:lnTo>
                  <a:lnTo>
                    <a:pt x="517" y="575"/>
                  </a:lnTo>
                  <a:lnTo>
                    <a:pt x="521" y="587"/>
                  </a:lnTo>
                  <a:lnTo>
                    <a:pt x="521" y="587"/>
                  </a:lnTo>
                  <a:lnTo>
                    <a:pt x="532" y="587"/>
                  </a:lnTo>
                  <a:lnTo>
                    <a:pt x="532" y="58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0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>
                <a:lnSpc>
                  <a:spcPct val="90000"/>
                </a:lnSpc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</a:endParaRPr>
            </a:p>
          </p:txBody>
        </p:sp>
        <p:sp>
          <p:nvSpPr>
            <p:cNvPr id="270" name="Freeform 109">
              <a:extLst>
                <a:ext uri="{FF2B5EF4-FFF2-40B4-BE49-F238E27FC236}">
                  <a16:creationId xmlns:a16="http://schemas.microsoft.com/office/drawing/2014/main" id="{F797B4E6-75D4-069C-E74C-048EE0190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981" y="6046028"/>
              <a:ext cx="421060" cy="434742"/>
            </a:xfrm>
            <a:custGeom>
              <a:avLst/>
              <a:gdLst/>
              <a:ahLst/>
              <a:cxnLst>
                <a:cxn ang="0">
                  <a:pos x="3" y="300"/>
                </a:cxn>
                <a:cxn ang="0">
                  <a:pos x="1" y="315"/>
                </a:cxn>
                <a:cxn ang="0">
                  <a:pos x="9" y="336"/>
                </a:cxn>
                <a:cxn ang="0">
                  <a:pos x="42" y="355"/>
                </a:cxn>
                <a:cxn ang="0">
                  <a:pos x="71" y="372"/>
                </a:cxn>
                <a:cxn ang="0">
                  <a:pos x="70" y="407"/>
                </a:cxn>
                <a:cxn ang="0">
                  <a:pos x="73" y="425"/>
                </a:cxn>
                <a:cxn ang="0">
                  <a:pos x="88" y="440"/>
                </a:cxn>
                <a:cxn ang="0">
                  <a:pos x="135" y="451"/>
                </a:cxn>
                <a:cxn ang="0">
                  <a:pos x="149" y="462"/>
                </a:cxn>
                <a:cxn ang="0">
                  <a:pos x="162" y="475"/>
                </a:cxn>
                <a:cxn ang="0">
                  <a:pos x="178" y="476"/>
                </a:cxn>
                <a:cxn ang="0">
                  <a:pos x="200" y="463"/>
                </a:cxn>
                <a:cxn ang="0">
                  <a:pos x="225" y="438"/>
                </a:cxn>
                <a:cxn ang="0">
                  <a:pos x="242" y="432"/>
                </a:cxn>
                <a:cxn ang="0">
                  <a:pos x="246" y="491"/>
                </a:cxn>
                <a:cxn ang="0">
                  <a:pos x="269" y="517"/>
                </a:cxn>
                <a:cxn ang="0">
                  <a:pos x="292" y="525"/>
                </a:cxn>
                <a:cxn ang="0">
                  <a:pos x="339" y="516"/>
                </a:cxn>
                <a:cxn ang="0">
                  <a:pos x="356" y="502"/>
                </a:cxn>
                <a:cxn ang="0">
                  <a:pos x="374" y="472"/>
                </a:cxn>
                <a:cxn ang="0">
                  <a:pos x="405" y="463"/>
                </a:cxn>
                <a:cxn ang="0">
                  <a:pos x="463" y="458"/>
                </a:cxn>
                <a:cxn ang="0">
                  <a:pos x="497" y="436"/>
                </a:cxn>
                <a:cxn ang="0">
                  <a:pos x="506" y="399"/>
                </a:cxn>
                <a:cxn ang="0">
                  <a:pos x="496" y="370"/>
                </a:cxn>
                <a:cxn ang="0">
                  <a:pos x="499" y="354"/>
                </a:cxn>
                <a:cxn ang="0">
                  <a:pos x="513" y="339"/>
                </a:cxn>
                <a:cxn ang="0">
                  <a:pos x="536" y="337"/>
                </a:cxn>
                <a:cxn ang="0">
                  <a:pos x="530" y="315"/>
                </a:cxn>
                <a:cxn ang="0">
                  <a:pos x="500" y="285"/>
                </a:cxn>
                <a:cxn ang="0">
                  <a:pos x="465" y="249"/>
                </a:cxn>
                <a:cxn ang="0">
                  <a:pos x="455" y="214"/>
                </a:cxn>
                <a:cxn ang="0">
                  <a:pos x="437" y="171"/>
                </a:cxn>
                <a:cxn ang="0">
                  <a:pos x="414" y="197"/>
                </a:cxn>
                <a:cxn ang="0">
                  <a:pos x="398" y="200"/>
                </a:cxn>
                <a:cxn ang="0">
                  <a:pos x="364" y="187"/>
                </a:cxn>
                <a:cxn ang="0">
                  <a:pos x="361" y="171"/>
                </a:cxn>
                <a:cxn ang="0">
                  <a:pos x="367" y="135"/>
                </a:cxn>
                <a:cxn ang="0">
                  <a:pos x="358" y="128"/>
                </a:cxn>
                <a:cxn ang="0">
                  <a:pos x="358" y="113"/>
                </a:cxn>
                <a:cxn ang="0">
                  <a:pos x="381" y="80"/>
                </a:cxn>
                <a:cxn ang="0">
                  <a:pos x="408" y="51"/>
                </a:cxn>
                <a:cxn ang="0">
                  <a:pos x="389" y="27"/>
                </a:cxn>
                <a:cxn ang="0">
                  <a:pos x="340" y="18"/>
                </a:cxn>
                <a:cxn ang="0">
                  <a:pos x="293" y="4"/>
                </a:cxn>
                <a:cxn ang="0">
                  <a:pos x="263" y="5"/>
                </a:cxn>
                <a:cxn ang="0">
                  <a:pos x="244" y="23"/>
                </a:cxn>
                <a:cxn ang="0">
                  <a:pos x="245" y="46"/>
                </a:cxn>
                <a:cxn ang="0">
                  <a:pos x="257" y="69"/>
                </a:cxn>
                <a:cxn ang="0">
                  <a:pos x="260" y="89"/>
                </a:cxn>
                <a:cxn ang="0">
                  <a:pos x="245" y="107"/>
                </a:cxn>
                <a:cxn ang="0">
                  <a:pos x="191" y="119"/>
                </a:cxn>
                <a:cxn ang="0">
                  <a:pos x="157" y="124"/>
                </a:cxn>
                <a:cxn ang="0">
                  <a:pos x="129" y="139"/>
                </a:cxn>
                <a:cxn ang="0">
                  <a:pos x="36" y="182"/>
                </a:cxn>
                <a:cxn ang="0">
                  <a:pos x="2" y="208"/>
                </a:cxn>
                <a:cxn ang="0">
                  <a:pos x="2" y="219"/>
                </a:cxn>
                <a:cxn ang="0">
                  <a:pos x="23" y="234"/>
                </a:cxn>
                <a:cxn ang="0">
                  <a:pos x="42" y="248"/>
                </a:cxn>
                <a:cxn ang="0">
                  <a:pos x="43" y="261"/>
                </a:cxn>
                <a:cxn ang="0">
                  <a:pos x="34" y="277"/>
                </a:cxn>
                <a:cxn ang="0">
                  <a:pos x="3" y="296"/>
                </a:cxn>
              </a:cxnLst>
              <a:rect l="0" t="0" r="r" b="b"/>
              <a:pathLst>
                <a:path w="536" h="525">
                  <a:moveTo>
                    <a:pt x="7" y="293"/>
                  </a:moveTo>
                  <a:lnTo>
                    <a:pt x="7" y="293"/>
                  </a:lnTo>
                  <a:lnTo>
                    <a:pt x="7" y="296"/>
                  </a:lnTo>
                  <a:lnTo>
                    <a:pt x="3" y="300"/>
                  </a:lnTo>
                  <a:lnTo>
                    <a:pt x="1" y="304"/>
                  </a:lnTo>
                  <a:lnTo>
                    <a:pt x="0" y="307"/>
                  </a:lnTo>
                  <a:lnTo>
                    <a:pt x="0" y="307"/>
                  </a:lnTo>
                  <a:lnTo>
                    <a:pt x="1" y="315"/>
                  </a:lnTo>
                  <a:lnTo>
                    <a:pt x="2" y="321"/>
                  </a:lnTo>
                  <a:lnTo>
                    <a:pt x="3" y="326"/>
                  </a:lnTo>
                  <a:lnTo>
                    <a:pt x="7" y="331"/>
                  </a:lnTo>
                  <a:lnTo>
                    <a:pt x="9" y="336"/>
                  </a:lnTo>
                  <a:lnTo>
                    <a:pt x="13" y="339"/>
                  </a:lnTo>
                  <a:lnTo>
                    <a:pt x="22" y="346"/>
                  </a:lnTo>
                  <a:lnTo>
                    <a:pt x="32" y="350"/>
                  </a:lnTo>
                  <a:lnTo>
                    <a:pt x="42" y="355"/>
                  </a:lnTo>
                  <a:lnTo>
                    <a:pt x="63" y="362"/>
                  </a:lnTo>
                  <a:lnTo>
                    <a:pt x="63" y="362"/>
                  </a:lnTo>
                  <a:lnTo>
                    <a:pt x="68" y="367"/>
                  </a:lnTo>
                  <a:lnTo>
                    <a:pt x="71" y="372"/>
                  </a:lnTo>
                  <a:lnTo>
                    <a:pt x="72" y="379"/>
                  </a:lnTo>
                  <a:lnTo>
                    <a:pt x="73" y="385"/>
                  </a:lnTo>
                  <a:lnTo>
                    <a:pt x="71" y="400"/>
                  </a:lnTo>
                  <a:lnTo>
                    <a:pt x="70" y="407"/>
                  </a:lnTo>
                  <a:lnTo>
                    <a:pt x="70" y="414"/>
                  </a:lnTo>
                  <a:lnTo>
                    <a:pt x="70" y="414"/>
                  </a:lnTo>
                  <a:lnTo>
                    <a:pt x="71" y="420"/>
                  </a:lnTo>
                  <a:lnTo>
                    <a:pt x="73" y="425"/>
                  </a:lnTo>
                  <a:lnTo>
                    <a:pt x="76" y="430"/>
                  </a:lnTo>
                  <a:lnTo>
                    <a:pt x="79" y="433"/>
                  </a:lnTo>
                  <a:lnTo>
                    <a:pt x="84" y="437"/>
                  </a:lnTo>
                  <a:lnTo>
                    <a:pt x="88" y="440"/>
                  </a:lnTo>
                  <a:lnTo>
                    <a:pt x="99" y="445"/>
                  </a:lnTo>
                  <a:lnTo>
                    <a:pt x="111" y="448"/>
                  </a:lnTo>
                  <a:lnTo>
                    <a:pt x="123" y="449"/>
                  </a:lnTo>
                  <a:lnTo>
                    <a:pt x="135" y="451"/>
                  </a:lnTo>
                  <a:lnTo>
                    <a:pt x="147" y="451"/>
                  </a:lnTo>
                  <a:lnTo>
                    <a:pt x="147" y="451"/>
                  </a:lnTo>
                  <a:lnTo>
                    <a:pt x="148" y="458"/>
                  </a:lnTo>
                  <a:lnTo>
                    <a:pt x="149" y="462"/>
                  </a:lnTo>
                  <a:lnTo>
                    <a:pt x="152" y="467"/>
                  </a:lnTo>
                  <a:lnTo>
                    <a:pt x="154" y="470"/>
                  </a:lnTo>
                  <a:lnTo>
                    <a:pt x="158" y="474"/>
                  </a:lnTo>
                  <a:lnTo>
                    <a:pt x="162" y="475"/>
                  </a:lnTo>
                  <a:lnTo>
                    <a:pt x="167" y="476"/>
                  </a:lnTo>
                  <a:lnTo>
                    <a:pt x="172" y="477"/>
                  </a:lnTo>
                  <a:lnTo>
                    <a:pt x="172" y="477"/>
                  </a:lnTo>
                  <a:lnTo>
                    <a:pt x="178" y="476"/>
                  </a:lnTo>
                  <a:lnTo>
                    <a:pt x="184" y="475"/>
                  </a:lnTo>
                  <a:lnTo>
                    <a:pt x="188" y="472"/>
                  </a:lnTo>
                  <a:lnTo>
                    <a:pt x="192" y="470"/>
                  </a:lnTo>
                  <a:lnTo>
                    <a:pt x="200" y="463"/>
                  </a:lnTo>
                  <a:lnTo>
                    <a:pt x="207" y="456"/>
                  </a:lnTo>
                  <a:lnTo>
                    <a:pt x="213" y="448"/>
                  </a:lnTo>
                  <a:lnTo>
                    <a:pt x="221" y="440"/>
                  </a:lnTo>
                  <a:lnTo>
                    <a:pt x="225" y="438"/>
                  </a:lnTo>
                  <a:lnTo>
                    <a:pt x="230" y="436"/>
                  </a:lnTo>
                  <a:lnTo>
                    <a:pt x="236" y="433"/>
                  </a:lnTo>
                  <a:lnTo>
                    <a:pt x="242" y="432"/>
                  </a:lnTo>
                  <a:lnTo>
                    <a:pt x="242" y="432"/>
                  </a:lnTo>
                  <a:lnTo>
                    <a:pt x="242" y="477"/>
                  </a:lnTo>
                  <a:lnTo>
                    <a:pt x="242" y="477"/>
                  </a:lnTo>
                  <a:lnTo>
                    <a:pt x="244" y="484"/>
                  </a:lnTo>
                  <a:lnTo>
                    <a:pt x="246" y="491"/>
                  </a:lnTo>
                  <a:lnTo>
                    <a:pt x="249" y="497"/>
                  </a:lnTo>
                  <a:lnTo>
                    <a:pt x="254" y="501"/>
                  </a:lnTo>
                  <a:lnTo>
                    <a:pt x="264" y="512"/>
                  </a:lnTo>
                  <a:lnTo>
                    <a:pt x="269" y="517"/>
                  </a:lnTo>
                  <a:lnTo>
                    <a:pt x="271" y="524"/>
                  </a:lnTo>
                  <a:lnTo>
                    <a:pt x="271" y="524"/>
                  </a:lnTo>
                  <a:lnTo>
                    <a:pt x="282" y="525"/>
                  </a:lnTo>
                  <a:lnTo>
                    <a:pt x="292" y="525"/>
                  </a:lnTo>
                  <a:lnTo>
                    <a:pt x="305" y="525"/>
                  </a:lnTo>
                  <a:lnTo>
                    <a:pt x="318" y="524"/>
                  </a:lnTo>
                  <a:lnTo>
                    <a:pt x="332" y="520"/>
                  </a:lnTo>
                  <a:lnTo>
                    <a:pt x="339" y="516"/>
                  </a:lnTo>
                  <a:lnTo>
                    <a:pt x="345" y="513"/>
                  </a:lnTo>
                  <a:lnTo>
                    <a:pt x="352" y="508"/>
                  </a:lnTo>
                  <a:lnTo>
                    <a:pt x="356" y="502"/>
                  </a:lnTo>
                  <a:lnTo>
                    <a:pt x="356" y="502"/>
                  </a:lnTo>
                  <a:lnTo>
                    <a:pt x="359" y="492"/>
                  </a:lnTo>
                  <a:lnTo>
                    <a:pt x="363" y="484"/>
                  </a:lnTo>
                  <a:lnTo>
                    <a:pt x="368" y="478"/>
                  </a:lnTo>
                  <a:lnTo>
                    <a:pt x="374" y="472"/>
                  </a:lnTo>
                  <a:lnTo>
                    <a:pt x="381" y="469"/>
                  </a:lnTo>
                  <a:lnTo>
                    <a:pt x="389" y="467"/>
                  </a:lnTo>
                  <a:lnTo>
                    <a:pt x="397" y="464"/>
                  </a:lnTo>
                  <a:lnTo>
                    <a:pt x="405" y="463"/>
                  </a:lnTo>
                  <a:lnTo>
                    <a:pt x="422" y="462"/>
                  </a:lnTo>
                  <a:lnTo>
                    <a:pt x="439" y="461"/>
                  </a:lnTo>
                  <a:lnTo>
                    <a:pt x="456" y="459"/>
                  </a:lnTo>
                  <a:lnTo>
                    <a:pt x="463" y="458"/>
                  </a:lnTo>
                  <a:lnTo>
                    <a:pt x="470" y="454"/>
                  </a:lnTo>
                  <a:lnTo>
                    <a:pt x="470" y="454"/>
                  </a:lnTo>
                  <a:lnTo>
                    <a:pt x="484" y="446"/>
                  </a:lnTo>
                  <a:lnTo>
                    <a:pt x="497" y="436"/>
                  </a:lnTo>
                  <a:lnTo>
                    <a:pt x="522" y="417"/>
                  </a:lnTo>
                  <a:lnTo>
                    <a:pt x="522" y="417"/>
                  </a:lnTo>
                  <a:lnTo>
                    <a:pt x="514" y="410"/>
                  </a:lnTo>
                  <a:lnTo>
                    <a:pt x="506" y="399"/>
                  </a:lnTo>
                  <a:lnTo>
                    <a:pt x="501" y="393"/>
                  </a:lnTo>
                  <a:lnTo>
                    <a:pt x="499" y="386"/>
                  </a:lnTo>
                  <a:lnTo>
                    <a:pt x="497" y="378"/>
                  </a:lnTo>
                  <a:lnTo>
                    <a:pt x="496" y="370"/>
                  </a:lnTo>
                  <a:lnTo>
                    <a:pt x="496" y="370"/>
                  </a:lnTo>
                  <a:lnTo>
                    <a:pt x="496" y="364"/>
                  </a:lnTo>
                  <a:lnTo>
                    <a:pt x="497" y="360"/>
                  </a:lnTo>
                  <a:lnTo>
                    <a:pt x="499" y="354"/>
                  </a:lnTo>
                  <a:lnTo>
                    <a:pt x="501" y="349"/>
                  </a:lnTo>
                  <a:lnTo>
                    <a:pt x="505" y="345"/>
                  </a:lnTo>
                  <a:lnTo>
                    <a:pt x="508" y="341"/>
                  </a:lnTo>
                  <a:lnTo>
                    <a:pt x="513" y="339"/>
                  </a:lnTo>
                  <a:lnTo>
                    <a:pt x="519" y="337"/>
                  </a:lnTo>
                  <a:lnTo>
                    <a:pt x="519" y="337"/>
                  </a:lnTo>
                  <a:lnTo>
                    <a:pt x="536" y="337"/>
                  </a:lnTo>
                  <a:lnTo>
                    <a:pt x="536" y="337"/>
                  </a:lnTo>
                  <a:lnTo>
                    <a:pt x="536" y="337"/>
                  </a:lnTo>
                  <a:lnTo>
                    <a:pt x="536" y="329"/>
                  </a:lnTo>
                  <a:lnTo>
                    <a:pt x="534" y="322"/>
                  </a:lnTo>
                  <a:lnTo>
                    <a:pt x="530" y="315"/>
                  </a:lnTo>
                  <a:lnTo>
                    <a:pt x="526" y="308"/>
                  </a:lnTo>
                  <a:lnTo>
                    <a:pt x="520" y="302"/>
                  </a:lnTo>
                  <a:lnTo>
                    <a:pt x="514" y="296"/>
                  </a:lnTo>
                  <a:lnTo>
                    <a:pt x="500" y="285"/>
                  </a:lnTo>
                  <a:lnTo>
                    <a:pt x="486" y="273"/>
                  </a:lnTo>
                  <a:lnTo>
                    <a:pt x="475" y="262"/>
                  </a:lnTo>
                  <a:lnTo>
                    <a:pt x="469" y="256"/>
                  </a:lnTo>
                  <a:lnTo>
                    <a:pt x="465" y="249"/>
                  </a:lnTo>
                  <a:lnTo>
                    <a:pt x="461" y="241"/>
                  </a:lnTo>
                  <a:lnTo>
                    <a:pt x="459" y="233"/>
                  </a:lnTo>
                  <a:lnTo>
                    <a:pt x="459" y="233"/>
                  </a:lnTo>
                  <a:lnTo>
                    <a:pt x="455" y="214"/>
                  </a:lnTo>
                  <a:lnTo>
                    <a:pt x="451" y="197"/>
                  </a:lnTo>
                  <a:lnTo>
                    <a:pt x="445" y="184"/>
                  </a:lnTo>
                  <a:lnTo>
                    <a:pt x="437" y="171"/>
                  </a:lnTo>
                  <a:lnTo>
                    <a:pt x="437" y="171"/>
                  </a:lnTo>
                  <a:lnTo>
                    <a:pt x="431" y="179"/>
                  </a:lnTo>
                  <a:lnTo>
                    <a:pt x="423" y="189"/>
                  </a:lnTo>
                  <a:lnTo>
                    <a:pt x="419" y="194"/>
                  </a:lnTo>
                  <a:lnTo>
                    <a:pt x="414" y="197"/>
                  </a:lnTo>
                  <a:lnTo>
                    <a:pt x="409" y="200"/>
                  </a:lnTo>
                  <a:lnTo>
                    <a:pt x="404" y="201"/>
                  </a:lnTo>
                  <a:lnTo>
                    <a:pt x="404" y="201"/>
                  </a:lnTo>
                  <a:lnTo>
                    <a:pt x="398" y="200"/>
                  </a:lnTo>
                  <a:lnTo>
                    <a:pt x="391" y="199"/>
                  </a:lnTo>
                  <a:lnTo>
                    <a:pt x="376" y="194"/>
                  </a:lnTo>
                  <a:lnTo>
                    <a:pt x="370" y="191"/>
                  </a:lnTo>
                  <a:lnTo>
                    <a:pt x="364" y="187"/>
                  </a:lnTo>
                  <a:lnTo>
                    <a:pt x="361" y="182"/>
                  </a:lnTo>
                  <a:lnTo>
                    <a:pt x="360" y="179"/>
                  </a:lnTo>
                  <a:lnTo>
                    <a:pt x="360" y="179"/>
                  </a:lnTo>
                  <a:lnTo>
                    <a:pt x="361" y="171"/>
                  </a:lnTo>
                  <a:lnTo>
                    <a:pt x="362" y="164"/>
                  </a:lnTo>
                  <a:lnTo>
                    <a:pt x="367" y="149"/>
                  </a:lnTo>
                  <a:lnTo>
                    <a:pt x="367" y="149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2" y="132"/>
                  </a:lnTo>
                  <a:lnTo>
                    <a:pt x="358" y="128"/>
                  </a:lnTo>
                  <a:lnTo>
                    <a:pt x="356" y="126"/>
                  </a:lnTo>
                  <a:lnTo>
                    <a:pt x="356" y="124"/>
                  </a:lnTo>
                  <a:lnTo>
                    <a:pt x="356" y="124"/>
                  </a:lnTo>
                  <a:lnTo>
                    <a:pt x="358" y="113"/>
                  </a:lnTo>
                  <a:lnTo>
                    <a:pt x="361" y="103"/>
                  </a:lnTo>
                  <a:lnTo>
                    <a:pt x="366" y="95"/>
                  </a:lnTo>
                  <a:lnTo>
                    <a:pt x="372" y="87"/>
                  </a:lnTo>
                  <a:lnTo>
                    <a:pt x="381" y="80"/>
                  </a:lnTo>
                  <a:lnTo>
                    <a:pt x="389" y="73"/>
                  </a:lnTo>
                  <a:lnTo>
                    <a:pt x="407" y="62"/>
                  </a:lnTo>
                  <a:lnTo>
                    <a:pt x="407" y="62"/>
                  </a:lnTo>
                  <a:lnTo>
                    <a:pt x="408" y="51"/>
                  </a:lnTo>
                  <a:lnTo>
                    <a:pt x="406" y="43"/>
                  </a:lnTo>
                  <a:lnTo>
                    <a:pt x="401" y="36"/>
                  </a:lnTo>
                  <a:lnTo>
                    <a:pt x="395" y="32"/>
                  </a:lnTo>
                  <a:lnTo>
                    <a:pt x="389" y="27"/>
                  </a:lnTo>
                  <a:lnTo>
                    <a:pt x="381" y="25"/>
                  </a:lnTo>
                  <a:lnTo>
                    <a:pt x="371" y="23"/>
                  </a:lnTo>
                  <a:lnTo>
                    <a:pt x="361" y="20"/>
                  </a:lnTo>
                  <a:lnTo>
                    <a:pt x="340" y="18"/>
                  </a:lnTo>
                  <a:lnTo>
                    <a:pt x="318" y="14"/>
                  </a:lnTo>
                  <a:lnTo>
                    <a:pt x="309" y="12"/>
                  </a:lnTo>
                  <a:lnTo>
                    <a:pt x="300" y="9"/>
                  </a:lnTo>
                  <a:lnTo>
                    <a:pt x="293" y="4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0" y="3"/>
                  </a:lnTo>
                  <a:lnTo>
                    <a:pt x="263" y="5"/>
                  </a:lnTo>
                  <a:lnTo>
                    <a:pt x="256" y="8"/>
                  </a:lnTo>
                  <a:lnTo>
                    <a:pt x="251" y="12"/>
                  </a:lnTo>
                  <a:lnTo>
                    <a:pt x="246" y="17"/>
                  </a:lnTo>
                  <a:lnTo>
                    <a:pt x="244" y="23"/>
                  </a:lnTo>
                  <a:lnTo>
                    <a:pt x="242" y="28"/>
                  </a:lnTo>
                  <a:lnTo>
                    <a:pt x="242" y="28"/>
                  </a:lnTo>
                  <a:lnTo>
                    <a:pt x="244" y="39"/>
                  </a:lnTo>
                  <a:lnTo>
                    <a:pt x="245" y="46"/>
                  </a:lnTo>
                  <a:lnTo>
                    <a:pt x="248" y="52"/>
                  </a:lnTo>
                  <a:lnTo>
                    <a:pt x="252" y="57"/>
                  </a:lnTo>
                  <a:lnTo>
                    <a:pt x="255" y="63"/>
                  </a:lnTo>
                  <a:lnTo>
                    <a:pt x="257" y="69"/>
                  </a:lnTo>
                  <a:lnTo>
                    <a:pt x="260" y="74"/>
                  </a:lnTo>
                  <a:lnTo>
                    <a:pt x="261" y="84"/>
                  </a:lnTo>
                  <a:lnTo>
                    <a:pt x="261" y="84"/>
                  </a:lnTo>
                  <a:lnTo>
                    <a:pt x="260" y="89"/>
                  </a:lnTo>
                  <a:lnTo>
                    <a:pt x="257" y="94"/>
                  </a:lnTo>
                  <a:lnTo>
                    <a:pt x="254" y="98"/>
                  </a:lnTo>
                  <a:lnTo>
                    <a:pt x="249" y="103"/>
                  </a:lnTo>
                  <a:lnTo>
                    <a:pt x="245" y="107"/>
                  </a:lnTo>
                  <a:lnTo>
                    <a:pt x="238" y="109"/>
                  </a:lnTo>
                  <a:lnTo>
                    <a:pt x="224" y="113"/>
                  </a:lnTo>
                  <a:lnTo>
                    <a:pt x="208" y="117"/>
                  </a:lnTo>
                  <a:lnTo>
                    <a:pt x="191" y="119"/>
                  </a:lnTo>
                  <a:lnTo>
                    <a:pt x="176" y="121"/>
                  </a:lnTo>
                  <a:lnTo>
                    <a:pt x="162" y="124"/>
                  </a:lnTo>
                  <a:lnTo>
                    <a:pt x="162" y="124"/>
                  </a:lnTo>
                  <a:lnTo>
                    <a:pt x="157" y="124"/>
                  </a:lnTo>
                  <a:lnTo>
                    <a:pt x="153" y="125"/>
                  </a:lnTo>
                  <a:lnTo>
                    <a:pt x="145" y="128"/>
                  </a:lnTo>
                  <a:lnTo>
                    <a:pt x="138" y="133"/>
                  </a:lnTo>
                  <a:lnTo>
                    <a:pt x="129" y="139"/>
                  </a:lnTo>
                  <a:lnTo>
                    <a:pt x="129" y="139"/>
                  </a:lnTo>
                  <a:lnTo>
                    <a:pt x="102" y="150"/>
                  </a:lnTo>
                  <a:lnTo>
                    <a:pt x="58" y="171"/>
                  </a:lnTo>
                  <a:lnTo>
                    <a:pt x="36" y="182"/>
                  </a:lnTo>
                  <a:lnTo>
                    <a:pt x="18" y="194"/>
                  </a:lnTo>
                  <a:lnTo>
                    <a:pt x="11" y="199"/>
                  </a:lnTo>
                  <a:lnTo>
                    <a:pt x="5" y="204"/>
                  </a:lnTo>
                  <a:lnTo>
                    <a:pt x="2" y="208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1" y="216"/>
                  </a:lnTo>
                  <a:lnTo>
                    <a:pt x="2" y="219"/>
                  </a:lnTo>
                  <a:lnTo>
                    <a:pt x="4" y="222"/>
                  </a:lnTo>
                  <a:lnTo>
                    <a:pt x="7" y="225"/>
                  </a:lnTo>
                  <a:lnTo>
                    <a:pt x="15" y="230"/>
                  </a:lnTo>
                  <a:lnTo>
                    <a:pt x="23" y="234"/>
                  </a:lnTo>
                  <a:lnTo>
                    <a:pt x="31" y="238"/>
                  </a:lnTo>
                  <a:lnTo>
                    <a:pt x="38" y="242"/>
                  </a:lnTo>
                  <a:lnTo>
                    <a:pt x="40" y="246"/>
                  </a:lnTo>
                  <a:lnTo>
                    <a:pt x="42" y="248"/>
                  </a:lnTo>
                  <a:lnTo>
                    <a:pt x="43" y="252"/>
                  </a:lnTo>
                  <a:lnTo>
                    <a:pt x="45" y="256"/>
                  </a:lnTo>
                  <a:lnTo>
                    <a:pt x="45" y="256"/>
                  </a:lnTo>
                  <a:lnTo>
                    <a:pt x="43" y="261"/>
                  </a:lnTo>
                  <a:lnTo>
                    <a:pt x="43" y="265"/>
                  </a:lnTo>
                  <a:lnTo>
                    <a:pt x="41" y="269"/>
                  </a:lnTo>
                  <a:lnTo>
                    <a:pt x="40" y="272"/>
                  </a:lnTo>
                  <a:lnTo>
                    <a:pt x="34" y="277"/>
                  </a:lnTo>
                  <a:lnTo>
                    <a:pt x="28" y="280"/>
                  </a:lnTo>
                  <a:lnTo>
                    <a:pt x="15" y="286"/>
                  </a:lnTo>
                  <a:lnTo>
                    <a:pt x="9" y="291"/>
                  </a:lnTo>
                  <a:lnTo>
                    <a:pt x="3" y="296"/>
                  </a:lnTo>
                  <a:lnTo>
                    <a:pt x="3" y="296"/>
                  </a:lnTo>
                  <a:lnTo>
                    <a:pt x="7" y="293"/>
                  </a:lnTo>
                  <a:lnTo>
                    <a:pt x="7" y="29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0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1" name="Freeform 119">
              <a:extLst>
                <a:ext uri="{FF2B5EF4-FFF2-40B4-BE49-F238E27FC236}">
                  <a16:creationId xmlns:a16="http://schemas.microsoft.com/office/drawing/2014/main" id="{6B86C930-399D-FFF4-72E5-991D376EF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628" y="5890644"/>
              <a:ext cx="736857" cy="502516"/>
            </a:xfrm>
            <a:custGeom>
              <a:avLst/>
              <a:gdLst/>
              <a:ahLst/>
              <a:cxnLst>
                <a:cxn ang="0">
                  <a:pos x="184" y="532"/>
                </a:cxn>
                <a:cxn ang="0">
                  <a:pos x="277" y="481"/>
                </a:cxn>
                <a:cxn ang="0">
                  <a:pos x="350" y="469"/>
                </a:cxn>
                <a:cxn ang="0">
                  <a:pos x="448" y="480"/>
                </a:cxn>
                <a:cxn ang="0">
                  <a:pos x="510" y="507"/>
                </a:cxn>
                <a:cxn ang="0">
                  <a:pos x="515" y="521"/>
                </a:cxn>
                <a:cxn ang="0">
                  <a:pos x="534" y="565"/>
                </a:cxn>
                <a:cxn ang="0">
                  <a:pos x="592" y="581"/>
                </a:cxn>
                <a:cxn ang="0">
                  <a:pos x="728" y="583"/>
                </a:cxn>
                <a:cxn ang="0">
                  <a:pos x="835" y="567"/>
                </a:cxn>
                <a:cxn ang="0">
                  <a:pos x="882" y="524"/>
                </a:cxn>
                <a:cxn ang="0">
                  <a:pos x="889" y="473"/>
                </a:cxn>
                <a:cxn ang="0">
                  <a:pos x="852" y="433"/>
                </a:cxn>
                <a:cxn ang="0">
                  <a:pos x="835" y="392"/>
                </a:cxn>
                <a:cxn ang="0">
                  <a:pos x="844" y="343"/>
                </a:cxn>
                <a:cxn ang="0">
                  <a:pos x="893" y="261"/>
                </a:cxn>
                <a:cxn ang="0">
                  <a:pos x="907" y="219"/>
                </a:cxn>
                <a:cxn ang="0">
                  <a:pos x="879" y="176"/>
                </a:cxn>
                <a:cxn ang="0">
                  <a:pos x="886" y="146"/>
                </a:cxn>
                <a:cxn ang="0">
                  <a:pos x="893" y="135"/>
                </a:cxn>
                <a:cxn ang="0">
                  <a:pos x="886" y="106"/>
                </a:cxn>
                <a:cxn ang="0">
                  <a:pos x="923" y="99"/>
                </a:cxn>
                <a:cxn ang="0">
                  <a:pos x="926" y="79"/>
                </a:cxn>
                <a:cxn ang="0">
                  <a:pos x="893" y="66"/>
                </a:cxn>
                <a:cxn ang="0">
                  <a:pos x="856" y="77"/>
                </a:cxn>
                <a:cxn ang="0">
                  <a:pos x="801" y="61"/>
                </a:cxn>
                <a:cxn ang="0">
                  <a:pos x="744" y="23"/>
                </a:cxn>
                <a:cxn ang="0">
                  <a:pos x="706" y="0"/>
                </a:cxn>
                <a:cxn ang="0">
                  <a:pos x="674" y="7"/>
                </a:cxn>
                <a:cxn ang="0">
                  <a:pos x="676" y="26"/>
                </a:cxn>
                <a:cxn ang="0">
                  <a:pos x="618" y="37"/>
                </a:cxn>
                <a:cxn ang="0">
                  <a:pos x="523" y="66"/>
                </a:cxn>
                <a:cxn ang="0">
                  <a:pos x="515" y="84"/>
                </a:cxn>
                <a:cxn ang="0">
                  <a:pos x="508" y="124"/>
                </a:cxn>
                <a:cxn ang="0">
                  <a:pos x="486" y="135"/>
                </a:cxn>
                <a:cxn ang="0">
                  <a:pos x="463" y="176"/>
                </a:cxn>
                <a:cxn ang="0">
                  <a:pos x="415" y="262"/>
                </a:cxn>
                <a:cxn ang="0">
                  <a:pos x="352" y="309"/>
                </a:cxn>
                <a:cxn ang="0">
                  <a:pos x="288" y="319"/>
                </a:cxn>
                <a:cxn ang="0">
                  <a:pos x="255" y="300"/>
                </a:cxn>
                <a:cxn ang="0">
                  <a:pos x="175" y="281"/>
                </a:cxn>
                <a:cxn ang="0">
                  <a:pos x="130" y="266"/>
                </a:cxn>
                <a:cxn ang="0">
                  <a:pos x="121" y="283"/>
                </a:cxn>
                <a:cxn ang="0">
                  <a:pos x="115" y="320"/>
                </a:cxn>
                <a:cxn ang="0">
                  <a:pos x="74" y="349"/>
                </a:cxn>
                <a:cxn ang="0">
                  <a:pos x="37" y="349"/>
                </a:cxn>
                <a:cxn ang="0">
                  <a:pos x="0" y="362"/>
                </a:cxn>
                <a:cxn ang="0">
                  <a:pos x="19" y="421"/>
                </a:cxn>
                <a:cxn ang="0">
                  <a:pos x="35" y="450"/>
                </a:cxn>
                <a:cxn ang="0">
                  <a:pos x="86" y="496"/>
                </a:cxn>
                <a:cxn ang="0">
                  <a:pos x="96" y="525"/>
                </a:cxn>
                <a:cxn ang="0">
                  <a:pos x="68" y="529"/>
                </a:cxn>
                <a:cxn ang="0">
                  <a:pos x="56" y="552"/>
                </a:cxn>
                <a:cxn ang="0">
                  <a:pos x="61" y="580"/>
                </a:cxn>
                <a:cxn ang="0">
                  <a:pos x="82" y="609"/>
                </a:cxn>
              </a:cxnLst>
              <a:rect l="0" t="0" r="r" b="b"/>
              <a:pathLst>
                <a:path w="938" h="609">
                  <a:moveTo>
                    <a:pt x="82" y="609"/>
                  </a:moveTo>
                  <a:lnTo>
                    <a:pt x="82" y="609"/>
                  </a:lnTo>
                  <a:lnTo>
                    <a:pt x="110" y="589"/>
                  </a:lnTo>
                  <a:lnTo>
                    <a:pt x="136" y="568"/>
                  </a:lnTo>
                  <a:lnTo>
                    <a:pt x="184" y="532"/>
                  </a:lnTo>
                  <a:lnTo>
                    <a:pt x="207" y="514"/>
                  </a:lnTo>
                  <a:lnTo>
                    <a:pt x="231" y="501"/>
                  </a:lnTo>
                  <a:lnTo>
                    <a:pt x="254" y="489"/>
                  </a:lnTo>
                  <a:lnTo>
                    <a:pt x="265" y="484"/>
                  </a:lnTo>
                  <a:lnTo>
                    <a:pt x="277" y="481"/>
                  </a:lnTo>
                  <a:lnTo>
                    <a:pt x="277" y="481"/>
                  </a:lnTo>
                  <a:lnTo>
                    <a:pt x="293" y="475"/>
                  </a:lnTo>
                  <a:lnTo>
                    <a:pt x="311" y="472"/>
                  </a:lnTo>
                  <a:lnTo>
                    <a:pt x="331" y="471"/>
                  </a:lnTo>
                  <a:lnTo>
                    <a:pt x="350" y="469"/>
                  </a:lnTo>
                  <a:lnTo>
                    <a:pt x="371" y="469"/>
                  </a:lnTo>
                  <a:lnTo>
                    <a:pt x="390" y="471"/>
                  </a:lnTo>
                  <a:lnTo>
                    <a:pt x="411" y="473"/>
                  </a:lnTo>
                  <a:lnTo>
                    <a:pt x="431" y="476"/>
                  </a:lnTo>
                  <a:lnTo>
                    <a:pt x="448" y="480"/>
                  </a:lnTo>
                  <a:lnTo>
                    <a:pt x="465" y="484"/>
                  </a:lnTo>
                  <a:lnTo>
                    <a:pt x="480" y="489"/>
                  </a:lnTo>
                  <a:lnTo>
                    <a:pt x="493" y="495"/>
                  </a:lnTo>
                  <a:lnTo>
                    <a:pt x="503" y="502"/>
                  </a:lnTo>
                  <a:lnTo>
                    <a:pt x="510" y="507"/>
                  </a:lnTo>
                  <a:lnTo>
                    <a:pt x="512" y="511"/>
                  </a:lnTo>
                  <a:lnTo>
                    <a:pt x="515" y="514"/>
                  </a:lnTo>
                  <a:lnTo>
                    <a:pt x="515" y="518"/>
                  </a:lnTo>
                  <a:lnTo>
                    <a:pt x="515" y="521"/>
                  </a:lnTo>
                  <a:lnTo>
                    <a:pt x="515" y="521"/>
                  </a:lnTo>
                  <a:lnTo>
                    <a:pt x="515" y="533"/>
                  </a:lnTo>
                  <a:lnTo>
                    <a:pt x="517" y="543"/>
                  </a:lnTo>
                  <a:lnTo>
                    <a:pt x="520" y="551"/>
                  </a:lnTo>
                  <a:lnTo>
                    <a:pt x="527" y="559"/>
                  </a:lnTo>
                  <a:lnTo>
                    <a:pt x="534" y="565"/>
                  </a:lnTo>
                  <a:lnTo>
                    <a:pt x="543" y="570"/>
                  </a:lnTo>
                  <a:lnTo>
                    <a:pt x="554" y="574"/>
                  </a:lnTo>
                  <a:lnTo>
                    <a:pt x="567" y="578"/>
                  </a:lnTo>
                  <a:lnTo>
                    <a:pt x="579" y="580"/>
                  </a:lnTo>
                  <a:lnTo>
                    <a:pt x="592" y="581"/>
                  </a:lnTo>
                  <a:lnTo>
                    <a:pt x="621" y="583"/>
                  </a:lnTo>
                  <a:lnTo>
                    <a:pt x="651" y="583"/>
                  </a:lnTo>
                  <a:lnTo>
                    <a:pt x="680" y="583"/>
                  </a:lnTo>
                  <a:lnTo>
                    <a:pt x="680" y="583"/>
                  </a:lnTo>
                  <a:lnTo>
                    <a:pt x="728" y="583"/>
                  </a:lnTo>
                  <a:lnTo>
                    <a:pt x="769" y="581"/>
                  </a:lnTo>
                  <a:lnTo>
                    <a:pt x="787" y="579"/>
                  </a:lnTo>
                  <a:lnTo>
                    <a:pt x="805" y="575"/>
                  </a:lnTo>
                  <a:lnTo>
                    <a:pt x="820" y="572"/>
                  </a:lnTo>
                  <a:lnTo>
                    <a:pt x="835" y="567"/>
                  </a:lnTo>
                  <a:lnTo>
                    <a:pt x="847" y="562"/>
                  </a:lnTo>
                  <a:lnTo>
                    <a:pt x="858" y="555"/>
                  </a:lnTo>
                  <a:lnTo>
                    <a:pt x="868" y="545"/>
                  </a:lnTo>
                  <a:lnTo>
                    <a:pt x="875" y="535"/>
                  </a:lnTo>
                  <a:lnTo>
                    <a:pt x="882" y="524"/>
                  </a:lnTo>
                  <a:lnTo>
                    <a:pt x="886" y="510"/>
                  </a:lnTo>
                  <a:lnTo>
                    <a:pt x="889" y="495"/>
                  </a:lnTo>
                  <a:lnTo>
                    <a:pt x="890" y="476"/>
                  </a:lnTo>
                  <a:lnTo>
                    <a:pt x="890" y="476"/>
                  </a:lnTo>
                  <a:lnTo>
                    <a:pt x="889" y="473"/>
                  </a:lnTo>
                  <a:lnTo>
                    <a:pt x="888" y="468"/>
                  </a:lnTo>
                  <a:lnTo>
                    <a:pt x="881" y="460"/>
                  </a:lnTo>
                  <a:lnTo>
                    <a:pt x="873" y="452"/>
                  </a:lnTo>
                  <a:lnTo>
                    <a:pt x="862" y="443"/>
                  </a:lnTo>
                  <a:lnTo>
                    <a:pt x="852" y="433"/>
                  </a:lnTo>
                  <a:lnTo>
                    <a:pt x="844" y="421"/>
                  </a:lnTo>
                  <a:lnTo>
                    <a:pt x="840" y="414"/>
                  </a:lnTo>
                  <a:lnTo>
                    <a:pt x="837" y="407"/>
                  </a:lnTo>
                  <a:lnTo>
                    <a:pt x="836" y="400"/>
                  </a:lnTo>
                  <a:lnTo>
                    <a:pt x="835" y="392"/>
                  </a:lnTo>
                  <a:lnTo>
                    <a:pt x="835" y="392"/>
                  </a:lnTo>
                  <a:lnTo>
                    <a:pt x="836" y="380"/>
                  </a:lnTo>
                  <a:lnTo>
                    <a:pt x="837" y="367"/>
                  </a:lnTo>
                  <a:lnTo>
                    <a:pt x="840" y="356"/>
                  </a:lnTo>
                  <a:lnTo>
                    <a:pt x="844" y="343"/>
                  </a:lnTo>
                  <a:lnTo>
                    <a:pt x="850" y="333"/>
                  </a:lnTo>
                  <a:lnTo>
                    <a:pt x="854" y="321"/>
                  </a:lnTo>
                  <a:lnTo>
                    <a:pt x="867" y="300"/>
                  </a:lnTo>
                  <a:lnTo>
                    <a:pt x="881" y="281"/>
                  </a:lnTo>
                  <a:lnTo>
                    <a:pt x="893" y="261"/>
                  </a:lnTo>
                  <a:lnTo>
                    <a:pt x="906" y="244"/>
                  </a:lnTo>
                  <a:lnTo>
                    <a:pt x="915" y="227"/>
                  </a:lnTo>
                  <a:lnTo>
                    <a:pt x="915" y="227"/>
                  </a:lnTo>
                  <a:lnTo>
                    <a:pt x="912" y="223"/>
                  </a:lnTo>
                  <a:lnTo>
                    <a:pt x="907" y="219"/>
                  </a:lnTo>
                  <a:lnTo>
                    <a:pt x="894" y="207"/>
                  </a:lnTo>
                  <a:lnTo>
                    <a:pt x="889" y="200"/>
                  </a:lnTo>
                  <a:lnTo>
                    <a:pt x="884" y="193"/>
                  </a:lnTo>
                  <a:lnTo>
                    <a:pt x="881" y="185"/>
                  </a:lnTo>
                  <a:lnTo>
                    <a:pt x="879" y="176"/>
                  </a:lnTo>
                  <a:lnTo>
                    <a:pt x="879" y="176"/>
                  </a:lnTo>
                  <a:lnTo>
                    <a:pt x="879" y="166"/>
                  </a:lnTo>
                  <a:lnTo>
                    <a:pt x="883" y="159"/>
                  </a:lnTo>
                  <a:lnTo>
                    <a:pt x="885" y="152"/>
                  </a:lnTo>
                  <a:lnTo>
                    <a:pt x="886" y="146"/>
                  </a:lnTo>
                  <a:lnTo>
                    <a:pt x="886" y="146"/>
                  </a:lnTo>
                  <a:lnTo>
                    <a:pt x="891" y="143"/>
                  </a:lnTo>
                  <a:lnTo>
                    <a:pt x="892" y="141"/>
                  </a:lnTo>
                  <a:lnTo>
                    <a:pt x="893" y="139"/>
                  </a:lnTo>
                  <a:lnTo>
                    <a:pt x="893" y="135"/>
                  </a:lnTo>
                  <a:lnTo>
                    <a:pt x="891" y="129"/>
                  </a:lnTo>
                  <a:lnTo>
                    <a:pt x="888" y="117"/>
                  </a:lnTo>
                  <a:lnTo>
                    <a:pt x="885" y="112"/>
                  </a:lnTo>
                  <a:lnTo>
                    <a:pt x="886" y="106"/>
                  </a:lnTo>
                  <a:lnTo>
                    <a:pt x="886" y="106"/>
                  </a:lnTo>
                  <a:lnTo>
                    <a:pt x="896" y="108"/>
                  </a:lnTo>
                  <a:lnTo>
                    <a:pt x="904" y="108"/>
                  </a:lnTo>
                  <a:lnTo>
                    <a:pt x="911" y="106"/>
                  </a:lnTo>
                  <a:lnTo>
                    <a:pt x="917" y="102"/>
                  </a:lnTo>
                  <a:lnTo>
                    <a:pt x="923" y="99"/>
                  </a:lnTo>
                  <a:lnTo>
                    <a:pt x="929" y="93"/>
                  </a:lnTo>
                  <a:lnTo>
                    <a:pt x="934" y="87"/>
                  </a:lnTo>
                  <a:lnTo>
                    <a:pt x="938" y="81"/>
                  </a:lnTo>
                  <a:lnTo>
                    <a:pt x="938" y="81"/>
                  </a:lnTo>
                  <a:lnTo>
                    <a:pt x="926" y="79"/>
                  </a:lnTo>
                  <a:lnTo>
                    <a:pt x="913" y="78"/>
                  </a:lnTo>
                  <a:lnTo>
                    <a:pt x="907" y="76"/>
                  </a:lnTo>
                  <a:lnTo>
                    <a:pt x="901" y="74"/>
                  </a:lnTo>
                  <a:lnTo>
                    <a:pt x="897" y="70"/>
                  </a:lnTo>
                  <a:lnTo>
                    <a:pt x="893" y="66"/>
                  </a:lnTo>
                  <a:lnTo>
                    <a:pt x="893" y="66"/>
                  </a:lnTo>
                  <a:lnTo>
                    <a:pt x="884" y="69"/>
                  </a:lnTo>
                  <a:lnTo>
                    <a:pt x="876" y="72"/>
                  </a:lnTo>
                  <a:lnTo>
                    <a:pt x="868" y="76"/>
                  </a:lnTo>
                  <a:lnTo>
                    <a:pt x="856" y="77"/>
                  </a:lnTo>
                  <a:lnTo>
                    <a:pt x="856" y="77"/>
                  </a:lnTo>
                  <a:lnTo>
                    <a:pt x="840" y="76"/>
                  </a:lnTo>
                  <a:lnTo>
                    <a:pt x="827" y="72"/>
                  </a:lnTo>
                  <a:lnTo>
                    <a:pt x="813" y="68"/>
                  </a:lnTo>
                  <a:lnTo>
                    <a:pt x="801" y="61"/>
                  </a:lnTo>
                  <a:lnTo>
                    <a:pt x="777" y="47"/>
                  </a:lnTo>
                  <a:lnTo>
                    <a:pt x="754" y="32"/>
                  </a:lnTo>
                  <a:lnTo>
                    <a:pt x="754" y="32"/>
                  </a:lnTo>
                  <a:lnTo>
                    <a:pt x="747" y="28"/>
                  </a:lnTo>
                  <a:lnTo>
                    <a:pt x="744" y="23"/>
                  </a:lnTo>
                  <a:lnTo>
                    <a:pt x="736" y="11"/>
                  </a:lnTo>
                  <a:lnTo>
                    <a:pt x="731" y="7"/>
                  </a:lnTo>
                  <a:lnTo>
                    <a:pt x="725" y="3"/>
                  </a:lnTo>
                  <a:lnTo>
                    <a:pt x="717" y="0"/>
                  </a:lnTo>
                  <a:lnTo>
                    <a:pt x="706" y="0"/>
                  </a:lnTo>
                  <a:lnTo>
                    <a:pt x="706" y="0"/>
                  </a:lnTo>
                  <a:lnTo>
                    <a:pt x="698" y="1"/>
                  </a:lnTo>
                  <a:lnTo>
                    <a:pt x="690" y="3"/>
                  </a:lnTo>
                  <a:lnTo>
                    <a:pt x="682" y="6"/>
                  </a:lnTo>
                  <a:lnTo>
                    <a:pt x="674" y="7"/>
                  </a:lnTo>
                  <a:lnTo>
                    <a:pt x="674" y="7"/>
                  </a:lnTo>
                  <a:lnTo>
                    <a:pt x="676" y="9"/>
                  </a:lnTo>
                  <a:lnTo>
                    <a:pt x="677" y="13"/>
                  </a:lnTo>
                  <a:lnTo>
                    <a:pt x="677" y="20"/>
                  </a:lnTo>
                  <a:lnTo>
                    <a:pt x="676" y="26"/>
                  </a:lnTo>
                  <a:lnTo>
                    <a:pt x="674" y="32"/>
                  </a:lnTo>
                  <a:lnTo>
                    <a:pt x="674" y="32"/>
                  </a:lnTo>
                  <a:lnTo>
                    <a:pt x="657" y="33"/>
                  </a:lnTo>
                  <a:lnTo>
                    <a:pt x="639" y="34"/>
                  </a:lnTo>
                  <a:lnTo>
                    <a:pt x="618" y="37"/>
                  </a:lnTo>
                  <a:lnTo>
                    <a:pt x="598" y="40"/>
                  </a:lnTo>
                  <a:lnTo>
                    <a:pt x="577" y="45"/>
                  </a:lnTo>
                  <a:lnTo>
                    <a:pt x="556" y="51"/>
                  </a:lnTo>
                  <a:lnTo>
                    <a:pt x="538" y="57"/>
                  </a:lnTo>
                  <a:lnTo>
                    <a:pt x="523" y="66"/>
                  </a:lnTo>
                  <a:lnTo>
                    <a:pt x="523" y="66"/>
                  </a:lnTo>
                  <a:lnTo>
                    <a:pt x="520" y="67"/>
                  </a:lnTo>
                  <a:lnTo>
                    <a:pt x="518" y="70"/>
                  </a:lnTo>
                  <a:lnTo>
                    <a:pt x="516" y="76"/>
                  </a:lnTo>
                  <a:lnTo>
                    <a:pt x="515" y="84"/>
                  </a:lnTo>
                  <a:lnTo>
                    <a:pt x="514" y="93"/>
                  </a:lnTo>
                  <a:lnTo>
                    <a:pt x="512" y="112"/>
                  </a:lnTo>
                  <a:lnTo>
                    <a:pt x="511" y="118"/>
                  </a:lnTo>
                  <a:lnTo>
                    <a:pt x="510" y="122"/>
                  </a:lnTo>
                  <a:lnTo>
                    <a:pt x="508" y="124"/>
                  </a:lnTo>
                  <a:lnTo>
                    <a:pt x="508" y="124"/>
                  </a:lnTo>
                  <a:lnTo>
                    <a:pt x="504" y="127"/>
                  </a:lnTo>
                  <a:lnTo>
                    <a:pt x="501" y="129"/>
                  </a:lnTo>
                  <a:lnTo>
                    <a:pt x="492" y="132"/>
                  </a:lnTo>
                  <a:lnTo>
                    <a:pt x="486" y="135"/>
                  </a:lnTo>
                  <a:lnTo>
                    <a:pt x="481" y="138"/>
                  </a:lnTo>
                  <a:lnTo>
                    <a:pt x="478" y="141"/>
                  </a:lnTo>
                  <a:lnTo>
                    <a:pt x="474" y="146"/>
                  </a:lnTo>
                  <a:lnTo>
                    <a:pt x="474" y="146"/>
                  </a:lnTo>
                  <a:lnTo>
                    <a:pt x="463" y="176"/>
                  </a:lnTo>
                  <a:lnTo>
                    <a:pt x="449" y="206"/>
                  </a:lnTo>
                  <a:lnTo>
                    <a:pt x="441" y="221"/>
                  </a:lnTo>
                  <a:lnTo>
                    <a:pt x="433" y="235"/>
                  </a:lnTo>
                  <a:lnTo>
                    <a:pt x="424" y="249"/>
                  </a:lnTo>
                  <a:lnTo>
                    <a:pt x="415" y="262"/>
                  </a:lnTo>
                  <a:lnTo>
                    <a:pt x="403" y="274"/>
                  </a:lnTo>
                  <a:lnTo>
                    <a:pt x="393" y="285"/>
                  </a:lnTo>
                  <a:lnTo>
                    <a:pt x="380" y="295"/>
                  </a:lnTo>
                  <a:lnTo>
                    <a:pt x="366" y="304"/>
                  </a:lnTo>
                  <a:lnTo>
                    <a:pt x="352" y="309"/>
                  </a:lnTo>
                  <a:lnTo>
                    <a:pt x="336" y="315"/>
                  </a:lnTo>
                  <a:lnTo>
                    <a:pt x="320" y="319"/>
                  </a:lnTo>
                  <a:lnTo>
                    <a:pt x="302" y="320"/>
                  </a:lnTo>
                  <a:lnTo>
                    <a:pt x="302" y="320"/>
                  </a:lnTo>
                  <a:lnTo>
                    <a:pt x="288" y="319"/>
                  </a:lnTo>
                  <a:lnTo>
                    <a:pt x="275" y="315"/>
                  </a:lnTo>
                  <a:lnTo>
                    <a:pt x="270" y="313"/>
                  </a:lnTo>
                  <a:lnTo>
                    <a:pt x="264" y="309"/>
                  </a:lnTo>
                  <a:lnTo>
                    <a:pt x="259" y="306"/>
                  </a:lnTo>
                  <a:lnTo>
                    <a:pt x="255" y="300"/>
                  </a:lnTo>
                  <a:lnTo>
                    <a:pt x="255" y="300"/>
                  </a:lnTo>
                  <a:lnTo>
                    <a:pt x="191" y="300"/>
                  </a:lnTo>
                  <a:lnTo>
                    <a:pt x="191" y="300"/>
                  </a:lnTo>
                  <a:lnTo>
                    <a:pt x="191" y="300"/>
                  </a:lnTo>
                  <a:lnTo>
                    <a:pt x="175" y="281"/>
                  </a:lnTo>
                  <a:lnTo>
                    <a:pt x="163" y="265"/>
                  </a:lnTo>
                  <a:lnTo>
                    <a:pt x="163" y="265"/>
                  </a:lnTo>
                  <a:lnTo>
                    <a:pt x="143" y="263"/>
                  </a:lnTo>
                  <a:lnTo>
                    <a:pt x="134" y="265"/>
                  </a:lnTo>
                  <a:lnTo>
                    <a:pt x="130" y="266"/>
                  </a:lnTo>
                  <a:lnTo>
                    <a:pt x="126" y="268"/>
                  </a:lnTo>
                  <a:lnTo>
                    <a:pt x="126" y="268"/>
                  </a:lnTo>
                  <a:lnTo>
                    <a:pt x="123" y="270"/>
                  </a:lnTo>
                  <a:lnTo>
                    <a:pt x="122" y="275"/>
                  </a:lnTo>
                  <a:lnTo>
                    <a:pt x="121" y="283"/>
                  </a:lnTo>
                  <a:lnTo>
                    <a:pt x="122" y="305"/>
                  </a:lnTo>
                  <a:lnTo>
                    <a:pt x="122" y="305"/>
                  </a:lnTo>
                  <a:lnTo>
                    <a:pt x="121" y="309"/>
                  </a:lnTo>
                  <a:lnTo>
                    <a:pt x="119" y="314"/>
                  </a:lnTo>
                  <a:lnTo>
                    <a:pt x="115" y="320"/>
                  </a:lnTo>
                  <a:lnTo>
                    <a:pt x="111" y="324"/>
                  </a:lnTo>
                  <a:lnTo>
                    <a:pt x="100" y="335"/>
                  </a:lnTo>
                  <a:lnTo>
                    <a:pt x="88" y="343"/>
                  </a:lnTo>
                  <a:lnTo>
                    <a:pt x="81" y="346"/>
                  </a:lnTo>
                  <a:lnTo>
                    <a:pt x="74" y="349"/>
                  </a:lnTo>
                  <a:lnTo>
                    <a:pt x="67" y="351"/>
                  </a:lnTo>
                  <a:lnTo>
                    <a:pt x="59" y="351"/>
                  </a:lnTo>
                  <a:lnTo>
                    <a:pt x="52" y="351"/>
                  </a:lnTo>
                  <a:lnTo>
                    <a:pt x="44" y="351"/>
                  </a:lnTo>
                  <a:lnTo>
                    <a:pt x="37" y="349"/>
                  </a:lnTo>
                  <a:lnTo>
                    <a:pt x="30" y="345"/>
                  </a:lnTo>
                  <a:lnTo>
                    <a:pt x="30" y="345"/>
                  </a:lnTo>
                  <a:lnTo>
                    <a:pt x="0" y="345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6" y="374"/>
                  </a:lnTo>
                  <a:lnTo>
                    <a:pt x="11" y="387"/>
                  </a:lnTo>
                  <a:lnTo>
                    <a:pt x="15" y="402"/>
                  </a:lnTo>
                  <a:lnTo>
                    <a:pt x="19" y="421"/>
                  </a:lnTo>
                  <a:lnTo>
                    <a:pt x="19" y="421"/>
                  </a:lnTo>
                  <a:lnTo>
                    <a:pt x="21" y="429"/>
                  </a:lnTo>
                  <a:lnTo>
                    <a:pt x="25" y="437"/>
                  </a:lnTo>
                  <a:lnTo>
                    <a:pt x="29" y="444"/>
                  </a:lnTo>
                  <a:lnTo>
                    <a:pt x="35" y="450"/>
                  </a:lnTo>
                  <a:lnTo>
                    <a:pt x="46" y="461"/>
                  </a:lnTo>
                  <a:lnTo>
                    <a:pt x="60" y="473"/>
                  </a:lnTo>
                  <a:lnTo>
                    <a:pt x="74" y="484"/>
                  </a:lnTo>
                  <a:lnTo>
                    <a:pt x="80" y="490"/>
                  </a:lnTo>
                  <a:lnTo>
                    <a:pt x="86" y="496"/>
                  </a:lnTo>
                  <a:lnTo>
                    <a:pt x="90" y="503"/>
                  </a:lnTo>
                  <a:lnTo>
                    <a:pt x="94" y="510"/>
                  </a:lnTo>
                  <a:lnTo>
                    <a:pt x="96" y="517"/>
                  </a:lnTo>
                  <a:lnTo>
                    <a:pt x="96" y="525"/>
                  </a:lnTo>
                  <a:lnTo>
                    <a:pt x="96" y="525"/>
                  </a:lnTo>
                  <a:lnTo>
                    <a:pt x="79" y="525"/>
                  </a:lnTo>
                  <a:lnTo>
                    <a:pt x="79" y="525"/>
                  </a:lnTo>
                  <a:lnTo>
                    <a:pt x="79" y="525"/>
                  </a:lnTo>
                  <a:lnTo>
                    <a:pt x="73" y="527"/>
                  </a:lnTo>
                  <a:lnTo>
                    <a:pt x="68" y="529"/>
                  </a:lnTo>
                  <a:lnTo>
                    <a:pt x="65" y="533"/>
                  </a:lnTo>
                  <a:lnTo>
                    <a:pt x="61" y="537"/>
                  </a:lnTo>
                  <a:lnTo>
                    <a:pt x="59" y="542"/>
                  </a:lnTo>
                  <a:lnTo>
                    <a:pt x="57" y="548"/>
                  </a:lnTo>
                  <a:lnTo>
                    <a:pt x="56" y="552"/>
                  </a:lnTo>
                  <a:lnTo>
                    <a:pt x="56" y="558"/>
                  </a:lnTo>
                  <a:lnTo>
                    <a:pt x="56" y="558"/>
                  </a:lnTo>
                  <a:lnTo>
                    <a:pt x="57" y="566"/>
                  </a:lnTo>
                  <a:lnTo>
                    <a:pt x="59" y="573"/>
                  </a:lnTo>
                  <a:lnTo>
                    <a:pt x="61" y="580"/>
                  </a:lnTo>
                  <a:lnTo>
                    <a:pt x="66" y="586"/>
                  </a:lnTo>
                  <a:lnTo>
                    <a:pt x="74" y="597"/>
                  </a:lnTo>
                  <a:lnTo>
                    <a:pt x="82" y="605"/>
                  </a:lnTo>
                  <a:lnTo>
                    <a:pt x="82" y="605"/>
                  </a:lnTo>
                  <a:lnTo>
                    <a:pt x="82" y="609"/>
                  </a:lnTo>
                  <a:lnTo>
                    <a:pt x="82" y="60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0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2" name="Freeform 124">
              <a:extLst>
                <a:ext uri="{FF2B5EF4-FFF2-40B4-BE49-F238E27FC236}">
                  <a16:creationId xmlns:a16="http://schemas.microsoft.com/office/drawing/2014/main" id="{4BBFC85D-2B6E-C35E-BB08-434821832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613" y="5865849"/>
              <a:ext cx="213673" cy="185138"/>
            </a:xfrm>
            <a:custGeom>
              <a:avLst/>
              <a:gdLst/>
              <a:ahLst/>
              <a:cxnLst>
                <a:cxn ang="0">
                  <a:pos x="177" y="15"/>
                </a:cxn>
                <a:cxn ang="0">
                  <a:pos x="160" y="15"/>
                </a:cxn>
                <a:cxn ang="0">
                  <a:pos x="154" y="13"/>
                </a:cxn>
                <a:cxn ang="0">
                  <a:pos x="146" y="5"/>
                </a:cxn>
                <a:cxn ang="0">
                  <a:pos x="139" y="1"/>
                </a:cxn>
                <a:cxn ang="0">
                  <a:pos x="133" y="0"/>
                </a:cxn>
                <a:cxn ang="0">
                  <a:pos x="113" y="2"/>
                </a:cxn>
                <a:cxn ang="0">
                  <a:pos x="80" y="9"/>
                </a:cxn>
                <a:cxn ang="0">
                  <a:pos x="50" y="21"/>
                </a:cxn>
                <a:cxn ang="0">
                  <a:pos x="41" y="28"/>
                </a:cxn>
                <a:cxn ang="0">
                  <a:pos x="38" y="37"/>
                </a:cxn>
                <a:cxn ang="0">
                  <a:pos x="39" y="45"/>
                </a:cxn>
                <a:cxn ang="0">
                  <a:pos x="43" y="63"/>
                </a:cxn>
                <a:cxn ang="0">
                  <a:pos x="46" y="74"/>
                </a:cxn>
                <a:cxn ang="0">
                  <a:pos x="43" y="94"/>
                </a:cxn>
                <a:cxn ang="0">
                  <a:pos x="39" y="105"/>
                </a:cxn>
                <a:cxn ang="0">
                  <a:pos x="32" y="109"/>
                </a:cxn>
                <a:cxn ang="0">
                  <a:pos x="27" y="111"/>
                </a:cxn>
                <a:cxn ang="0">
                  <a:pos x="14" y="106"/>
                </a:cxn>
                <a:cxn ang="0">
                  <a:pos x="4" y="96"/>
                </a:cxn>
                <a:cxn ang="0">
                  <a:pos x="1" y="102"/>
                </a:cxn>
                <a:cxn ang="0">
                  <a:pos x="1" y="111"/>
                </a:cxn>
                <a:cxn ang="0">
                  <a:pos x="1" y="117"/>
                </a:cxn>
                <a:cxn ang="0">
                  <a:pos x="2" y="124"/>
                </a:cxn>
                <a:cxn ang="0">
                  <a:pos x="7" y="130"/>
                </a:cxn>
                <a:cxn ang="0">
                  <a:pos x="19" y="138"/>
                </a:cxn>
                <a:cxn ang="0">
                  <a:pos x="37" y="147"/>
                </a:cxn>
                <a:cxn ang="0">
                  <a:pos x="53" y="162"/>
                </a:cxn>
                <a:cxn ang="0">
                  <a:pos x="56" y="168"/>
                </a:cxn>
                <a:cxn ang="0">
                  <a:pos x="62" y="192"/>
                </a:cxn>
                <a:cxn ang="0">
                  <a:pos x="67" y="208"/>
                </a:cxn>
                <a:cxn ang="0">
                  <a:pos x="75" y="224"/>
                </a:cxn>
                <a:cxn ang="0">
                  <a:pos x="78" y="224"/>
                </a:cxn>
                <a:cxn ang="0">
                  <a:pos x="78" y="224"/>
                </a:cxn>
                <a:cxn ang="0">
                  <a:pos x="101" y="213"/>
                </a:cxn>
                <a:cxn ang="0">
                  <a:pos x="130" y="209"/>
                </a:cxn>
                <a:cxn ang="0">
                  <a:pos x="134" y="209"/>
                </a:cxn>
                <a:cxn ang="0">
                  <a:pos x="146" y="215"/>
                </a:cxn>
                <a:cxn ang="0">
                  <a:pos x="159" y="220"/>
                </a:cxn>
                <a:cxn ang="0">
                  <a:pos x="163" y="221"/>
                </a:cxn>
                <a:cxn ang="0">
                  <a:pos x="174" y="219"/>
                </a:cxn>
                <a:cxn ang="0">
                  <a:pos x="182" y="215"/>
                </a:cxn>
                <a:cxn ang="0">
                  <a:pos x="187" y="208"/>
                </a:cxn>
                <a:cxn ang="0">
                  <a:pos x="194" y="190"/>
                </a:cxn>
                <a:cxn ang="0">
                  <a:pos x="200" y="167"/>
                </a:cxn>
                <a:cxn ang="0">
                  <a:pos x="203" y="154"/>
                </a:cxn>
                <a:cxn ang="0">
                  <a:pos x="240" y="117"/>
                </a:cxn>
                <a:cxn ang="0">
                  <a:pos x="261" y="101"/>
                </a:cxn>
                <a:cxn ang="0">
                  <a:pos x="270" y="92"/>
                </a:cxn>
                <a:cxn ang="0">
                  <a:pos x="270" y="90"/>
                </a:cxn>
                <a:cxn ang="0">
                  <a:pos x="266" y="89"/>
                </a:cxn>
                <a:cxn ang="0">
                  <a:pos x="249" y="85"/>
                </a:cxn>
                <a:cxn ang="0">
                  <a:pos x="225" y="76"/>
                </a:cxn>
                <a:cxn ang="0">
                  <a:pos x="208" y="60"/>
                </a:cxn>
                <a:cxn ang="0">
                  <a:pos x="193" y="37"/>
                </a:cxn>
                <a:cxn ang="0">
                  <a:pos x="185" y="22"/>
                </a:cxn>
                <a:cxn ang="0">
                  <a:pos x="177" y="15"/>
                </a:cxn>
              </a:cxnLst>
              <a:rect l="0" t="0" r="r" b="b"/>
              <a:pathLst>
                <a:path w="270" h="224">
                  <a:moveTo>
                    <a:pt x="177" y="15"/>
                  </a:moveTo>
                  <a:lnTo>
                    <a:pt x="177" y="15"/>
                  </a:lnTo>
                  <a:lnTo>
                    <a:pt x="160" y="15"/>
                  </a:lnTo>
                  <a:lnTo>
                    <a:pt x="160" y="15"/>
                  </a:lnTo>
                  <a:lnTo>
                    <a:pt x="156" y="14"/>
                  </a:lnTo>
                  <a:lnTo>
                    <a:pt x="154" y="13"/>
                  </a:lnTo>
                  <a:lnTo>
                    <a:pt x="149" y="7"/>
                  </a:lnTo>
                  <a:lnTo>
                    <a:pt x="146" y="5"/>
                  </a:lnTo>
                  <a:lnTo>
                    <a:pt x="142" y="2"/>
                  </a:lnTo>
                  <a:lnTo>
                    <a:pt x="139" y="1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1"/>
                  </a:lnTo>
                  <a:lnTo>
                    <a:pt x="113" y="2"/>
                  </a:lnTo>
                  <a:lnTo>
                    <a:pt x="96" y="5"/>
                  </a:lnTo>
                  <a:lnTo>
                    <a:pt x="80" y="9"/>
                  </a:lnTo>
                  <a:lnTo>
                    <a:pt x="64" y="14"/>
                  </a:lnTo>
                  <a:lnTo>
                    <a:pt x="50" y="21"/>
                  </a:lnTo>
                  <a:lnTo>
                    <a:pt x="45" y="24"/>
                  </a:lnTo>
                  <a:lnTo>
                    <a:pt x="41" y="28"/>
                  </a:lnTo>
                  <a:lnTo>
                    <a:pt x="39" y="32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39" y="45"/>
                  </a:lnTo>
                  <a:lnTo>
                    <a:pt x="41" y="54"/>
                  </a:lnTo>
                  <a:lnTo>
                    <a:pt x="43" y="63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5" y="89"/>
                  </a:lnTo>
                  <a:lnTo>
                    <a:pt x="43" y="94"/>
                  </a:lnTo>
                  <a:lnTo>
                    <a:pt x="41" y="100"/>
                  </a:lnTo>
                  <a:lnTo>
                    <a:pt x="39" y="105"/>
                  </a:lnTo>
                  <a:lnTo>
                    <a:pt x="37" y="107"/>
                  </a:lnTo>
                  <a:lnTo>
                    <a:pt x="32" y="109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19" y="109"/>
                  </a:lnTo>
                  <a:lnTo>
                    <a:pt x="14" y="106"/>
                  </a:lnTo>
                  <a:lnTo>
                    <a:pt x="8" y="101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1" y="102"/>
                  </a:lnTo>
                  <a:lnTo>
                    <a:pt x="0" y="107"/>
                  </a:lnTo>
                  <a:lnTo>
                    <a:pt x="1" y="111"/>
                  </a:lnTo>
                  <a:lnTo>
                    <a:pt x="1" y="117"/>
                  </a:lnTo>
                  <a:lnTo>
                    <a:pt x="1" y="117"/>
                  </a:lnTo>
                  <a:lnTo>
                    <a:pt x="2" y="122"/>
                  </a:lnTo>
                  <a:lnTo>
                    <a:pt x="2" y="124"/>
                  </a:lnTo>
                  <a:lnTo>
                    <a:pt x="4" y="128"/>
                  </a:lnTo>
                  <a:lnTo>
                    <a:pt x="7" y="130"/>
                  </a:lnTo>
                  <a:lnTo>
                    <a:pt x="12" y="135"/>
                  </a:lnTo>
                  <a:lnTo>
                    <a:pt x="19" y="138"/>
                  </a:lnTo>
                  <a:lnTo>
                    <a:pt x="29" y="143"/>
                  </a:lnTo>
                  <a:lnTo>
                    <a:pt x="37" y="147"/>
                  </a:lnTo>
                  <a:lnTo>
                    <a:pt x="45" y="153"/>
                  </a:lnTo>
                  <a:lnTo>
                    <a:pt x="53" y="162"/>
                  </a:lnTo>
                  <a:lnTo>
                    <a:pt x="53" y="162"/>
                  </a:lnTo>
                  <a:lnTo>
                    <a:pt x="56" y="168"/>
                  </a:lnTo>
                  <a:lnTo>
                    <a:pt x="58" y="175"/>
                  </a:lnTo>
                  <a:lnTo>
                    <a:pt x="62" y="192"/>
                  </a:lnTo>
                  <a:lnTo>
                    <a:pt x="64" y="200"/>
                  </a:lnTo>
                  <a:lnTo>
                    <a:pt x="67" y="208"/>
                  </a:lnTo>
                  <a:lnTo>
                    <a:pt x="70" y="216"/>
                  </a:lnTo>
                  <a:lnTo>
                    <a:pt x="75" y="224"/>
                  </a:lnTo>
                  <a:lnTo>
                    <a:pt x="75" y="224"/>
                  </a:lnTo>
                  <a:lnTo>
                    <a:pt x="78" y="224"/>
                  </a:lnTo>
                  <a:lnTo>
                    <a:pt x="78" y="224"/>
                  </a:lnTo>
                  <a:lnTo>
                    <a:pt x="78" y="224"/>
                  </a:lnTo>
                  <a:lnTo>
                    <a:pt x="90" y="218"/>
                  </a:lnTo>
                  <a:lnTo>
                    <a:pt x="101" y="213"/>
                  </a:lnTo>
                  <a:lnTo>
                    <a:pt x="115" y="211"/>
                  </a:lnTo>
                  <a:lnTo>
                    <a:pt x="130" y="209"/>
                  </a:lnTo>
                  <a:lnTo>
                    <a:pt x="130" y="209"/>
                  </a:lnTo>
                  <a:lnTo>
                    <a:pt x="134" y="209"/>
                  </a:lnTo>
                  <a:lnTo>
                    <a:pt x="138" y="211"/>
                  </a:lnTo>
                  <a:lnTo>
                    <a:pt x="146" y="215"/>
                  </a:lnTo>
                  <a:lnTo>
                    <a:pt x="154" y="219"/>
                  </a:lnTo>
                  <a:lnTo>
                    <a:pt x="159" y="220"/>
                  </a:lnTo>
                  <a:lnTo>
                    <a:pt x="163" y="221"/>
                  </a:lnTo>
                  <a:lnTo>
                    <a:pt x="163" y="221"/>
                  </a:lnTo>
                  <a:lnTo>
                    <a:pt x="169" y="220"/>
                  </a:lnTo>
                  <a:lnTo>
                    <a:pt x="174" y="219"/>
                  </a:lnTo>
                  <a:lnTo>
                    <a:pt x="178" y="218"/>
                  </a:lnTo>
                  <a:lnTo>
                    <a:pt x="182" y="215"/>
                  </a:lnTo>
                  <a:lnTo>
                    <a:pt x="185" y="212"/>
                  </a:lnTo>
                  <a:lnTo>
                    <a:pt x="187" y="208"/>
                  </a:lnTo>
                  <a:lnTo>
                    <a:pt x="191" y="200"/>
                  </a:lnTo>
                  <a:lnTo>
                    <a:pt x="194" y="190"/>
                  </a:lnTo>
                  <a:lnTo>
                    <a:pt x="197" y="178"/>
                  </a:lnTo>
                  <a:lnTo>
                    <a:pt x="200" y="167"/>
                  </a:lnTo>
                  <a:lnTo>
                    <a:pt x="203" y="154"/>
                  </a:lnTo>
                  <a:lnTo>
                    <a:pt x="203" y="154"/>
                  </a:lnTo>
                  <a:lnTo>
                    <a:pt x="240" y="117"/>
                  </a:lnTo>
                  <a:lnTo>
                    <a:pt x="240" y="117"/>
                  </a:lnTo>
                  <a:lnTo>
                    <a:pt x="248" y="112"/>
                  </a:lnTo>
                  <a:lnTo>
                    <a:pt x="261" y="101"/>
                  </a:lnTo>
                  <a:lnTo>
                    <a:pt x="267" y="97"/>
                  </a:lnTo>
                  <a:lnTo>
                    <a:pt x="270" y="92"/>
                  </a:lnTo>
                  <a:lnTo>
                    <a:pt x="270" y="91"/>
                  </a:lnTo>
                  <a:lnTo>
                    <a:pt x="270" y="90"/>
                  </a:lnTo>
                  <a:lnTo>
                    <a:pt x="269" y="89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49" y="85"/>
                  </a:lnTo>
                  <a:lnTo>
                    <a:pt x="236" y="81"/>
                  </a:lnTo>
                  <a:lnTo>
                    <a:pt x="225" y="76"/>
                  </a:lnTo>
                  <a:lnTo>
                    <a:pt x="216" y="69"/>
                  </a:lnTo>
                  <a:lnTo>
                    <a:pt x="208" y="60"/>
                  </a:lnTo>
                  <a:lnTo>
                    <a:pt x="200" y="50"/>
                  </a:lnTo>
                  <a:lnTo>
                    <a:pt x="193" y="37"/>
                  </a:lnTo>
                  <a:lnTo>
                    <a:pt x="185" y="22"/>
                  </a:lnTo>
                  <a:lnTo>
                    <a:pt x="185" y="22"/>
                  </a:lnTo>
                  <a:lnTo>
                    <a:pt x="177" y="15"/>
                  </a:lnTo>
                  <a:lnTo>
                    <a:pt x="177" y="1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0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3" name="Freeform 127">
              <a:extLst>
                <a:ext uri="{FF2B5EF4-FFF2-40B4-BE49-F238E27FC236}">
                  <a16:creationId xmlns:a16="http://schemas.microsoft.com/office/drawing/2014/main" id="{8CC7B8F1-250B-E804-D6AC-977745174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4056" y="5837747"/>
              <a:ext cx="161824" cy="119017"/>
            </a:xfrm>
            <a:custGeom>
              <a:avLst/>
              <a:gdLst/>
              <a:ahLst/>
              <a:cxnLst>
                <a:cxn ang="0">
                  <a:pos x="110" y="132"/>
                </a:cxn>
                <a:cxn ang="0">
                  <a:pos x="123" y="142"/>
                </a:cxn>
                <a:cxn ang="0">
                  <a:pos x="128" y="144"/>
                </a:cxn>
                <a:cxn ang="0">
                  <a:pos x="138" y="140"/>
                </a:cxn>
                <a:cxn ang="0">
                  <a:pos x="142" y="133"/>
                </a:cxn>
                <a:cxn ang="0">
                  <a:pos x="146" y="122"/>
                </a:cxn>
                <a:cxn ang="0">
                  <a:pos x="147" y="107"/>
                </a:cxn>
                <a:cxn ang="0">
                  <a:pos x="142" y="87"/>
                </a:cxn>
                <a:cxn ang="0">
                  <a:pos x="139" y="70"/>
                </a:cxn>
                <a:cxn ang="0">
                  <a:pos x="139" y="66"/>
                </a:cxn>
                <a:cxn ang="0">
                  <a:pos x="144" y="57"/>
                </a:cxn>
                <a:cxn ang="0">
                  <a:pos x="161" y="48"/>
                </a:cxn>
                <a:cxn ang="0">
                  <a:pos x="182" y="41"/>
                </a:cxn>
                <a:cxn ang="0">
                  <a:pos x="205" y="36"/>
                </a:cxn>
                <a:cxn ang="0">
                  <a:pos x="199" y="22"/>
                </a:cxn>
                <a:cxn ang="0">
                  <a:pos x="191" y="10"/>
                </a:cxn>
                <a:cxn ang="0">
                  <a:pos x="179" y="3"/>
                </a:cxn>
                <a:cxn ang="0">
                  <a:pos x="164" y="0"/>
                </a:cxn>
                <a:cxn ang="0">
                  <a:pos x="162" y="1"/>
                </a:cxn>
                <a:cxn ang="0">
                  <a:pos x="154" y="7"/>
                </a:cxn>
                <a:cxn ang="0">
                  <a:pos x="147" y="20"/>
                </a:cxn>
                <a:cxn ang="0">
                  <a:pos x="139" y="34"/>
                </a:cxn>
                <a:cxn ang="0">
                  <a:pos x="132" y="39"/>
                </a:cxn>
                <a:cxn ang="0">
                  <a:pos x="124" y="40"/>
                </a:cxn>
                <a:cxn ang="0">
                  <a:pos x="116" y="40"/>
                </a:cxn>
                <a:cxn ang="0">
                  <a:pos x="107" y="34"/>
                </a:cxn>
                <a:cxn ang="0">
                  <a:pos x="102" y="30"/>
                </a:cxn>
                <a:cxn ang="0">
                  <a:pos x="89" y="39"/>
                </a:cxn>
                <a:cxn ang="0">
                  <a:pos x="84" y="40"/>
                </a:cxn>
                <a:cxn ang="0">
                  <a:pos x="79" y="39"/>
                </a:cxn>
                <a:cxn ang="0">
                  <a:pos x="71" y="31"/>
                </a:cxn>
                <a:cxn ang="0">
                  <a:pos x="66" y="30"/>
                </a:cxn>
                <a:cxn ang="0">
                  <a:pos x="48" y="31"/>
                </a:cxn>
                <a:cxn ang="0">
                  <a:pos x="16" y="38"/>
                </a:cxn>
                <a:cxn ang="0">
                  <a:pos x="2" y="43"/>
                </a:cxn>
                <a:cxn ang="0">
                  <a:pos x="0" y="48"/>
                </a:cxn>
                <a:cxn ang="0">
                  <a:pos x="1" y="54"/>
                </a:cxn>
                <a:cxn ang="0">
                  <a:pos x="6" y="65"/>
                </a:cxn>
                <a:cxn ang="0">
                  <a:pos x="18" y="78"/>
                </a:cxn>
                <a:cxn ang="0">
                  <a:pos x="21" y="88"/>
                </a:cxn>
                <a:cxn ang="0">
                  <a:pos x="21" y="91"/>
                </a:cxn>
                <a:cxn ang="0">
                  <a:pos x="16" y="97"/>
                </a:cxn>
                <a:cxn ang="0">
                  <a:pos x="11" y="104"/>
                </a:cxn>
                <a:cxn ang="0">
                  <a:pos x="10" y="107"/>
                </a:cxn>
                <a:cxn ang="0">
                  <a:pos x="13" y="116"/>
                </a:cxn>
                <a:cxn ang="0">
                  <a:pos x="21" y="124"/>
                </a:cxn>
                <a:cxn ang="0">
                  <a:pos x="33" y="129"/>
                </a:cxn>
                <a:cxn ang="0">
                  <a:pos x="62" y="134"/>
                </a:cxn>
                <a:cxn ang="0">
                  <a:pos x="102" y="135"/>
                </a:cxn>
                <a:cxn ang="0">
                  <a:pos x="110" y="132"/>
                </a:cxn>
              </a:cxnLst>
              <a:rect l="0" t="0" r="r" b="b"/>
              <a:pathLst>
                <a:path w="205" h="144">
                  <a:moveTo>
                    <a:pt x="110" y="132"/>
                  </a:moveTo>
                  <a:lnTo>
                    <a:pt x="110" y="132"/>
                  </a:lnTo>
                  <a:lnTo>
                    <a:pt x="117" y="139"/>
                  </a:lnTo>
                  <a:lnTo>
                    <a:pt x="123" y="142"/>
                  </a:lnTo>
                  <a:lnTo>
                    <a:pt x="128" y="144"/>
                  </a:lnTo>
                  <a:lnTo>
                    <a:pt x="128" y="144"/>
                  </a:lnTo>
                  <a:lnTo>
                    <a:pt x="133" y="142"/>
                  </a:lnTo>
                  <a:lnTo>
                    <a:pt x="138" y="140"/>
                  </a:lnTo>
                  <a:lnTo>
                    <a:pt x="140" y="138"/>
                  </a:lnTo>
                  <a:lnTo>
                    <a:pt x="142" y="133"/>
                  </a:lnTo>
                  <a:lnTo>
                    <a:pt x="144" y="127"/>
                  </a:lnTo>
                  <a:lnTo>
                    <a:pt x="146" y="122"/>
                  </a:lnTo>
                  <a:lnTo>
                    <a:pt x="147" y="107"/>
                  </a:lnTo>
                  <a:lnTo>
                    <a:pt x="147" y="107"/>
                  </a:lnTo>
                  <a:lnTo>
                    <a:pt x="144" y="96"/>
                  </a:lnTo>
                  <a:lnTo>
                    <a:pt x="142" y="87"/>
                  </a:lnTo>
                  <a:lnTo>
                    <a:pt x="140" y="78"/>
                  </a:lnTo>
                  <a:lnTo>
                    <a:pt x="139" y="70"/>
                  </a:lnTo>
                  <a:lnTo>
                    <a:pt x="139" y="70"/>
                  </a:lnTo>
                  <a:lnTo>
                    <a:pt x="139" y="66"/>
                  </a:lnTo>
                  <a:lnTo>
                    <a:pt x="140" y="63"/>
                  </a:lnTo>
                  <a:lnTo>
                    <a:pt x="144" y="57"/>
                  </a:lnTo>
                  <a:lnTo>
                    <a:pt x="151" y="51"/>
                  </a:lnTo>
                  <a:lnTo>
                    <a:pt x="161" y="48"/>
                  </a:lnTo>
                  <a:lnTo>
                    <a:pt x="171" y="43"/>
                  </a:lnTo>
                  <a:lnTo>
                    <a:pt x="182" y="41"/>
                  </a:lnTo>
                  <a:lnTo>
                    <a:pt x="194" y="39"/>
                  </a:lnTo>
                  <a:lnTo>
                    <a:pt x="205" y="36"/>
                  </a:lnTo>
                  <a:lnTo>
                    <a:pt x="205" y="36"/>
                  </a:lnTo>
                  <a:lnTo>
                    <a:pt x="199" y="22"/>
                  </a:lnTo>
                  <a:lnTo>
                    <a:pt x="195" y="16"/>
                  </a:lnTo>
                  <a:lnTo>
                    <a:pt x="191" y="10"/>
                  </a:lnTo>
                  <a:lnTo>
                    <a:pt x="185" y="5"/>
                  </a:lnTo>
                  <a:lnTo>
                    <a:pt x="179" y="3"/>
                  </a:lnTo>
                  <a:lnTo>
                    <a:pt x="172" y="1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62" y="1"/>
                  </a:lnTo>
                  <a:lnTo>
                    <a:pt x="158" y="2"/>
                  </a:lnTo>
                  <a:lnTo>
                    <a:pt x="154" y="7"/>
                  </a:lnTo>
                  <a:lnTo>
                    <a:pt x="150" y="12"/>
                  </a:lnTo>
                  <a:lnTo>
                    <a:pt x="147" y="20"/>
                  </a:lnTo>
                  <a:lnTo>
                    <a:pt x="143" y="27"/>
                  </a:lnTo>
                  <a:lnTo>
                    <a:pt x="139" y="34"/>
                  </a:lnTo>
                  <a:lnTo>
                    <a:pt x="135" y="36"/>
                  </a:lnTo>
                  <a:lnTo>
                    <a:pt x="132" y="39"/>
                  </a:lnTo>
                  <a:lnTo>
                    <a:pt x="128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16" y="40"/>
                  </a:lnTo>
                  <a:lnTo>
                    <a:pt x="111" y="38"/>
                  </a:lnTo>
                  <a:lnTo>
                    <a:pt x="107" y="34"/>
                  </a:lnTo>
                  <a:lnTo>
                    <a:pt x="102" y="30"/>
                  </a:lnTo>
                  <a:lnTo>
                    <a:pt x="102" y="30"/>
                  </a:lnTo>
                  <a:lnTo>
                    <a:pt x="94" y="36"/>
                  </a:lnTo>
                  <a:lnTo>
                    <a:pt x="89" y="39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1" y="40"/>
                  </a:lnTo>
                  <a:lnTo>
                    <a:pt x="79" y="39"/>
                  </a:lnTo>
                  <a:lnTo>
                    <a:pt x="74" y="35"/>
                  </a:lnTo>
                  <a:lnTo>
                    <a:pt x="71" y="31"/>
                  </a:lnTo>
                  <a:lnTo>
                    <a:pt x="69" y="30"/>
                  </a:lnTo>
                  <a:lnTo>
                    <a:pt x="66" y="30"/>
                  </a:lnTo>
                  <a:lnTo>
                    <a:pt x="66" y="30"/>
                  </a:lnTo>
                  <a:lnTo>
                    <a:pt x="48" y="31"/>
                  </a:lnTo>
                  <a:lnTo>
                    <a:pt x="26" y="34"/>
                  </a:lnTo>
                  <a:lnTo>
                    <a:pt x="16" y="38"/>
                  </a:lnTo>
                  <a:lnTo>
                    <a:pt x="6" y="40"/>
                  </a:lnTo>
                  <a:lnTo>
                    <a:pt x="2" y="43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" y="54"/>
                  </a:lnTo>
                  <a:lnTo>
                    <a:pt x="3" y="60"/>
                  </a:lnTo>
                  <a:lnTo>
                    <a:pt x="6" y="65"/>
                  </a:lnTo>
                  <a:lnTo>
                    <a:pt x="11" y="70"/>
                  </a:lnTo>
                  <a:lnTo>
                    <a:pt x="18" y="78"/>
                  </a:lnTo>
                  <a:lnTo>
                    <a:pt x="20" y="84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1" y="91"/>
                  </a:lnTo>
                  <a:lnTo>
                    <a:pt x="20" y="93"/>
                  </a:lnTo>
                  <a:lnTo>
                    <a:pt x="16" y="97"/>
                  </a:lnTo>
                  <a:lnTo>
                    <a:pt x="12" y="101"/>
                  </a:lnTo>
                  <a:lnTo>
                    <a:pt x="11" y="104"/>
                  </a:lnTo>
                  <a:lnTo>
                    <a:pt x="10" y="107"/>
                  </a:lnTo>
                  <a:lnTo>
                    <a:pt x="10" y="107"/>
                  </a:lnTo>
                  <a:lnTo>
                    <a:pt x="11" y="111"/>
                  </a:lnTo>
                  <a:lnTo>
                    <a:pt x="13" y="116"/>
                  </a:lnTo>
                  <a:lnTo>
                    <a:pt x="17" y="120"/>
                  </a:lnTo>
                  <a:lnTo>
                    <a:pt x="21" y="124"/>
                  </a:lnTo>
                  <a:lnTo>
                    <a:pt x="26" y="126"/>
                  </a:lnTo>
                  <a:lnTo>
                    <a:pt x="33" y="129"/>
                  </a:lnTo>
                  <a:lnTo>
                    <a:pt x="47" y="132"/>
                  </a:lnTo>
                  <a:lnTo>
                    <a:pt x="62" y="134"/>
                  </a:lnTo>
                  <a:lnTo>
                    <a:pt x="77" y="135"/>
                  </a:lnTo>
                  <a:lnTo>
                    <a:pt x="102" y="135"/>
                  </a:lnTo>
                  <a:lnTo>
                    <a:pt x="102" y="135"/>
                  </a:lnTo>
                  <a:lnTo>
                    <a:pt x="110" y="132"/>
                  </a:lnTo>
                  <a:lnTo>
                    <a:pt x="110" y="13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0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4" name="Freeform 112">
              <a:extLst>
                <a:ext uri="{FF2B5EF4-FFF2-40B4-BE49-F238E27FC236}">
                  <a16:creationId xmlns:a16="http://schemas.microsoft.com/office/drawing/2014/main" id="{DE6B9F45-4B14-9FAB-2FB1-F9E6A8F636E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65064" y="2392867"/>
              <a:ext cx="234097" cy="249604"/>
            </a:xfrm>
            <a:custGeom>
              <a:avLst/>
              <a:gdLst/>
              <a:ahLst/>
              <a:cxnLst>
                <a:cxn ang="0">
                  <a:pos x="298" y="77"/>
                </a:cxn>
                <a:cxn ang="0">
                  <a:pos x="290" y="40"/>
                </a:cxn>
                <a:cxn ang="0">
                  <a:pos x="276" y="27"/>
                </a:cxn>
                <a:cxn ang="0">
                  <a:pos x="263" y="2"/>
                </a:cxn>
                <a:cxn ang="0">
                  <a:pos x="226" y="1"/>
                </a:cxn>
                <a:cxn ang="0">
                  <a:pos x="192" y="8"/>
                </a:cxn>
                <a:cxn ang="0">
                  <a:pos x="162" y="33"/>
                </a:cxn>
                <a:cxn ang="0">
                  <a:pos x="138" y="36"/>
                </a:cxn>
                <a:cxn ang="0">
                  <a:pos x="118" y="30"/>
                </a:cxn>
                <a:cxn ang="0">
                  <a:pos x="108" y="33"/>
                </a:cxn>
                <a:cxn ang="0">
                  <a:pos x="103" y="48"/>
                </a:cxn>
                <a:cxn ang="0">
                  <a:pos x="112" y="84"/>
                </a:cxn>
                <a:cxn ang="0">
                  <a:pos x="132" y="103"/>
                </a:cxn>
                <a:cxn ang="0">
                  <a:pos x="127" y="115"/>
                </a:cxn>
                <a:cxn ang="0">
                  <a:pos x="103" y="108"/>
                </a:cxn>
                <a:cxn ang="0">
                  <a:pos x="88" y="107"/>
                </a:cxn>
                <a:cxn ang="0">
                  <a:pos x="39" y="94"/>
                </a:cxn>
                <a:cxn ang="0">
                  <a:pos x="19" y="93"/>
                </a:cxn>
                <a:cxn ang="0">
                  <a:pos x="6" y="116"/>
                </a:cxn>
                <a:cxn ang="0">
                  <a:pos x="1" y="152"/>
                </a:cxn>
                <a:cxn ang="0">
                  <a:pos x="15" y="175"/>
                </a:cxn>
                <a:cxn ang="0">
                  <a:pos x="11" y="190"/>
                </a:cxn>
                <a:cxn ang="0">
                  <a:pos x="8" y="207"/>
                </a:cxn>
                <a:cxn ang="0">
                  <a:pos x="32" y="222"/>
                </a:cxn>
                <a:cxn ang="0">
                  <a:pos x="47" y="231"/>
                </a:cxn>
                <a:cxn ang="0">
                  <a:pos x="51" y="257"/>
                </a:cxn>
                <a:cxn ang="0">
                  <a:pos x="78" y="280"/>
                </a:cxn>
                <a:cxn ang="0">
                  <a:pos x="135" y="291"/>
                </a:cxn>
                <a:cxn ang="0">
                  <a:pos x="143" y="299"/>
                </a:cxn>
                <a:cxn ang="0">
                  <a:pos x="165" y="301"/>
                </a:cxn>
                <a:cxn ang="0">
                  <a:pos x="181" y="294"/>
                </a:cxn>
                <a:cxn ang="0">
                  <a:pos x="184" y="276"/>
                </a:cxn>
                <a:cxn ang="0">
                  <a:pos x="180" y="246"/>
                </a:cxn>
                <a:cxn ang="0">
                  <a:pos x="180" y="236"/>
                </a:cxn>
                <a:cxn ang="0">
                  <a:pos x="199" y="230"/>
                </a:cxn>
                <a:cxn ang="0">
                  <a:pos x="218" y="200"/>
                </a:cxn>
                <a:cxn ang="0">
                  <a:pos x="231" y="175"/>
                </a:cxn>
                <a:cxn ang="0">
                  <a:pos x="261" y="164"/>
                </a:cxn>
                <a:cxn ang="0">
                  <a:pos x="284" y="153"/>
                </a:cxn>
                <a:cxn ang="0">
                  <a:pos x="286" y="137"/>
                </a:cxn>
                <a:cxn ang="0">
                  <a:pos x="286" y="122"/>
                </a:cxn>
                <a:cxn ang="0">
                  <a:pos x="258" y="125"/>
                </a:cxn>
                <a:cxn ang="0">
                  <a:pos x="240" y="129"/>
                </a:cxn>
                <a:cxn ang="0">
                  <a:pos x="202" y="109"/>
                </a:cxn>
                <a:cxn ang="0">
                  <a:pos x="180" y="78"/>
                </a:cxn>
                <a:cxn ang="0">
                  <a:pos x="180" y="48"/>
                </a:cxn>
                <a:cxn ang="0">
                  <a:pos x="203" y="70"/>
                </a:cxn>
                <a:cxn ang="0">
                  <a:pos x="226" y="104"/>
                </a:cxn>
                <a:cxn ang="0">
                  <a:pos x="246" y="110"/>
                </a:cxn>
                <a:cxn ang="0">
                  <a:pos x="272" y="107"/>
                </a:cxn>
                <a:cxn ang="0">
                  <a:pos x="298" y="85"/>
                </a:cxn>
              </a:cxnLst>
              <a:rect l="0" t="0" r="r" b="b"/>
              <a:pathLst>
                <a:path w="299" h="301">
                  <a:moveTo>
                    <a:pt x="298" y="85"/>
                  </a:moveTo>
                  <a:lnTo>
                    <a:pt x="298" y="85"/>
                  </a:lnTo>
                  <a:lnTo>
                    <a:pt x="299" y="83"/>
                  </a:lnTo>
                  <a:lnTo>
                    <a:pt x="298" y="77"/>
                  </a:lnTo>
                  <a:lnTo>
                    <a:pt x="295" y="64"/>
                  </a:lnTo>
                  <a:lnTo>
                    <a:pt x="292" y="50"/>
                  </a:lnTo>
                  <a:lnTo>
                    <a:pt x="290" y="40"/>
                  </a:lnTo>
                  <a:lnTo>
                    <a:pt x="290" y="40"/>
                  </a:lnTo>
                  <a:lnTo>
                    <a:pt x="287" y="40"/>
                  </a:lnTo>
                  <a:lnTo>
                    <a:pt x="284" y="39"/>
                  </a:lnTo>
                  <a:lnTo>
                    <a:pt x="279" y="34"/>
                  </a:lnTo>
                  <a:lnTo>
                    <a:pt x="276" y="27"/>
                  </a:lnTo>
                  <a:lnTo>
                    <a:pt x="273" y="20"/>
                  </a:lnTo>
                  <a:lnTo>
                    <a:pt x="271" y="12"/>
                  </a:lnTo>
                  <a:lnTo>
                    <a:pt x="268" y="7"/>
                  </a:lnTo>
                  <a:lnTo>
                    <a:pt x="263" y="2"/>
                  </a:lnTo>
                  <a:lnTo>
                    <a:pt x="260" y="1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26" y="1"/>
                  </a:lnTo>
                  <a:lnTo>
                    <a:pt x="212" y="2"/>
                  </a:lnTo>
                  <a:lnTo>
                    <a:pt x="199" y="4"/>
                  </a:lnTo>
                  <a:lnTo>
                    <a:pt x="199" y="4"/>
                  </a:lnTo>
                  <a:lnTo>
                    <a:pt x="192" y="8"/>
                  </a:lnTo>
                  <a:lnTo>
                    <a:pt x="186" y="12"/>
                  </a:lnTo>
                  <a:lnTo>
                    <a:pt x="174" y="23"/>
                  </a:lnTo>
                  <a:lnTo>
                    <a:pt x="169" y="28"/>
                  </a:lnTo>
                  <a:lnTo>
                    <a:pt x="162" y="33"/>
                  </a:lnTo>
                  <a:lnTo>
                    <a:pt x="153" y="35"/>
                  </a:lnTo>
                  <a:lnTo>
                    <a:pt x="143" y="36"/>
                  </a:lnTo>
                  <a:lnTo>
                    <a:pt x="143" y="36"/>
                  </a:lnTo>
                  <a:lnTo>
                    <a:pt x="138" y="36"/>
                  </a:lnTo>
                  <a:lnTo>
                    <a:pt x="134" y="35"/>
                  </a:lnTo>
                  <a:lnTo>
                    <a:pt x="127" y="33"/>
                  </a:lnTo>
                  <a:lnTo>
                    <a:pt x="123" y="31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3" y="30"/>
                  </a:lnTo>
                  <a:lnTo>
                    <a:pt x="111" y="31"/>
                  </a:lnTo>
                  <a:lnTo>
                    <a:pt x="108" y="33"/>
                  </a:lnTo>
                  <a:lnTo>
                    <a:pt x="107" y="35"/>
                  </a:lnTo>
                  <a:lnTo>
                    <a:pt x="103" y="42"/>
                  </a:lnTo>
                  <a:lnTo>
                    <a:pt x="103" y="48"/>
                  </a:lnTo>
                  <a:lnTo>
                    <a:pt x="103" y="48"/>
                  </a:lnTo>
                  <a:lnTo>
                    <a:pt x="103" y="60"/>
                  </a:lnTo>
                  <a:lnTo>
                    <a:pt x="105" y="69"/>
                  </a:lnTo>
                  <a:lnTo>
                    <a:pt x="109" y="77"/>
                  </a:lnTo>
                  <a:lnTo>
                    <a:pt x="112" y="84"/>
                  </a:lnTo>
                  <a:lnTo>
                    <a:pt x="117" y="89"/>
                  </a:lnTo>
                  <a:lnTo>
                    <a:pt x="122" y="94"/>
                  </a:lnTo>
                  <a:lnTo>
                    <a:pt x="132" y="103"/>
                  </a:lnTo>
                  <a:lnTo>
                    <a:pt x="132" y="103"/>
                  </a:lnTo>
                  <a:lnTo>
                    <a:pt x="132" y="114"/>
                  </a:lnTo>
                  <a:lnTo>
                    <a:pt x="132" y="114"/>
                  </a:lnTo>
                  <a:lnTo>
                    <a:pt x="132" y="114"/>
                  </a:lnTo>
                  <a:lnTo>
                    <a:pt x="127" y="115"/>
                  </a:lnTo>
                  <a:lnTo>
                    <a:pt x="123" y="115"/>
                  </a:lnTo>
                  <a:lnTo>
                    <a:pt x="115" y="111"/>
                  </a:lnTo>
                  <a:lnTo>
                    <a:pt x="107" y="109"/>
                  </a:lnTo>
                  <a:lnTo>
                    <a:pt x="103" y="108"/>
                  </a:lnTo>
                  <a:lnTo>
                    <a:pt x="99" y="107"/>
                  </a:lnTo>
                  <a:lnTo>
                    <a:pt x="99" y="107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0" y="107"/>
                  </a:lnTo>
                  <a:lnTo>
                    <a:pt x="72" y="104"/>
                  </a:lnTo>
                  <a:lnTo>
                    <a:pt x="55" y="100"/>
                  </a:lnTo>
                  <a:lnTo>
                    <a:pt x="39" y="94"/>
                  </a:lnTo>
                  <a:lnTo>
                    <a:pt x="31" y="93"/>
                  </a:lnTo>
                  <a:lnTo>
                    <a:pt x="21" y="92"/>
                  </a:lnTo>
                  <a:lnTo>
                    <a:pt x="21" y="92"/>
                  </a:lnTo>
                  <a:lnTo>
                    <a:pt x="19" y="93"/>
                  </a:lnTo>
                  <a:lnTo>
                    <a:pt x="18" y="94"/>
                  </a:lnTo>
                  <a:lnTo>
                    <a:pt x="13" y="100"/>
                  </a:lnTo>
                  <a:lnTo>
                    <a:pt x="10" y="107"/>
                  </a:lnTo>
                  <a:lnTo>
                    <a:pt x="6" y="116"/>
                  </a:lnTo>
                  <a:lnTo>
                    <a:pt x="2" y="134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1" y="152"/>
                  </a:lnTo>
                  <a:lnTo>
                    <a:pt x="2" y="156"/>
                  </a:lnTo>
                  <a:lnTo>
                    <a:pt x="8" y="163"/>
                  </a:lnTo>
                  <a:lnTo>
                    <a:pt x="12" y="170"/>
                  </a:lnTo>
                  <a:lnTo>
                    <a:pt x="15" y="175"/>
                  </a:lnTo>
                  <a:lnTo>
                    <a:pt x="15" y="180"/>
                  </a:lnTo>
                  <a:lnTo>
                    <a:pt x="15" y="180"/>
                  </a:lnTo>
                  <a:lnTo>
                    <a:pt x="13" y="185"/>
                  </a:lnTo>
                  <a:lnTo>
                    <a:pt x="11" y="190"/>
                  </a:lnTo>
                  <a:lnTo>
                    <a:pt x="9" y="194"/>
                  </a:lnTo>
                  <a:lnTo>
                    <a:pt x="8" y="199"/>
                  </a:lnTo>
                  <a:lnTo>
                    <a:pt x="8" y="199"/>
                  </a:lnTo>
                  <a:lnTo>
                    <a:pt x="8" y="207"/>
                  </a:lnTo>
                  <a:lnTo>
                    <a:pt x="11" y="213"/>
                  </a:lnTo>
                  <a:lnTo>
                    <a:pt x="15" y="216"/>
                  </a:lnTo>
                  <a:lnTo>
                    <a:pt x="20" y="218"/>
                  </a:lnTo>
                  <a:lnTo>
                    <a:pt x="32" y="222"/>
                  </a:lnTo>
                  <a:lnTo>
                    <a:pt x="39" y="225"/>
                  </a:lnTo>
                  <a:lnTo>
                    <a:pt x="44" y="229"/>
                  </a:lnTo>
                  <a:lnTo>
                    <a:pt x="44" y="229"/>
                  </a:lnTo>
                  <a:lnTo>
                    <a:pt x="47" y="231"/>
                  </a:lnTo>
                  <a:lnTo>
                    <a:pt x="48" y="234"/>
                  </a:lnTo>
                  <a:lnTo>
                    <a:pt x="49" y="242"/>
                  </a:lnTo>
                  <a:lnTo>
                    <a:pt x="49" y="251"/>
                  </a:lnTo>
                  <a:lnTo>
                    <a:pt x="51" y="257"/>
                  </a:lnTo>
                  <a:lnTo>
                    <a:pt x="51" y="257"/>
                  </a:lnTo>
                  <a:lnTo>
                    <a:pt x="58" y="268"/>
                  </a:lnTo>
                  <a:lnTo>
                    <a:pt x="67" y="275"/>
                  </a:lnTo>
                  <a:lnTo>
                    <a:pt x="78" y="280"/>
                  </a:lnTo>
                  <a:lnTo>
                    <a:pt x="88" y="285"/>
                  </a:lnTo>
                  <a:lnTo>
                    <a:pt x="100" y="287"/>
                  </a:lnTo>
                  <a:lnTo>
                    <a:pt x="111" y="290"/>
                  </a:lnTo>
                  <a:lnTo>
                    <a:pt x="135" y="291"/>
                  </a:lnTo>
                  <a:lnTo>
                    <a:pt x="135" y="291"/>
                  </a:lnTo>
                  <a:lnTo>
                    <a:pt x="138" y="294"/>
                  </a:lnTo>
                  <a:lnTo>
                    <a:pt x="140" y="297"/>
                  </a:lnTo>
                  <a:lnTo>
                    <a:pt x="143" y="299"/>
                  </a:lnTo>
                  <a:lnTo>
                    <a:pt x="148" y="300"/>
                  </a:lnTo>
                  <a:lnTo>
                    <a:pt x="156" y="301"/>
                  </a:lnTo>
                  <a:lnTo>
                    <a:pt x="165" y="301"/>
                  </a:lnTo>
                  <a:lnTo>
                    <a:pt x="165" y="301"/>
                  </a:lnTo>
                  <a:lnTo>
                    <a:pt x="171" y="301"/>
                  </a:lnTo>
                  <a:lnTo>
                    <a:pt x="176" y="300"/>
                  </a:lnTo>
                  <a:lnTo>
                    <a:pt x="179" y="298"/>
                  </a:lnTo>
                  <a:lnTo>
                    <a:pt x="181" y="294"/>
                  </a:lnTo>
                  <a:lnTo>
                    <a:pt x="183" y="291"/>
                  </a:lnTo>
                  <a:lnTo>
                    <a:pt x="184" y="286"/>
                  </a:lnTo>
                  <a:lnTo>
                    <a:pt x="184" y="276"/>
                  </a:lnTo>
                  <a:lnTo>
                    <a:pt x="184" y="276"/>
                  </a:lnTo>
                  <a:lnTo>
                    <a:pt x="183" y="265"/>
                  </a:lnTo>
                  <a:lnTo>
                    <a:pt x="181" y="259"/>
                  </a:lnTo>
                  <a:lnTo>
                    <a:pt x="180" y="252"/>
                  </a:lnTo>
                  <a:lnTo>
                    <a:pt x="180" y="246"/>
                  </a:lnTo>
                  <a:lnTo>
                    <a:pt x="180" y="246"/>
                  </a:lnTo>
                  <a:lnTo>
                    <a:pt x="180" y="236"/>
                  </a:lnTo>
                  <a:lnTo>
                    <a:pt x="180" y="236"/>
                  </a:lnTo>
                  <a:lnTo>
                    <a:pt x="180" y="236"/>
                  </a:lnTo>
                  <a:lnTo>
                    <a:pt x="185" y="234"/>
                  </a:lnTo>
                  <a:lnTo>
                    <a:pt x="189" y="233"/>
                  </a:lnTo>
                  <a:lnTo>
                    <a:pt x="194" y="232"/>
                  </a:lnTo>
                  <a:lnTo>
                    <a:pt x="199" y="230"/>
                  </a:lnTo>
                  <a:lnTo>
                    <a:pt x="204" y="224"/>
                  </a:lnTo>
                  <a:lnTo>
                    <a:pt x="210" y="216"/>
                  </a:lnTo>
                  <a:lnTo>
                    <a:pt x="215" y="208"/>
                  </a:lnTo>
                  <a:lnTo>
                    <a:pt x="218" y="200"/>
                  </a:lnTo>
                  <a:lnTo>
                    <a:pt x="224" y="184"/>
                  </a:lnTo>
                  <a:lnTo>
                    <a:pt x="224" y="184"/>
                  </a:lnTo>
                  <a:lnTo>
                    <a:pt x="227" y="179"/>
                  </a:lnTo>
                  <a:lnTo>
                    <a:pt x="231" y="175"/>
                  </a:lnTo>
                  <a:lnTo>
                    <a:pt x="235" y="172"/>
                  </a:lnTo>
                  <a:lnTo>
                    <a:pt x="240" y="169"/>
                  </a:lnTo>
                  <a:lnTo>
                    <a:pt x="250" y="167"/>
                  </a:lnTo>
                  <a:lnTo>
                    <a:pt x="261" y="164"/>
                  </a:lnTo>
                  <a:lnTo>
                    <a:pt x="270" y="162"/>
                  </a:lnTo>
                  <a:lnTo>
                    <a:pt x="279" y="158"/>
                  </a:lnTo>
                  <a:lnTo>
                    <a:pt x="281" y="155"/>
                  </a:lnTo>
                  <a:lnTo>
                    <a:pt x="284" y="153"/>
                  </a:lnTo>
                  <a:lnTo>
                    <a:pt x="286" y="148"/>
                  </a:lnTo>
                  <a:lnTo>
                    <a:pt x="286" y="144"/>
                  </a:lnTo>
                  <a:lnTo>
                    <a:pt x="286" y="144"/>
                  </a:lnTo>
                  <a:lnTo>
                    <a:pt x="286" y="137"/>
                  </a:lnTo>
                  <a:lnTo>
                    <a:pt x="285" y="131"/>
                  </a:lnTo>
                  <a:lnTo>
                    <a:pt x="285" y="126"/>
                  </a:lnTo>
                  <a:lnTo>
                    <a:pt x="286" y="122"/>
                  </a:lnTo>
                  <a:lnTo>
                    <a:pt x="286" y="122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63" y="123"/>
                  </a:lnTo>
                  <a:lnTo>
                    <a:pt x="258" y="125"/>
                  </a:lnTo>
                  <a:lnTo>
                    <a:pt x="253" y="127"/>
                  </a:lnTo>
                  <a:lnTo>
                    <a:pt x="246" y="129"/>
                  </a:lnTo>
                  <a:lnTo>
                    <a:pt x="246" y="129"/>
                  </a:lnTo>
                  <a:lnTo>
                    <a:pt x="240" y="129"/>
                  </a:lnTo>
                  <a:lnTo>
                    <a:pt x="234" y="127"/>
                  </a:lnTo>
                  <a:lnTo>
                    <a:pt x="223" y="123"/>
                  </a:lnTo>
                  <a:lnTo>
                    <a:pt x="212" y="117"/>
                  </a:lnTo>
                  <a:lnTo>
                    <a:pt x="202" y="109"/>
                  </a:lnTo>
                  <a:lnTo>
                    <a:pt x="193" y="101"/>
                  </a:lnTo>
                  <a:lnTo>
                    <a:pt x="186" y="92"/>
                  </a:lnTo>
                  <a:lnTo>
                    <a:pt x="181" y="83"/>
                  </a:lnTo>
                  <a:lnTo>
                    <a:pt x="180" y="78"/>
                  </a:lnTo>
                  <a:lnTo>
                    <a:pt x="180" y="73"/>
                  </a:lnTo>
                  <a:lnTo>
                    <a:pt x="180" y="73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99" y="48"/>
                  </a:lnTo>
                  <a:lnTo>
                    <a:pt x="199" y="48"/>
                  </a:lnTo>
                  <a:lnTo>
                    <a:pt x="200" y="60"/>
                  </a:lnTo>
                  <a:lnTo>
                    <a:pt x="203" y="70"/>
                  </a:lnTo>
                  <a:lnTo>
                    <a:pt x="207" y="81"/>
                  </a:lnTo>
                  <a:lnTo>
                    <a:pt x="212" y="91"/>
                  </a:lnTo>
                  <a:lnTo>
                    <a:pt x="218" y="99"/>
                  </a:lnTo>
                  <a:lnTo>
                    <a:pt x="226" y="104"/>
                  </a:lnTo>
                  <a:lnTo>
                    <a:pt x="231" y="107"/>
                  </a:lnTo>
                  <a:lnTo>
                    <a:pt x="235" y="109"/>
                  </a:lnTo>
                  <a:lnTo>
                    <a:pt x="240" y="110"/>
                  </a:lnTo>
                  <a:lnTo>
                    <a:pt x="246" y="110"/>
                  </a:lnTo>
                  <a:lnTo>
                    <a:pt x="246" y="110"/>
                  </a:lnTo>
                  <a:lnTo>
                    <a:pt x="256" y="110"/>
                  </a:lnTo>
                  <a:lnTo>
                    <a:pt x="264" y="109"/>
                  </a:lnTo>
                  <a:lnTo>
                    <a:pt x="272" y="107"/>
                  </a:lnTo>
                  <a:lnTo>
                    <a:pt x="278" y="103"/>
                  </a:lnTo>
                  <a:lnTo>
                    <a:pt x="284" y="100"/>
                  </a:lnTo>
                  <a:lnTo>
                    <a:pt x="288" y="95"/>
                  </a:lnTo>
                  <a:lnTo>
                    <a:pt x="298" y="85"/>
                  </a:lnTo>
                  <a:lnTo>
                    <a:pt x="298" y="85"/>
                  </a:lnTo>
                  <a:lnTo>
                    <a:pt x="298" y="8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5" name="Freeform 113">
              <a:extLst>
                <a:ext uri="{FF2B5EF4-FFF2-40B4-BE49-F238E27FC236}">
                  <a16:creationId xmlns:a16="http://schemas.microsoft.com/office/drawing/2014/main" id="{A3A5983C-062D-B21E-BE7A-EB0BC3A729D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07017" y="2295339"/>
              <a:ext cx="153970" cy="114058"/>
            </a:xfrm>
            <a:custGeom>
              <a:avLst/>
              <a:gdLst/>
              <a:ahLst/>
              <a:cxnLst>
                <a:cxn ang="0">
                  <a:pos x="144" y="103"/>
                </a:cxn>
                <a:cxn ang="0">
                  <a:pos x="153" y="100"/>
                </a:cxn>
                <a:cxn ang="0">
                  <a:pos x="162" y="94"/>
                </a:cxn>
                <a:cxn ang="0">
                  <a:pos x="179" y="72"/>
                </a:cxn>
                <a:cxn ang="0">
                  <a:pos x="191" y="44"/>
                </a:cxn>
                <a:cxn ang="0">
                  <a:pos x="196" y="22"/>
                </a:cxn>
                <a:cxn ang="0">
                  <a:pos x="196" y="8"/>
                </a:cxn>
                <a:cxn ang="0">
                  <a:pos x="190" y="7"/>
                </a:cxn>
                <a:cxn ang="0">
                  <a:pos x="178" y="1"/>
                </a:cxn>
                <a:cxn ang="0">
                  <a:pos x="173" y="0"/>
                </a:cxn>
                <a:cxn ang="0">
                  <a:pos x="141" y="7"/>
                </a:cxn>
                <a:cxn ang="0">
                  <a:pos x="122" y="14"/>
                </a:cxn>
                <a:cxn ang="0">
                  <a:pos x="110" y="22"/>
                </a:cxn>
                <a:cxn ang="0">
                  <a:pos x="106" y="31"/>
                </a:cxn>
                <a:cxn ang="0">
                  <a:pos x="98" y="47"/>
                </a:cxn>
                <a:cxn ang="0">
                  <a:pos x="92" y="52"/>
                </a:cxn>
                <a:cxn ang="0">
                  <a:pos x="82" y="52"/>
                </a:cxn>
                <a:cxn ang="0">
                  <a:pos x="82" y="52"/>
                </a:cxn>
                <a:cxn ang="0">
                  <a:pos x="79" y="45"/>
                </a:cxn>
                <a:cxn ang="0">
                  <a:pos x="75" y="41"/>
                </a:cxn>
                <a:cxn ang="0">
                  <a:pos x="63" y="37"/>
                </a:cxn>
                <a:cxn ang="0">
                  <a:pos x="59" y="38"/>
                </a:cxn>
                <a:cxn ang="0">
                  <a:pos x="53" y="42"/>
                </a:cxn>
                <a:cxn ang="0">
                  <a:pos x="46" y="52"/>
                </a:cxn>
                <a:cxn ang="0">
                  <a:pos x="38" y="80"/>
                </a:cxn>
                <a:cxn ang="0">
                  <a:pos x="33" y="92"/>
                </a:cxn>
                <a:cxn ang="0">
                  <a:pos x="24" y="89"/>
                </a:cxn>
                <a:cxn ang="0">
                  <a:pos x="13" y="77"/>
                </a:cxn>
                <a:cxn ang="0">
                  <a:pos x="8" y="70"/>
                </a:cxn>
                <a:cxn ang="0">
                  <a:pos x="0" y="70"/>
                </a:cxn>
                <a:cxn ang="0">
                  <a:pos x="0" y="89"/>
                </a:cxn>
                <a:cxn ang="0">
                  <a:pos x="1" y="98"/>
                </a:cxn>
                <a:cxn ang="0">
                  <a:pos x="6" y="115"/>
                </a:cxn>
                <a:cxn ang="0">
                  <a:pos x="16" y="128"/>
                </a:cxn>
                <a:cxn ang="0">
                  <a:pos x="31" y="136"/>
                </a:cxn>
                <a:cxn ang="0">
                  <a:pos x="40" y="137"/>
                </a:cxn>
                <a:cxn ang="0">
                  <a:pos x="59" y="135"/>
                </a:cxn>
                <a:cxn ang="0">
                  <a:pos x="84" y="127"/>
                </a:cxn>
                <a:cxn ang="0">
                  <a:pos x="99" y="126"/>
                </a:cxn>
                <a:cxn ang="0">
                  <a:pos x="114" y="126"/>
                </a:cxn>
                <a:cxn ang="0">
                  <a:pos x="115" y="122"/>
                </a:cxn>
                <a:cxn ang="0">
                  <a:pos x="124" y="112"/>
                </a:cxn>
                <a:cxn ang="0">
                  <a:pos x="139" y="104"/>
                </a:cxn>
                <a:cxn ang="0">
                  <a:pos x="144" y="103"/>
                </a:cxn>
              </a:cxnLst>
              <a:rect l="0" t="0" r="r" b="b"/>
              <a:pathLst>
                <a:path w="196" h="137">
                  <a:moveTo>
                    <a:pt x="144" y="103"/>
                  </a:moveTo>
                  <a:lnTo>
                    <a:pt x="144" y="103"/>
                  </a:lnTo>
                  <a:lnTo>
                    <a:pt x="148" y="103"/>
                  </a:lnTo>
                  <a:lnTo>
                    <a:pt x="153" y="100"/>
                  </a:lnTo>
                  <a:lnTo>
                    <a:pt x="158" y="98"/>
                  </a:lnTo>
                  <a:lnTo>
                    <a:pt x="162" y="94"/>
                  </a:lnTo>
                  <a:lnTo>
                    <a:pt x="171" y="83"/>
                  </a:lnTo>
                  <a:lnTo>
                    <a:pt x="179" y="72"/>
                  </a:lnTo>
                  <a:lnTo>
                    <a:pt x="186" y="58"/>
                  </a:lnTo>
                  <a:lnTo>
                    <a:pt x="191" y="44"/>
                  </a:lnTo>
                  <a:lnTo>
                    <a:pt x="194" y="33"/>
                  </a:lnTo>
                  <a:lnTo>
                    <a:pt x="196" y="22"/>
                  </a:lnTo>
                  <a:lnTo>
                    <a:pt x="196" y="22"/>
                  </a:lnTo>
                  <a:lnTo>
                    <a:pt x="196" y="8"/>
                  </a:lnTo>
                  <a:lnTo>
                    <a:pt x="196" y="8"/>
                  </a:lnTo>
                  <a:lnTo>
                    <a:pt x="190" y="7"/>
                  </a:lnTo>
                  <a:lnTo>
                    <a:pt x="184" y="4"/>
                  </a:lnTo>
                  <a:lnTo>
                    <a:pt x="178" y="1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61" y="3"/>
                  </a:lnTo>
                  <a:lnTo>
                    <a:pt x="141" y="7"/>
                  </a:lnTo>
                  <a:lnTo>
                    <a:pt x="131" y="11"/>
                  </a:lnTo>
                  <a:lnTo>
                    <a:pt x="122" y="14"/>
                  </a:lnTo>
                  <a:lnTo>
                    <a:pt x="115" y="19"/>
                  </a:lnTo>
                  <a:lnTo>
                    <a:pt x="110" y="22"/>
                  </a:lnTo>
                  <a:lnTo>
                    <a:pt x="110" y="22"/>
                  </a:lnTo>
                  <a:lnTo>
                    <a:pt x="106" y="31"/>
                  </a:lnTo>
                  <a:lnTo>
                    <a:pt x="101" y="41"/>
                  </a:lnTo>
                  <a:lnTo>
                    <a:pt x="98" y="47"/>
                  </a:lnTo>
                  <a:lnTo>
                    <a:pt x="95" y="50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0" y="49"/>
                  </a:lnTo>
                  <a:lnTo>
                    <a:pt x="79" y="45"/>
                  </a:lnTo>
                  <a:lnTo>
                    <a:pt x="77" y="43"/>
                  </a:lnTo>
                  <a:lnTo>
                    <a:pt x="75" y="41"/>
                  </a:lnTo>
                  <a:lnTo>
                    <a:pt x="69" y="38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59" y="38"/>
                  </a:lnTo>
                  <a:lnTo>
                    <a:pt x="55" y="39"/>
                  </a:lnTo>
                  <a:lnTo>
                    <a:pt x="53" y="42"/>
                  </a:lnTo>
                  <a:lnTo>
                    <a:pt x="51" y="44"/>
                  </a:lnTo>
                  <a:lnTo>
                    <a:pt x="46" y="52"/>
                  </a:lnTo>
                  <a:lnTo>
                    <a:pt x="43" y="61"/>
                  </a:lnTo>
                  <a:lnTo>
                    <a:pt x="38" y="80"/>
                  </a:lnTo>
                  <a:lnTo>
                    <a:pt x="36" y="87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4" y="89"/>
                  </a:lnTo>
                  <a:lnTo>
                    <a:pt x="18" y="84"/>
                  </a:lnTo>
                  <a:lnTo>
                    <a:pt x="13" y="77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1" y="98"/>
                  </a:lnTo>
                  <a:lnTo>
                    <a:pt x="2" y="107"/>
                  </a:lnTo>
                  <a:lnTo>
                    <a:pt x="6" y="115"/>
                  </a:lnTo>
                  <a:lnTo>
                    <a:pt x="10" y="122"/>
                  </a:lnTo>
                  <a:lnTo>
                    <a:pt x="16" y="128"/>
                  </a:lnTo>
                  <a:lnTo>
                    <a:pt x="23" y="133"/>
                  </a:lnTo>
                  <a:lnTo>
                    <a:pt x="31" y="136"/>
                  </a:lnTo>
                  <a:lnTo>
                    <a:pt x="40" y="137"/>
                  </a:lnTo>
                  <a:lnTo>
                    <a:pt x="40" y="137"/>
                  </a:lnTo>
                  <a:lnTo>
                    <a:pt x="51" y="136"/>
                  </a:lnTo>
                  <a:lnTo>
                    <a:pt x="59" y="135"/>
                  </a:lnTo>
                  <a:lnTo>
                    <a:pt x="71" y="131"/>
                  </a:lnTo>
                  <a:lnTo>
                    <a:pt x="84" y="127"/>
                  </a:lnTo>
                  <a:lnTo>
                    <a:pt x="91" y="126"/>
                  </a:lnTo>
                  <a:lnTo>
                    <a:pt x="99" y="126"/>
                  </a:lnTo>
                  <a:lnTo>
                    <a:pt x="99" y="126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2"/>
                  </a:lnTo>
                  <a:lnTo>
                    <a:pt x="117" y="119"/>
                  </a:lnTo>
                  <a:lnTo>
                    <a:pt x="124" y="112"/>
                  </a:lnTo>
                  <a:lnTo>
                    <a:pt x="135" y="106"/>
                  </a:lnTo>
                  <a:lnTo>
                    <a:pt x="139" y="104"/>
                  </a:lnTo>
                  <a:lnTo>
                    <a:pt x="144" y="103"/>
                  </a:lnTo>
                  <a:lnTo>
                    <a:pt x="144" y="103"/>
                  </a:lnTo>
                  <a:lnTo>
                    <a:pt x="144" y="10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6" name="Freeform 111">
              <a:extLst>
                <a:ext uri="{FF2B5EF4-FFF2-40B4-BE49-F238E27FC236}">
                  <a16:creationId xmlns:a16="http://schemas.microsoft.com/office/drawing/2014/main" id="{BDB6372D-794B-4E2D-9ED2-446ACF3592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94196" y="2346584"/>
              <a:ext cx="2095877" cy="2734085"/>
            </a:xfrm>
            <a:custGeom>
              <a:avLst/>
              <a:gdLst/>
              <a:ahLst/>
              <a:cxnLst>
                <a:cxn ang="0">
                  <a:pos x="2493" y="1466"/>
                </a:cxn>
                <a:cxn ang="0">
                  <a:pos x="2473" y="1235"/>
                </a:cxn>
                <a:cxn ang="0">
                  <a:pos x="2466" y="1160"/>
                </a:cxn>
                <a:cxn ang="0">
                  <a:pos x="2562" y="1080"/>
                </a:cxn>
                <a:cxn ang="0">
                  <a:pos x="2636" y="943"/>
                </a:cxn>
                <a:cxn ang="0">
                  <a:pos x="2569" y="794"/>
                </a:cxn>
                <a:cxn ang="0">
                  <a:pos x="2530" y="702"/>
                </a:cxn>
                <a:cxn ang="0">
                  <a:pos x="2600" y="590"/>
                </a:cxn>
                <a:cxn ang="0">
                  <a:pos x="2666" y="489"/>
                </a:cxn>
                <a:cxn ang="0">
                  <a:pos x="2554" y="396"/>
                </a:cxn>
                <a:cxn ang="0">
                  <a:pos x="2434" y="339"/>
                </a:cxn>
                <a:cxn ang="0">
                  <a:pos x="2475" y="157"/>
                </a:cxn>
                <a:cxn ang="0">
                  <a:pos x="2391" y="7"/>
                </a:cxn>
                <a:cxn ang="0">
                  <a:pos x="2428" y="141"/>
                </a:cxn>
                <a:cxn ang="0">
                  <a:pos x="2236" y="98"/>
                </a:cxn>
                <a:cxn ang="0">
                  <a:pos x="2011" y="72"/>
                </a:cxn>
                <a:cxn ang="0">
                  <a:pos x="1886" y="320"/>
                </a:cxn>
                <a:cxn ang="0">
                  <a:pos x="1690" y="354"/>
                </a:cxn>
                <a:cxn ang="0">
                  <a:pos x="1559" y="350"/>
                </a:cxn>
                <a:cxn ang="0">
                  <a:pos x="1537" y="418"/>
                </a:cxn>
                <a:cxn ang="0">
                  <a:pos x="1510" y="389"/>
                </a:cxn>
                <a:cxn ang="0">
                  <a:pos x="1311" y="532"/>
                </a:cxn>
                <a:cxn ang="0">
                  <a:pos x="1324" y="616"/>
                </a:cxn>
                <a:cxn ang="0">
                  <a:pos x="1315" y="733"/>
                </a:cxn>
                <a:cxn ang="0">
                  <a:pos x="1223" y="808"/>
                </a:cxn>
                <a:cxn ang="0">
                  <a:pos x="1073" y="890"/>
                </a:cxn>
                <a:cxn ang="0">
                  <a:pos x="1055" y="1063"/>
                </a:cxn>
                <a:cxn ang="0">
                  <a:pos x="892" y="900"/>
                </a:cxn>
                <a:cxn ang="0">
                  <a:pos x="725" y="798"/>
                </a:cxn>
                <a:cxn ang="0">
                  <a:pos x="563" y="853"/>
                </a:cxn>
                <a:cxn ang="0">
                  <a:pos x="567" y="1004"/>
                </a:cxn>
                <a:cxn ang="0">
                  <a:pos x="372" y="972"/>
                </a:cxn>
                <a:cxn ang="0">
                  <a:pos x="137" y="1022"/>
                </a:cxn>
                <a:cxn ang="0">
                  <a:pos x="47" y="1150"/>
                </a:cxn>
                <a:cxn ang="0">
                  <a:pos x="183" y="1338"/>
                </a:cxn>
                <a:cxn ang="0">
                  <a:pos x="228" y="1472"/>
                </a:cxn>
                <a:cxn ang="0">
                  <a:pos x="136" y="1703"/>
                </a:cxn>
                <a:cxn ang="0">
                  <a:pos x="68" y="1924"/>
                </a:cxn>
                <a:cxn ang="0">
                  <a:pos x="52" y="2190"/>
                </a:cxn>
                <a:cxn ang="0">
                  <a:pos x="121" y="2315"/>
                </a:cxn>
                <a:cxn ang="0">
                  <a:pos x="152" y="2556"/>
                </a:cxn>
                <a:cxn ang="0">
                  <a:pos x="350" y="2595"/>
                </a:cxn>
                <a:cxn ang="0">
                  <a:pos x="437" y="2755"/>
                </a:cxn>
                <a:cxn ang="0">
                  <a:pos x="511" y="2908"/>
                </a:cxn>
                <a:cxn ang="0">
                  <a:pos x="583" y="3273"/>
                </a:cxn>
                <a:cxn ang="0">
                  <a:pos x="772" y="3188"/>
                </a:cxn>
                <a:cxn ang="0">
                  <a:pos x="896" y="3130"/>
                </a:cxn>
                <a:cxn ang="0">
                  <a:pos x="1057" y="2945"/>
                </a:cxn>
                <a:cxn ang="0">
                  <a:pos x="1220" y="3003"/>
                </a:cxn>
                <a:cxn ang="0">
                  <a:pos x="1365" y="3190"/>
                </a:cxn>
                <a:cxn ang="0">
                  <a:pos x="1712" y="3260"/>
                </a:cxn>
                <a:cxn ang="0">
                  <a:pos x="1885" y="3281"/>
                </a:cxn>
                <a:cxn ang="0">
                  <a:pos x="2116" y="3182"/>
                </a:cxn>
                <a:cxn ang="0">
                  <a:pos x="2317" y="3039"/>
                </a:cxn>
                <a:cxn ang="0">
                  <a:pos x="2241" y="2815"/>
                </a:cxn>
                <a:cxn ang="0">
                  <a:pos x="2218" y="2657"/>
                </a:cxn>
                <a:cxn ang="0">
                  <a:pos x="2284" y="2428"/>
                </a:cxn>
                <a:cxn ang="0">
                  <a:pos x="2389" y="2323"/>
                </a:cxn>
                <a:cxn ang="0">
                  <a:pos x="2445" y="2182"/>
                </a:cxn>
                <a:cxn ang="0">
                  <a:pos x="2346" y="1950"/>
                </a:cxn>
                <a:cxn ang="0">
                  <a:pos x="2345" y="1732"/>
                </a:cxn>
                <a:cxn ang="0">
                  <a:pos x="2530" y="1660"/>
                </a:cxn>
                <a:cxn ang="0">
                  <a:pos x="2568" y="1592"/>
                </a:cxn>
              </a:cxnLst>
              <a:rect l="0" t="0" r="r" b="b"/>
              <a:pathLst>
                <a:path w="2667" h="3308">
                  <a:moveTo>
                    <a:pt x="2568" y="1592"/>
                  </a:moveTo>
                  <a:lnTo>
                    <a:pt x="2568" y="1592"/>
                  </a:lnTo>
                  <a:lnTo>
                    <a:pt x="2567" y="1582"/>
                  </a:lnTo>
                  <a:lnTo>
                    <a:pt x="2565" y="1573"/>
                  </a:lnTo>
                  <a:lnTo>
                    <a:pt x="2561" y="1567"/>
                  </a:lnTo>
                  <a:lnTo>
                    <a:pt x="2557" y="1560"/>
                  </a:lnTo>
                  <a:lnTo>
                    <a:pt x="2550" y="1548"/>
                  </a:lnTo>
                  <a:lnTo>
                    <a:pt x="2548" y="1542"/>
                  </a:lnTo>
                  <a:lnTo>
                    <a:pt x="2546" y="1537"/>
                  </a:lnTo>
                  <a:lnTo>
                    <a:pt x="2546" y="1537"/>
                  </a:lnTo>
                  <a:lnTo>
                    <a:pt x="2546" y="1511"/>
                  </a:lnTo>
                  <a:lnTo>
                    <a:pt x="2546" y="1511"/>
                  </a:lnTo>
                  <a:lnTo>
                    <a:pt x="2546" y="1506"/>
                  </a:lnTo>
                  <a:lnTo>
                    <a:pt x="2544" y="1502"/>
                  </a:lnTo>
                  <a:lnTo>
                    <a:pt x="2542" y="1498"/>
                  </a:lnTo>
                  <a:lnTo>
                    <a:pt x="2539" y="1494"/>
                  </a:lnTo>
                  <a:lnTo>
                    <a:pt x="2531" y="1489"/>
                  </a:lnTo>
                  <a:lnTo>
                    <a:pt x="2523" y="1485"/>
                  </a:lnTo>
                  <a:lnTo>
                    <a:pt x="2513" y="1480"/>
                  </a:lnTo>
                  <a:lnTo>
                    <a:pt x="2505" y="1476"/>
                  </a:lnTo>
                  <a:lnTo>
                    <a:pt x="2497" y="1470"/>
                  </a:lnTo>
                  <a:lnTo>
                    <a:pt x="2493" y="1466"/>
                  </a:lnTo>
                  <a:lnTo>
                    <a:pt x="2491" y="1463"/>
                  </a:lnTo>
                  <a:lnTo>
                    <a:pt x="2491" y="1463"/>
                  </a:lnTo>
                  <a:lnTo>
                    <a:pt x="2481" y="1446"/>
                  </a:lnTo>
                  <a:lnTo>
                    <a:pt x="2470" y="1432"/>
                  </a:lnTo>
                  <a:lnTo>
                    <a:pt x="2459" y="1417"/>
                  </a:lnTo>
                  <a:lnTo>
                    <a:pt x="2449" y="1402"/>
                  </a:lnTo>
                  <a:lnTo>
                    <a:pt x="2439" y="1387"/>
                  </a:lnTo>
                  <a:lnTo>
                    <a:pt x="2436" y="1378"/>
                  </a:lnTo>
                  <a:lnTo>
                    <a:pt x="2432" y="1369"/>
                  </a:lnTo>
                  <a:lnTo>
                    <a:pt x="2429" y="1358"/>
                  </a:lnTo>
                  <a:lnTo>
                    <a:pt x="2427" y="1347"/>
                  </a:lnTo>
                  <a:lnTo>
                    <a:pt x="2426" y="1334"/>
                  </a:lnTo>
                  <a:lnTo>
                    <a:pt x="2426" y="1320"/>
                  </a:lnTo>
                  <a:lnTo>
                    <a:pt x="2426" y="1320"/>
                  </a:lnTo>
                  <a:lnTo>
                    <a:pt x="2427" y="1308"/>
                  </a:lnTo>
                  <a:lnTo>
                    <a:pt x="2429" y="1294"/>
                  </a:lnTo>
                  <a:lnTo>
                    <a:pt x="2434" y="1281"/>
                  </a:lnTo>
                  <a:lnTo>
                    <a:pt x="2439" y="1270"/>
                  </a:lnTo>
                  <a:lnTo>
                    <a:pt x="2446" y="1258"/>
                  </a:lnTo>
                  <a:lnTo>
                    <a:pt x="2454" y="1249"/>
                  </a:lnTo>
                  <a:lnTo>
                    <a:pt x="2464" y="1241"/>
                  </a:lnTo>
                  <a:lnTo>
                    <a:pt x="2473" y="1235"/>
                  </a:lnTo>
                  <a:lnTo>
                    <a:pt x="2473" y="1235"/>
                  </a:lnTo>
                  <a:lnTo>
                    <a:pt x="2481" y="1233"/>
                  </a:lnTo>
                  <a:lnTo>
                    <a:pt x="2487" y="1233"/>
                  </a:lnTo>
                  <a:lnTo>
                    <a:pt x="2496" y="1231"/>
                  </a:lnTo>
                  <a:lnTo>
                    <a:pt x="2499" y="1229"/>
                  </a:lnTo>
                  <a:lnTo>
                    <a:pt x="2500" y="1226"/>
                  </a:lnTo>
                  <a:lnTo>
                    <a:pt x="2502" y="1221"/>
                  </a:lnTo>
                  <a:lnTo>
                    <a:pt x="2503" y="1213"/>
                  </a:lnTo>
                  <a:lnTo>
                    <a:pt x="2503" y="1213"/>
                  </a:lnTo>
                  <a:lnTo>
                    <a:pt x="2502" y="1208"/>
                  </a:lnTo>
                  <a:lnTo>
                    <a:pt x="2500" y="1203"/>
                  </a:lnTo>
                  <a:lnTo>
                    <a:pt x="2499" y="1199"/>
                  </a:lnTo>
                  <a:lnTo>
                    <a:pt x="2497" y="1196"/>
                  </a:lnTo>
                  <a:lnTo>
                    <a:pt x="2490" y="1190"/>
                  </a:lnTo>
                  <a:lnTo>
                    <a:pt x="2484" y="1185"/>
                  </a:lnTo>
                  <a:lnTo>
                    <a:pt x="2477" y="1181"/>
                  </a:lnTo>
                  <a:lnTo>
                    <a:pt x="2470" y="1176"/>
                  </a:lnTo>
                  <a:lnTo>
                    <a:pt x="2467" y="1172"/>
                  </a:lnTo>
                  <a:lnTo>
                    <a:pt x="2466" y="1168"/>
                  </a:lnTo>
                  <a:lnTo>
                    <a:pt x="2465" y="1165"/>
                  </a:lnTo>
                  <a:lnTo>
                    <a:pt x="2465" y="1165"/>
                  </a:lnTo>
                  <a:lnTo>
                    <a:pt x="2466" y="1160"/>
                  </a:lnTo>
                  <a:lnTo>
                    <a:pt x="2467" y="1156"/>
                  </a:lnTo>
                  <a:lnTo>
                    <a:pt x="2469" y="1151"/>
                  </a:lnTo>
                  <a:lnTo>
                    <a:pt x="2473" y="1148"/>
                  </a:lnTo>
                  <a:lnTo>
                    <a:pt x="2480" y="1141"/>
                  </a:lnTo>
                  <a:lnTo>
                    <a:pt x="2489" y="1134"/>
                  </a:lnTo>
                  <a:lnTo>
                    <a:pt x="2498" y="1128"/>
                  </a:lnTo>
                  <a:lnTo>
                    <a:pt x="2507" y="1121"/>
                  </a:lnTo>
                  <a:lnTo>
                    <a:pt x="2515" y="1113"/>
                  </a:lnTo>
                  <a:lnTo>
                    <a:pt x="2518" y="1109"/>
                  </a:lnTo>
                  <a:lnTo>
                    <a:pt x="2521" y="1103"/>
                  </a:lnTo>
                  <a:lnTo>
                    <a:pt x="2521" y="1103"/>
                  </a:lnTo>
                  <a:lnTo>
                    <a:pt x="2522" y="1095"/>
                  </a:lnTo>
                  <a:lnTo>
                    <a:pt x="2525" y="1083"/>
                  </a:lnTo>
                  <a:lnTo>
                    <a:pt x="2527" y="1079"/>
                  </a:lnTo>
                  <a:lnTo>
                    <a:pt x="2529" y="1074"/>
                  </a:lnTo>
                  <a:lnTo>
                    <a:pt x="2531" y="1072"/>
                  </a:lnTo>
                  <a:lnTo>
                    <a:pt x="2535" y="1071"/>
                  </a:lnTo>
                  <a:lnTo>
                    <a:pt x="2535" y="1071"/>
                  </a:lnTo>
                  <a:lnTo>
                    <a:pt x="2542" y="1071"/>
                  </a:lnTo>
                  <a:lnTo>
                    <a:pt x="2546" y="1072"/>
                  </a:lnTo>
                  <a:lnTo>
                    <a:pt x="2554" y="1076"/>
                  </a:lnTo>
                  <a:lnTo>
                    <a:pt x="2562" y="1080"/>
                  </a:lnTo>
                  <a:lnTo>
                    <a:pt x="2568" y="1081"/>
                  </a:lnTo>
                  <a:lnTo>
                    <a:pt x="2576" y="1081"/>
                  </a:lnTo>
                  <a:lnTo>
                    <a:pt x="2576" y="1081"/>
                  </a:lnTo>
                  <a:lnTo>
                    <a:pt x="2586" y="1080"/>
                  </a:lnTo>
                  <a:lnTo>
                    <a:pt x="2592" y="1077"/>
                  </a:lnTo>
                  <a:lnTo>
                    <a:pt x="2598" y="1073"/>
                  </a:lnTo>
                  <a:lnTo>
                    <a:pt x="2603" y="1066"/>
                  </a:lnTo>
                  <a:lnTo>
                    <a:pt x="2607" y="1059"/>
                  </a:lnTo>
                  <a:lnTo>
                    <a:pt x="2610" y="1050"/>
                  </a:lnTo>
                  <a:lnTo>
                    <a:pt x="2613" y="1030"/>
                  </a:lnTo>
                  <a:lnTo>
                    <a:pt x="2617" y="1011"/>
                  </a:lnTo>
                  <a:lnTo>
                    <a:pt x="2619" y="1000"/>
                  </a:lnTo>
                  <a:lnTo>
                    <a:pt x="2622" y="991"/>
                  </a:lnTo>
                  <a:lnTo>
                    <a:pt x="2626" y="983"/>
                  </a:lnTo>
                  <a:lnTo>
                    <a:pt x="2632" y="975"/>
                  </a:lnTo>
                  <a:lnTo>
                    <a:pt x="2637" y="968"/>
                  </a:lnTo>
                  <a:lnTo>
                    <a:pt x="2645" y="964"/>
                  </a:lnTo>
                  <a:lnTo>
                    <a:pt x="2645" y="964"/>
                  </a:lnTo>
                  <a:lnTo>
                    <a:pt x="2645" y="960"/>
                  </a:lnTo>
                  <a:lnTo>
                    <a:pt x="2644" y="956"/>
                  </a:lnTo>
                  <a:lnTo>
                    <a:pt x="2641" y="950"/>
                  </a:lnTo>
                  <a:lnTo>
                    <a:pt x="2636" y="943"/>
                  </a:lnTo>
                  <a:lnTo>
                    <a:pt x="2635" y="941"/>
                  </a:lnTo>
                  <a:lnTo>
                    <a:pt x="2635" y="938"/>
                  </a:lnTo>
                  <a:lnTo>
                    <a:pt x="2635" y="938"/>
                  </a:lnTo>
                  <a:lnTo>
                    <a:pt x="2634" y="931"/>
                  </a:lnTo>
                  <a:lnTo>
                    <a:pt x="2633" y="926"/>
                  </a:lnTo>
                  <a:lnTo>
                    <a:pt x="2630" y="920"/>
                  </a:lnTo>
                  <a:lnTo>
                    <a:pt x="2627" y="915"/>
                  </a:lnTo>
                  <a:lnTo>
                    <a:pt x="2619" y="907"/>
                  </a:lnTo>
                  <a:lnTo>
                    <a:pt x="2610" y="901"/>
                  </a:lnTo>
                  <a:lnTo>
                    <a:pt x="2591" y="889"/>
                  </a:lnTo>
                  <a:lnTo>
                    <a:pt x="2584" y="883"/>
                  </a:lnTo>
                  <a:lnTo>
                    <a:pt x="2581" y="880"/>
                  </a:lnTo>
                  <a:lnTo>
                    <a:pt x="2580" y="876"/>
                  </a:lnTo>
                  <a:lnTo>
                    <a:pt x="2580" y="876"/>
                  </a:lnTo>
                  <a:lnTo>
                    <a:pt x="2580" y="858"/>
                  </a:lnTo>
                  <a:lnTo>
                    <a:pt x="2580" y="837"/>
                  </a:lnTo>
                  <a:lnTo>
                    <a:pt x="2579" y="825"/>
                  </a:lnTo>
                  <a:lnTo>
                    <a:pt x="2577" y="815"/>
                  </a:lnTo>
                  <a:lnTo>
                    <a:pt x="2575" y="806"/>
                  </a:lnTo>
                  <a:lnTo>
                    <a:pt x="2573" y="798"/>
                  </a:lnTo>
                  <a:lnTo>
                    <a:pt x="2573" y="798"/>
                  </a:lnTo>
                  <a:lnTo>
                    <a:pt x="2569" y="794"/>
                  </a:lnTo>
                  <a:lnTo>
                    <a:pt x="2567" y="792"/>
                  </a:lnTo>
                  <a:lnTo>
                    <a:pt x="2560" y="789"/>
                  </a:lnTo>
                  <a:lnTo>
                    <a:pt x="2546" y="783"/>
                  </a:lnTo>
                  <a:lnTo>
                    <a:pt x="2539" y="781"/>
                  </a:lnTo>
                  <a:lnTo>
                    <a:pt x="2534" y="776"/>
                  </a:lnTo>
                  <a:lnTo>
                    <a:pt x="2531" y="773"/>
                  </a:lnTo>
                  <a:lnTo>
                    <a:pt x="2529" y="768"/>
                  </a:lnTo>
                  <a:lnTo>
                    <a:pt x="2529" y="763"/>
                  </a:lnTo>
                  <a:lnTo>
                    <a:pt x="2528" y="758"/>
                  </a:lnTo>
                  <a:lnTo>
                    <a:pt x="2528" y="758"/>
                  </a:lnTo>
                  <a:lnTo>
                    <a:pt x="2529" y="753"/>
                  </a:lnTo>
                  <a:lnTo>
                    <a:pt x="2531" y="748"/>
                  </a:lnTo>
                  <a:lnTo>
                    <a:pt x="2538" y="738"/>
                  </a:lnTo>
                  <a:lnTo>
                    <a:pt x="2546" y="730"/>
                  </a:lnTo>
                  <a:lnTo>
                    <a:pt x="2553" y="724"/>
                  </a:lnTo>
                  <a:lnTo>
                    <a:pt x="2553" y="724"/>
                  </a:lnTo>
                  <a:lnTo>
                    <a:pt x="2552" y="721"/>
                  </a:lnTo>
                  <a:lnTo>
                    <a:pt x="2551" y="717"/>
                  </a:lnTo>
                  <a:lnTo>
                    <a:pt x="2546" y="713"/>
                  </a:lnTo>
                  <a:lnTo>
                    <a:pt x="2542" y="709"/>
                  </a:lnTo>
                  <a:lnTo>
                    <a:pt x="2536" y="706"/>
                  </a:lnTo>
                  <a:lnTo>
                    <a:pt x="2530" y="702"/>
                  </a:lnTo>
                  <a:lnTo>
                    <a:pt x="2526" y="698"/>
                  </a:lnTo>
                  <a:lnTo>
                    <a:pt x="2522" y="692"/>
                  </a:lnTo>
                  <a:lnTo>
                    <a:pt x="2521" y="689"/>
                  </a:lnTo>
                  <a:lnTo>
                    <a:pt x="2521" y="684"/>
                  </a:lnTo>
                  <a:lnTo>
                    <a:pt x="2521" y="684"/>
                  </a:lnTo>
                  <a:lnTo>
                    <a:pt x="2521" y="677"/>
                  </a:lnTo>
                  <a:lnTo>
                    <a:pt x="2523" y="671"/>
                  </a:lnTo>
                  <a:lnTo>
                    <a:pt x="2526" y="666"/>
                  </a:lnTo>
                  <a:lnTo>
                    <a:pt x="2529" y="661"/>
                  </a:lnTo>
                  <a:lnTo>
                    <a:pt x="2534" y="656"/>
                  </a:lnTo>
                  <a:lnTo>
                    <a:pt x="2539" y="652"/>
                  </a:lnTo>
                  <a:lnTo>
                    <a:pt x="2551" y="645"/>
                  </a:lnTo>
                  <a:lnTo>
                    <a:pt x="2562" y="638"/>
                  </a:lnTo>
                  <a:lnTo>
                    <a:pt x="2575" y="631"/>
                  </a:lnTo>
                  <a:lnTo>
                    <a:pt x="2581" y="626"/>
                  </a:lnTo>
                  <a:lnTo>
                    <a:pt x="2586" y="622"/>
                  </a:lnTo>
                  <a:lnTo>
                    <a:pt x="2590" y="617"/>
                  </a:lnTo>
                  <a:lnTo>
                    <a:pt x="2594" y="611"/>
                  </a:lnTo>
                  <a:lnTo>
                    <a:pt x="2594" y="611"/>
                  </a:lnTo>
                  <a:lnTo>
                    <a:pt x="2597" y="606"/>
                  </a:lnTo>
                  <a:lnTo>
                    <a:pt x="2599" y="600"/>
                  </a:lnTo>
                  <a:lnTo>
                    <a:pt x="2600" y="590"/>
                  </a:lnTo>
                  <a:lnTo>
                    <a:pt x="2602" y="585"/>
                  </a:lnTo>
                  <a:lnTo>
                    <a:pt x="2603" y="582"/>
                  </a:lnTo>
                  <a:lnTo>
                    <a:pt x="2606" y="579"/>
                  </a:lnTo>
                  <a:lnTo>
                    <a:pt x="2612" y="578"/>
                  </a:lnTo>
                  <a:lnTo>
                    <a:pt x="2612" y="578"/>
                  </a:lnTo>
                  <a:lnTo>
                    <a:pt x="2622" y="578"/>
                  </a:lnTo>
                  <a:lnTo>
                    <a:pt x="2632" y="579"/>
                  </a:lnTo>
                  <a:lnTo>
                    <a:pt x="2640" y="579"/>
                  </a:lnTo>
                  <a:lnTo>
                    <a:pt x="2645" y="578"/>
                  </a:lnTo>
                  <a:lnTo>
                    <a:pt x="2645" y="578"/>
                  </a:lnTo>
                  <a:lnTo>
                    <a:pt x="2645" y="538"/>
                  </a:lnTo>
                  <a:lnTo>
                    <a:pt x="2645" y="538"/>
                  </a:lnTo>
                  <a:lnTo>
                    <a:pt x="2646" y="531"/>
                  </a:lnTo>
                  <a:lnTo>
                    <a:pt x="2649" y="525"/>
                  </a:lnTo>
                  <a:lnTo>
                    <a:pt x="2652" y="521"/>
                  </a:lnTo>
                  <a:lnTo>
                    <a:pt x="2657" y="516"/>
                  </a:lnTo>
                  <a:lnTo>
                    <a:pt x="2660" y="510"/>
                  </a:lnTo>
                  <a:lnTo>
                    <a:pt x="2664" y="506"/>
                  </a:lnTo>
                  <a:lnTo>
                    <a:pt x="2666" y="500"/>
                  </a:lnTo>
                  <a:lnTo>
                    <a:pt x="2667" y="493"/>
                  </a:lnTo>
                  <a:lnTo>
                    <a:pt x="2667" y="493"/>
                  </a:lnTo>
                  <a:lnTo>
                    <a:pt x="2666" y="489"/>
                  </a:lnTo>
                  <a:lnTo>
                    <a:pt x="2664" y="485"/>
                  </a:lnTo>
                  <a:lnTo>
                    <a:pt x="2656" y="476"/>
                  </a:lnTo>
                  <a:lnTo>
                    <a:pt x="2648" y="466"/>
                  </a:lnTo>
                  <a:lnTo>
                    <a:pt x="2642" y="461"/>
                  </a:lnTo>
                  <a:lnTo>
                    <a:pt x="2642" y="461"/>
                  </a:lnTo>
                  <a:lnTo>
                    <a:pt x="2635" y="460"/>
                  </a:lnTo>
                  <a:lnTo>
                    <a:pt x="2629" y="456"/>
                  </a:lnTo>
                  <a:lnTo>
                    <a:pt x="2625" y="453"/>
                  </a:lnTo>
                  <a:lnTo>
                    <a:pt x="2621" y="448"/>
                  </a:lnTo>
                  <a:lnTo>
                    <a:pt x="2619" y="443"/>
                  </a:lnTo>
                  <a:lnTo>
                    <a:pt x="2617" y="438"/>
                  </a:lnTo>
                  <a:lnTo>
                    <a:pt x="2612" y="426"/>
                  </a:lnTo>
                  <a:lnTo>
                    <a:pt x="2606" y="414"/>
                  </a:lnTo>
                  <a:lnTo>
                    <a:pt x="2603" y="409"/>
                  </a:lnTo>
                  <a:lnTo>
                    <a:pt x="2599" y="404"/>
                  </a:lnTo>
                  <a:lnTo>
                    <a:pt x="2594" y="400"/>
                  </a:lnTo>
                  <a:lnTo>
                    <a:pt x="2587" y="396"/>
                  </a:lnTo>
                  <a:lnTo>
                    <a:pt x="2579" y="395"/>
                  </a:lnTo>
                  <a:lnTo>
                    <a:pt x="2568" y="394"/>
                  </a:lnTo>
                  <a:lnTo>
                    <a:pt x="2568" y="394"/>
                  </a:lnTo>
                  <a:lnTo>
                    <a:pt x="2561" y="394"/>
                  </a:lnTo>
                  <a:lnTo>
                    <a:pt x="2554" y="396"/>
                  </a:lnTo>
                  <a:lnTo>
                    <a:pt x="2543" y="400"/>
                  </a:lnTo>
                  <a:lnTo>
                    <a:pt x="2530" y="403"/>
                  </a:lnTo>
                  <a:lnTo>
                    <a:pt x="2523" y="404"/>
                  </a:lnTo>
                  <a:lnTo>
                    <a:pt x="2516" y="405"/>
                  </a:lnTo>
                  <a:lnTo>
                    <a:pt x="2516" y="405"/>
                  </a:lnTo>
                  <a:lnTo>
                    <a:pt x="2506" y="404"/>
                  </a:lnTo>
                  <a:lnTo>
                    <a:pt x="2496" y="402"/>
                  </a:lnTo>
                  <a:lnTo>
                    <a:pt x="2487" y="399"/>
                  </a:lnTo>
                  <a:lnTo>
                    <a:pt x="2478" y="395"/>
                  </a:lnTo>
                  <a:lnTo>
                    <a:pt x="2472" y="391"/>
                  </a:lnTo>
                  <a:lnTo>
                    <a:pt x="2466" y="385"/>
                  </a:lnTo>
                  <a:lnTo>
                    <a:pt x="2462" y="380"/>
                  </a:lnTo>
                  <a:lnTo>
                    <a:pt x="2461" y="376"/>
                  </a:lnTo>
                  <a:lnTo>
                    <a:pt x="2461" y="376"/>
                  </a:lnTo>
                  <a:lnTo>
                    <a:pt x="2462" y="358"/>
                  </a:lnTo>
                  <a:lnTo>
                    <a:pt x="2461" y="349"/>
                  </a:lnTo>
                  <a:lnTo>
                    <a:pt x="2460" y="344"/>
                  </a:lnTo>
                  <a:lnTo>
                    <a:pt x="2458" y="339"/>
                  </a:lnTo>
                  <a:lnTo>
                    <a:pt x="2458" y="339"/>
                  </a:lnTo>
                  <a:lnTo>
                    <a:pt x="2449" y="340"/>
                  </a:lnTo>
                  <a:lnTo>
                    <a:pt x="2441" y="340"/>
                  </a:lnTo>
                  <a:lnTo>
                    <a:pt x="2434" y="339"/>
                  </a:lnTo>
                  <a:lnTo>
                    <a:pt x="2428" y="336"/>
                  </a:lnTo>
                  <a:lnTo>
                    <a:pt x="2423" y="333"/>
                  </a:lnTo>
                  <a:lnTo>
                    <a:pt x="2420" y="327"/>
                  </a:lnTo>
                  <a:lnTo>
                    <a:pt x="2419" y="319"/>
                  </a:lnTo>
                  <a:lnTo>
                    <a:pt x="2418" y="309"/>
                  </a:lnTo>
                  <a:lnTo>
                    <a:pt x="2418" y="309"/>
                  </a:lnTo>
                  <a:lnTo>
                    <a:pt x="2419" y="300"/>
                  </a:lnTo>
                  <a:lnTo>
                    <a:pt x="2420" y="292"/>
                  </a:lnTo>
                  <a:lnTo>
                    <a:pt x="2422" y="284"/>
                  </a:lnTo>
                  <a:lnTo>
                    <a:pt x="2424" y="275"/>
                  </a:lnTo>
                  <a:lnTo>
                    <a:pt x="2432" y="262"/>
                  </a:lnTo>
                  <a:lnTo>
                    <a:pt x="2442" y="248"/>
                  </a:lnTo>
                  <a:lnTo>
                    <a:pt x="2461" y="221"/>
                  </a:lnTo>
                  <a:lnTo>
                    <a:pt x="2469" y="208"/>
                  </a:lnTo>
                  <a:lnTo>
                    <a:pt x="2474" y="201"/>
                  </a:lnTo>
                  <a:lnTo>
                    <a:pt x="2476" y="193"/>
                  </a:lnTo>
                  <a:lnTo>
                    <a:pt x="2476" y="193"/>
                  </a:lnTo>
                  <a:lnTo>
                    <a:pt x="2477" y="187"/>
                  </a:lnTo>
                  <a:lnTo>
                    <a:pt x="2477" y="182"/>
                  </a:lnTo>
                  <a:lnTo>
                    <a:pt x="2475" y="172"/>
                  </a:lnTo>
                  <a:lnTo>
                    <a:pt x="2474" y="163"/>
                  </a:lnTo>
                  <a:lnTo>
                    <a:pt x="2475" y="157"/>
                  </a:lnTo>
                  <a:lnTo>
                    <a:pt x="2476" y="152"/>
                  </a:lnTo>
                  <a:lnTo>
                    <a:pt x="2476" y="152"/>
                  </a:lnTo>
                  <a:lnTo>
                    <a:pt x="2478" y="145"/>
                  </a:lnTo>
                  <a:lnTo>
                    <a:pt x="2482" y="141"/>
                  </a:lnTo>
                  <a:lnTo>
                    <a:pt x="2491" y="132"/>
                  </a:lnTo>
                  <a:lnTo>
                    <a:pt x="2495" y="126"/>
                  </a:lnTo>
                  <a:lnTo>
                    <a:pt x="2499" y="118"/>
                  </a:lnTo>
                  <a:lnTo>
                    <a:pt x="2502" y="109"/>
                  </a:lnTo>
                  <a:lnTo>
                    <a:pt x="2503" y="96"/>
                  </a:lnTo>
                  <a:lnTo>
                    <a:pt x="2503" y="96"/>
                  </a:lnTo>
                  <a:lnTo>
                    <a:pt x="2502" y="88"/>
                  </a:lnTo>
                  <a:lnTo>
                    <a:pt x="2498" y="80"/>
                  </a:lnTo>
                  <a:lnTo>
                    <a:pt x="2493" y="72"/>
                  </a:lnTo>
                  <a:lnTo>
                    <a:pt x="2488" y="64"/>
                  </a:lnTo>
                  <a:lnTo>
                    <a:pt x="2481" y="56"/>
                  </a:lnTo>
                  <a:lnTo>
                    <a:pt x="2473" y="48"/>
                  </a:lnTo>
                  <a:lnTo>
                    <a:pt x="2464" y="41"/>
                  </a:lnTo>
                  <a:lnTo>
                    <a:pt x="2453" y="34"/>
                  </a:lnTo>
                  <a:lnTo>
                    <a:pt x="2432" y="22"/>
                  </a:lnTo>
                  <a:lnTo>
                    <a:pt x="2411" y="13"/>
                  </a:lnTo>
                  <a:lnTo>
                    <a:pt x="2400" y="10"/>
                  </a:lnTo>
                  <a:lnTo>
                    <a:pt x="2391" y="7"/>
                  </a:lnTo>
                  <a:lnTo>
                    <a:pt x="2382" y="5"/>
                  </a:lnTo>
                  <a:lnTo>
                    <a:pt x="2374" y="5"/>
                  </a:lnTo>
                  <a:lnTo>
                    <a:pt x="2374" y="5"/>
                  </a:lnTo>
                  <a:lnTo>
                    <a:pt x="2369" y="4"/>
                  </a:lnTo>
                  <a:lnTo>
                    <a:pt x="2363" y="2"/>
                  </a:lnTo>
                  <a:lnTo>
                    <a:pt x="2355" y="0"/>
                  </a:lnTo>
                  <a:lnTo>
                    <a:pt x="2351" y="0"/>
                  </a:lnTo>
                  <a:lnTo>
                    <a:pt x="2344" y="2"/>
                  </a:lnTo>
                  <a:lnTo>
                    <a:pt x="2344" y="2"/>
                  </a:lnTo>
                  <a:lnTo>
                    <a:pt x="2350" y="18"/>
                  </a:lnTo>
                  <a:lnTo>
                    <a:pt x="2358" y="35"/>
                  </a:lnTo>
                  <a:lnTo>
                    <a:pt x="2367" y="51"/>
                  </a:lnTo>
                  <a:lnTo>
                    <a:pt x="2377" y="66"/>
                  </a:lnTo>
                  <a:lnTo>
                    <a:pt x="2388" y="80"/>
                  </a:lnTo>
                  <a:lnTo>
                    <a:pt x="2399" y="92"/>
                  </a:lnTo>
                  <a:lnTo>
                    <a:pt x="2408" y="103"/>
                  </a:lnTo>
                  <a:lnTo>
                    <a:pt x="2418" y="111"/>
                  </a:lnTo>
                  <a:lnTo>
                    <a:pt x="2418" y="111"/>
                  </a:lnTo>
                  <a:lnTo>
                    <a:pt x="2426" y="127"/>
                  </a:lnTo>
                  <a:lnTo>
                    <a:pt x="2429" y="136"/>
                  </a:lnTo>
                  <a:lnTo>
                    <a:pt x="2429" y="139"/>
                  </a:lnTo>
                  <a:lnTo>
                    <a:pt x="2428" y="141"/>
                  </a:lnTo>
                  <a:lnTo>
                    <a:pt x="2426" y="141"/>
                  </a:lnTo>
                  <a:lnTo>
                    <a:pt x="2423" y="141"/>
                  </a:lnTo>
                  <a:lnTo>
                    <a:pt x="2415" y="136"/>
                  </a:lnTo>
                  <a:lnTo>
                    <a:pt x="2405" y="130"/>
                  </a:lnTo>
                  <a:lnTo>
                    <a:pt x="2377" y="112"/>
                  </a:lnTo>
                  <a:lnTo>
                    <a:pt x="2361" y="102"/>
                  </a:lnTo>
                  <a:lnTo>
                    <a:pt x="2344" y="92"/>
                  </a:lnTo>
                  <a:lnTo>
                    <a:pt x="2328" y="83"/>
                  </a:lnTo>
                  <a:lnTo>
                    <a:pt x="2310" y="78"/>
                  </a:lnTo>
                  <a:lnTo>
                    <a:pt x="2302" y="74"/>
                  </a:lnTo>
                  <a:lnTo>
                    <a:pt x="2294" y="73"/>
                  </a:lnTo>
                  <a:lnTo>
                    <a:pt x="2287" y="72"/>
                  </a:lnTo>
                  <a:lnTo>
                    <a:pt x="2279" y="73"/>
                  </a:lnTo>
                  <a:lnTo>
                    <a:pt x="2274" y="74"/>
                  </a:lnTo>
                  <a:lnTo>
                    <a:pt x="2267" y="76"/>
                  </a:lnTo>
                  <a:lnTo>
                    <a:pt x="2261" y="80"/>
                  </a:lnTo>
                  <a:lnTo>
                    <a:pt x="2256" y="86"/>
                  </a:lnTo>
                  <a:lnTo>
                    <a:pt x="2256" y="86"/>
                  </a:lnTo>
                  <a:lnTo>
                    <a:pt x="2250" y="92"/>
                  </a:lnTo>
                  <a:lnTo>
                    <a:pt x="2244" y="96"/>
                  </a:lnTo>
                  <a:lnTo>
                    <a:pt x="2239" y="98"/>
                  </a:lnTo>
                  <a:lnTo>
                    <a:pt x="2236" y="98"/>
                  </a:lnTo>
                  <a:lnTo>
                    <a:pt x="2233" y="97"/>
                  </a:lnTo>
                  <a:lnTo>
                    <a:pt x="2230" y="94"/>
                  </a:lnTo>
                  <a:lnTo>
                    <a:pt x="2223" y="82"/>
                  </a:lnTo>
                  <a:lnTo>
                    <a:pt x="2218" y="76"/>
                  </a:lnTo>
                  <a:lnTo>
                    <a:pt x="2212" y="69"/>
                  </a:lnTo>
                  <a:lnTo>
                    <a:pt x="2205" y="61"/>
                  </a:lnTo>
                  <a:lnTo>
                    <a:pt x="2194" y="55"/>
                  </a:lnTo>
                  <a:lnTo>
                    <a:pt x="2183" y="48"/>
                  </a:lnTo>
                  <a:lnTo>
                    <a:pt x="2169" y="41"/>
                  </a:lnTo>
                  <a:lnTo>
                    <a:pt x="2152" y="35"/>
                  </a:lnTo>
                  <a:lnTo>
                    <a:pt x="2131" y="30"/>
                  </a:lnTo>
                  <a:lnTo>
                    <a:pt x="2131" y="30"/>
                  </a:lnTo>
                  <a:lnTo>
                    <a:pt x="2121" y="29"/>
                  </a:lnTo>
                  <a:lnTo>
                    <a:pt x="2111" y="29"/>
                  </a:lnTo>
                  <a:lnTo>
                    <a:pt x="2101" y="29"/>
                  </a:lnTo>
                  <a:lnTo>
                    <a:pt x="2092" y="30"/>
                  </a:lnTo>
                  <a:lnTo>
                    <a:pt x="2083" y="32"/>
                  </a:lnTo>
                  <a:lnTo>
                    <a:pt x="2073" y="34"/>
                  </a:lnTo>
                  <a:lnTo>
                    <a:pt x="2056" y="41"/>
                  </a:lnTo>
                  <a:lnTo>
                    <a:pt x="2040" y="50"/>
                  </a:lnTo>
                  <a:lnTo>
                    <a:pt x="2025" y="60"/>
                  </a:lnTo>
                  <a:lnTo>
                    <a:pt x="2011" y="72"/>
                  </a:lnTo>
                  <a:lnTo>
                    <a:pt x="1999" y="86"/>
                  </a:lnTo>
                  <a:lnTo>
                    <a:pt x="1987" y="99"/>
                  </a:lnTo>
                  <a:lnTo>
                    <a:pt x="1977" y="113"/>
                  </a:lnTo>
                  <a:lnTo>
                    <a:pt x="1968" y="128"/>
                  </a:lnTo>
                  <a:lnTo>
                    <a:pt x="1961" y="143"/>
                  </a:lnTo>
                  <a:lnTo>
                    <a:pt x="1955" y="157"/>
                  </a:lnTo>
                  <a:lnTo>
                    <a:pt x="1951" y="170"/>
                  </a:lnTo>
                  <a:lnTo>
                    <a:pt x="1949" y="182"/>
                  </a:lnTo>
                  <a:lnTo>
                    <a:pt x="1948" y="193"/>
                  </a:lnTo>
                  <a:lnTo>
                    <a:pt x="1948" y="193"/>
                  </a:lnTo>
                  <a:lnTo>
                    <a:pt x="1947" y="208"/>
                  </a:lnTo>
                  <a:lnTo>
                    <a:pt x="1943" y="231"/>
                  </a:lnTo>
                  <a:lnTo>
                    <a:pt x="1941" y="244"/>
                  </a:lnTo>
                  <a:lnTo>
                    <a:pt x="1937" y="257"/>
                  </a:lnTo>
                  <a:lnTo>
                    <a:pt x="1932" y="271"/>
                  </a:lnTo>
                  <a:lnTo>
                    <a:pt x="1926" y="284"/>
                  </a:lnTo>
                  <a:lnTo>
                    <a:pt x="1918" y="295"/>
                  </a:lnTo>
                  <a:lnTo>
                    <a:pt x="1909" y="305"/>
                  </a:lnTo>
                  <a:lnTo>
                    <a:pt x="1904" y="310"/>
                  </a:lnTo>
                  <a:lnTo>
                    <a:pt x="1899" y="315"/>
                  </a:lnTo>
                  <a:lnTo>
                    <a:pt x="1893" y="317"/>
                  </a:lnTo>
                  <a:lnTo>
                    <a:pt x="1886" y="320"/>
                  </a:lnTo>
                  <a:lnTo>
                    <a:pt x="1879" y="321"/>
                  </a:lnTo>
                  <a:lnTo>
                    <a:pt x="1871" y="323"/>
                  </a:lnTo>
                  <a:lnTo>
                    <a:pt x="1864" y="323"/>
                  </a:lnTo>
                  <a:lnTo>
                    <a:pt x="1855" y="323"/>
                  </a:lnTo>
                  <a:lnTo>
                    <a:pt x="1846" y="320"/>
                  </a:lnTo>
                  <a:lnTo>
                    <a:pt x="1836" y="318"/>
                  </a:lnTo>
                  <a:lnTo>
                    <a:pt x="1826" y="315"/>
                  </a:lnTo>
                  <a:lnTo>
                    <a:pt x="1816" y="309"/>
                  </a:lnTo>
                  <a:lnTo>
                    <a:pt x="1816" y="309"/>
                  </a:lnTo>
                  <a:lnTo>
                    <a:pt x="1798" y="313"/>
                  </a:lnTo>
                  <a:lnTo>
                    <a:pt x="1783" y="318"/>
                  </a:lnTo>
                  <a:lnTo>
                    <a:pt x="1770" y="323"/>
                  </a:lnTo>
                  <a:lnTo>
                    <a:pt x="1757" y="328"/>
                  </a:lnTo>
                  <a:lnTo>
                    <a:pt x="1735" y="339"/>
                  </a:lnTo>
                  <a:lnTo>
                    <a:pt x="1718" y="349"/>
                  </a:lnTo>
                  <a:lnTo>
                    <a:pt x="1705" y="357"/>
                  </a:lnTo>
                  <a:lnTo>
                    <a:pt x="1697" y="362"/>
                  </a:lnTo>
                  <a:lnTo>
                    <a:pt x="1694" y="362"/>
                  </a:lnTo>
                  <a:lnTo>
                    <a:pt x="1691" y="361"/>
                  </a:lnTo>
                  <a:lnTo>
                    <a:pt x="1690" y="358"/>
                  </a:lnTo>
                  <a:lnTo>
                    <a:pt x="1690" y="354"/>
                  </a:lnTo>
                  <a:lnTo>
                    <a:pt x="1690" y="354"/>
                  </a:lnTo>
                  <a:lnTo>
                    <a:pt x="1691" y="341"/>
                  </a:lnTo>
                  <a:lnTo>
                    <a:pt x="1694" y="326"/>
                  </a:lnTo>
                  <a:lnTo>
                    <a:pt x="1695" y="312"/>
                  </a:lnTo>
                  <a:lnTo>
                    <a:pt x="1695" y="305"/>
                  </a:lnTo>
                  <a:lnTo>
                    <a:pt x="1694" y="300"/>
                  </a:lnTo>
                  <a:lnTo>
                    <a:pt x="1690" y="295"/>
                  </a:lnTo>
                  <a:lnTo>
                    <a:pt x="1685" y="292"/>
                  </a:lnTo>
                  <a:lnTo>
                    <a:pt x="1678" y="289"/>
                  </a:lnTo>
                  <a:lnTo>
                    <a:pt x="1668" y="289"/>
                  </a:lnTo>
                  <a:lnTo>
                    <a:pt x="1657" y="290"/>
                  </a:lnTo>
                  <a:lnTo>
                    <a:pt x="1642" y="294"/>
                  </a:lnTo>
                  <a:lnTo>
                    <a:pt x="1624" y="301"/>
                  </a:lnTo>
                  <a:lnTo>
                    <a:pt x="1602" y="309"/>
                  </a:lnTo>
                  <a:lnTo>
                    <a:pt x="1602" y="309"/>
                  </a:lnTo>
                  <a:lnTo>
                    <a:pt x="1594" y="312"/>
                  </a:lnTo>
                  <a:lnTo>
                    <a:pt x="1586" y="317"/>
                  </a:lnTo>
                  <a:lnTo>
                    <a:pt x="1579" y="321"/>
                  </a:lnTo>
                  <a:lnTo>
                    <a:pt x="1573" y="326"/>
                  </a:lnTo>
                  <a:lnTo>
                    <a:pt x="1568" y="332"/>
                  </a:lnTo>
                  <a:lnTo>
                    <a:pt x="1564" y="338"/>
                  </a:lnTo>
                  <a:lnTo>
                    <a:pt x="1561" y="344"/>
                  </a:lnTo>
                  <a:lnTo>
                    <a:pt x="1559" y="350"/>
                  </a:lnTo>
                  <a:lnTo>
                    <a:pt x="1557" y="365"/>
                  </a:lnTo>
                  <a:lnTo>
                    <a:pt x="1557" y="380"/>
                  </a:lnTo>
                  <a:lnTo>
                    <a:pt x="1558" y="395"/>
                  </a:lnTo>
                  <a:lnTo>
                    <a:pt x="1561" y="410"/>
                  </a:lnTo>
                  <a:lnTo>
                    <a:pt x="1567" y="441"/>
                  </a:lnTo>
                  <a:lnTo>
                    <a:pt x="1571" y="455"/>
                  </a:lnTo>
                  <a:lnTo>
                    <a:pt x="1572" y="468"/>
                  </a:lnTo>
                  <a:lnTo>
                    <a:pt x="1573" y="479"/>
                  </a:lnTo>
                  <a:lnTo>
                    <a:pt x="1572" y="484"/>
                  </a:lnTo>
                  <a:lnTo>
                    <a:pt x="1571" y="488"/>
                  </a:lnTo>
                  <a:lnTo>
                    <a:pt x="1568" y="492"/>
                  </a:lnTo>
                  <a:lnTo>
                    <a:pt x="1566" y="495"/>
                  </a:lnTo>
                  <a:lnTo>
                    <a:pt x="1563" y="499"/>
                  </a:lnTo>
                  <a:lnTo>
                    <a:pt x="1558" y="500"/>
                  </a:lnTo>
                  <a:lnTo>
                    <a:pt x="1558" y="500"/>
                  </a:lnTo>
                  <a:lnTo>
                    <a:pt x="1557" y="502"/>
                  </a:lnTo>
                  <a:lnTo>
                    <a:pt x="1556" y="500"/>
                  </a:lnTo>
                  <a:lnTo>
                    <a:pt x="1553" y="491"/>
                  </a:lnTo>
                  <a:lnTo>
                    <a:pt x="1548" y="457"/>
                  </a:lnTo>
                  <a:lnTo>
                    <a:pt x="1544" y="439"/>
                  </a:lnTo>
                  <a:lnTo>
                    <a:pt x="1540" y="424"/>
                  </a:lnTo>
                  <a:lnTo>
                    <a:pt x="1537" y="418"/>
                  </a:lnTo>
                  <a:lnTo>
                    <a:pt x="1535" y="415"/>
                  </a:lnTo>
                  <a:lnTo>
                    <a:pt x="1531" y="415"/>
                  </a:lnTo>
                  <a:lnTo>
                    <a:pt x="1528" y="416"/>
                  </a:lnTo>
                  <a:lnTo>
                    <a:pt x="1528" y="416"/>
                  </a:lnTo>
                  <a:lnTo>
                    <a:pt x="1517" y="426"/>
                  </a:lnTo>
                  <a:lnTo>
                    <a:pt x="1504" y="437"/>
                  </a:lnTo>
                  <a:lnTo>
                    <a:pt x="1491" y="446"/>
                  </a:lnTo>
                  <a:lnTo>
                    <a:pt x="1477" y="456"/>
                  </a:lnTo>
                  <a:lnTo>
                    <a:pt x="1477" y="456"/>
                  </a:lnTo>
                  <a:lnTo>
                    <a:pt x="1473" y="453"/>
                  </a:lnTo>
                  <a:lnTo>
                    <a:pt x="1470" y="449"/>
                  </a:lnTo>
                  <a:lnTo>
                    <a:pt x="1470" y="446"/>
                  </a:lnTo>
                  <a:lnTo>
                    <a:pt x="1473" y="442"/>
                  </a:lnTo>
                  <a:lnTo>
                    <a:pt x="1475" y="438"/>
                  </a:lnTo>
                  <a:lnTo>
                    <a:pt x="1479" y="434"/>
                  </a:lnTo>
                  <a:lnTo>
                    <a:pt x="1488" y="425"/>
                  </a:lnTo>
                  <a:lnTo>
                    <a:pt x="1498" y="416"/>
                  </a:lnTo>
                  <a:lnTo>
                    <a:pt x="1503" y="411"/>
                  </a:lnTo>
                  <a:lnTo>
                    <a:pt x="1506" y="405"/>
                  </a:lnTo>
                  <a:lnTo>
                    <a:pt x="1508" y="401"/>
                  </a:lnTo>
                  <a:lnTo>
                    <a:pt x="1510" y="395"/>
                  </a:lnTo>
                  <a:lnTo>
                    <a:pt x="1510" y="389"/>
                  </a:lnTo>
                  <a:lnTo>
                    <a:pt x="1507" y="382"/>
                  </a:lnTo>
                  <a:lnTo>
                    <a:pt x="1507" y="382"/>
                  </a:lnTo>
                  <a:lnTo>
                    <a:pt x="1493" y="387"/>
                  </a:lnTo>
                  <a:lnTo>
                    <a:pt x="1481" y="393"/>
                  </a:lnTo>
                  <a:lnTo>
                    <a:pt x="1467" y="400"/>
                  </a:lnTo>
                  <a:lnTo>
                    <a:pt x="1453" y="408"/>
                  </a:lnTo>
                  <a:lnTo>
                    <a:pt x="1426" y="428"/>
                  </a:lnTo>
                  <a:lnTo>
                    <a:pt x="1397" y="449"/>
                  </a:lnTo>
                  <a:lnTo>
                    <a:pt x="1382" y="460"/>
                  </a:lnTo>
                  <a:lnTo>
                    <a:pt x="1367" y="469"/>
                  </a:lnTo>
                  <a:lnTo>
                    <a:pt x="1352" y="477"/>
                  </a:lnTo>
                  <a:lnTo>
                    <a:pt x="1337" y="485"/>
                  </a:lnTo>
                  <a:lnTo>
                    <a:pt x="1322" y="489"/>
                  </a:lnTo>
                  <a:lnTo>
                    <a:pt x="1307" y="493"/>
                  </a:lnTo>
                  <a:lnTo>
                    <a:pt x="1291" y="495"/>
                  </a:lnTo>
                  <a:lnTo>
                    <a:pt x="1283" y="494"/>
                  </a:lnTo>
                  <a:lnTo>
                    <a:pt x="1275" y="493"/>
                  </a:lnTo>
                  <a:lnTo>
                    <a:pt x="1275" y="493"/>
                  </a:lnTo>
                  <a:lnTo>
                    <a:pt x="1289" y="506"/>
                  </a:lnTo>
                  <a:lnTo>
                    <a:pt x="1299" y="516"/>
                  </a:lnTo>
                  <a:lnTo>
                    <a:pt x="1306" y="525"/>
                  </a:lnTo>
                  <a:lnTo>
                    <a:pt x="1311" y="532"/>
                  </a:lnTo>
                  <a:lnTo>
                    <a:pt x="1312" y="539"/>
                  </a:lnTo>
                  <a:lnTo>
                    <a:pt x="1311" y="546"/>
                  </a:lnTo>
                  <a:lnTo>
                    <a:pt x="1308" y="552"/>
                  </a:lnTo>
                  <a:lnTo>
                    <a:pt x="1305" y="557"/>
                  </a:lnTo>
                  <a:lnTo>
                    <a:pt x="1293" y="571"/>
                  </a:lnTo>
                  <a:lnTo>
                    <a:pt x="1288" y="579"/>
                  </a:lnTo>
                  <a:lnTo>
                    <a:pt x="1281" y="588"/>
                  </a:lnTo>
                  <a:lnTo>
                    <a:pt x="1275" y="599"/>
                  </a:lnTo>
                  <a:lnTo>
                    <a:pt x="1270" y="611"/>
                  </a:lnTo>
                  <a:lnTo>
                    <a:pt x="1267" y="626"/>
                  </a:lnTo>
                  <a:lnTo>
                    <a:pt x="1265" y="644"/>
                  </a:lnTo>
                  <a:lnTo>
                    <a:pt x="1265" y="644"/>
                  </a:lnTo>
                  <a:lnTo>
                    <a:pt x="1276" y="644"/>
                  </a:lnTo>
                  <a:lnTo>
                    <a:pt x="1286" y="641"/>
                  </a:lnTo>
                  <a:lnTo>
                    <a:pt x="1294" y="637"/>
                  </a:lnTo>
                  <a:lnTo>
                    <a:pt x="1301" y="632"/>
                  </a:lnTo>
                  <a:lnTo>
                    <a:pt x="1306" y="628"/>
                  </a:lnTo>
                  <a:lnTo>
                    <a:pt x="1311" y="623"/>
                  </a:lnTo>
                  <a:lnTo>
                    <a:pt x="1317" y="615"/>
                  </a:lnTo>
                  <a:lnTo>
                    <a:pt x="1320" y="613"/>
                  </a:lnTo>
                  <a:lnTo>
                    <a:pt x="1322" y="613"/>
                  </a:lnTo>
                  <a:lnTo>
                    <a:pt x="1324" y="616"/>
                  </a:lnTo>
                  <a:lnTo>
                    <a:pt x="1327" y="622"/>
                  </a:lnTo>
                  <a:lnTo>
                    <a:pt x="1334" y="644"/>
                  </a:lnTo>
                  <a:lnTo>
                    <a:pt x="1345" y="684"/>
                  </a:lnTo>
                  <a:lnTo>
                    <a:pt x="1345" y="684"/>
                  </a:lnTo>
                  <a:lnTo>
                    <a:pt x="1360" y="690"/>
                  </a:lnTo>
                  <a:lnTo>
                    <a:pt x="1373" y="695"/>
                  </a:lnTo>
                  <a:lnTo>
                    <a:pt x="1382" y="701"/>
                  </a:lnTo>
                  <a:lnTo>
                    <a:pt x="1388" y="707"/>
                  </a:lnTo>
                  <a:lnTo>
                    <a:pt x="1392" y="712"/>
                  </a:lnTo>
                  <a:lnTo>
                    <a:pt x="1395" y="717"/>
                  </a:lnTo>
                  <a:lnTo>
                    <a:pt x="1393" y="722"/>
                  </a:lnTo>
                  <a:lnTo>
                    <a:pt x="1391" y="725"/>
                  </a:lnTo>
                  <a:lnTo>
                    <a:pt x="1388" y="729"/>
                  </a:lnTo>
                  <a:lnTo>
                    <a:pt x="1382" y="732"/>
                  </a:lnTo>
                  <a:lnTo>
                    <a:pt x="1374" y="733"/>
                  </a:lnTo>
                  <a:lnTo>
                    <a:pt x="1366" y="735"/>
                  </a:lnTo>
                  <a:lnTo>
                    <a:pt x="1355" y="735"/>
                  </a:lnTo>
                  <a:lnTo>
                    <a:pt x="1344" y="735"/>
                  </a:lnTo>
                  <a:lnTo>
                    <a:pt x="1332" y="732"/>
                  </a:lnTo>
                  <a:lnTo>
                    <a:pt x="1320" y="729"/>
                  </a:lnTo>
                  <a:lnTo>
                    <a:pt x="1320" y="729"/>
                  </a:lnTo>
                  <a:lnTo>
                    <a:pt x="1315" y="733"/>
                  </a:lnTo>
                  <a:lnTo>
                    <a:pt x="1312" y="738"/>
                  </a:lnTo>
                  <a:lnTo>
                    <a:pt x="1308" y="743"/>
                  </a:lnTo>
                  <a:lnTo>
                    <a:pt x="1307" y="747"/>
                  </a:lnTo>
                  <a:lnTo>
                    <a:pt x="1306" y="752"/>
                  </a:lnTo>
                  <a:lnTo>
                    <a:pt x="1306" y="756"/>
                  </a:lnTo>
                  <a:lnTo>
                    <a:pt x="1308" y="766"/>
                  </a:lnTo>
                  <a:lnTo>
                    <a:pt x="1313" y="775"/>
                  </a:lnTo>
                  <a:lnTo>
                    <a:pt x="1317" y="784"/>
                  </a:lnTo>
                  <a:lnTo>
                    <a:pt x="1330" y="799"/>
                  </a:lnTo>
                  <a:lnTo>
                    <a:pt x="1338" y="811"/>
                  </a:lnTo>
                  <a:lnTo>
                    <a:pt x="1340" y="815"/>
                  </a:lnTo>
                  <a:lnTo>
                    <a:pt x="1340" y="816"/>
                  </a:lnTo>
                  <a:lnTo>
                    <a:pt x="1339" y="817"/>
                  </a:lnTo>
                  <a:lnTo>
                    <a:pt x="1335" y="817"/>
                  </a:lnTo>
                  <a:lnTo>
                    <a:pt x="1325" y="817"/>
                  </a:lnTo>
                  <a:lnTo>
                    <a:pt x="1313" y="814"/>
                  </a:lnTo>
                  <a:lnTo>
                    <a:pt x="1293" y="809"/>
                  </a:lnTo>
                  <a:lnTo>
                    <a:pt x="1293" y="809"/>
                  </a:lnTo>
                  <a:lnTo>
                    <a:pt x="1260" y="808"/>
                  </a:lnTo>
                  <a:lnTo>
                    <a:pt x="1238" y="808"/>
                  </a:lnTo>
                  <a:lnTo>
                    <a:pt x="1230" y="808"/>
                  </a:lnTo>
                  <a:lnTo>
                    <a:pt x="1223" y="808"/>
                  </a:lnTo>
                  <a:lnTo>
                    <a:pt x="1218" y="811"/>
                  </a:lnTo>
                  <a:lnTo>
                    <a:pt x="1215" y="813"/>
                  </a:lnTo>
                  <a:lnTo>
                    <a:pt x="1210" y="816"/>
                  </a:lnTo>
                  <a:lnTo>
                    <a:pt x="1207" y="821"/>
                  </a:lnTo>
                  <a:lnTo>
                    <a:pt x="1200" y="836"/>
                  </a:lnTo>
                  <a:lnTo>
                    <a:pt x="1187" y="858"/>
                  </a:lnTo>
                  <a:lnTo>
                    <a:pt x="1169" y="890"/>
                  </a:lnTo>
                  <a:lnTo>
                    <a:pt x="1169" y="890"/>
                  </a:lnTo>
                  <a:lnTo>
                    <a:pt x="1157" y="898"/>
                  </a:lnTo>
                  <a:lnTo>
                    <a:pt x="1148" y="904"/>
                  </a:lnTo>
                  <a:lnTo>
                    <a:pt x="1138" y="906"/>
                  </a:lnTo>
                  <a:lnTo>
                    <a:pt x="1129" y="906"/>
                  </a:lnTo>
                  <a:lnTo>
                    <a:pt x="1121" y="904"/>
                  </a:lnTo>
                  <a:lnTo>
                    <a:pt x="1113" y="901"/>
                  </a:lnTo>
                  <a:lnTo>
                    <a:pt x="1106" y="898"/>
                  </a:lnTo>
                  <a:lnTo>
                    <a:pt x="1099" y="893"/>
                  </a:lnTo>
                  <a:lnTo>
                    <a:pt x="1088" y="886"/>
                  </a:lnTo>
                  <a:lnTo>
                    <a:pt x="1084" y="883"/>
                  </a:lnTo>
                  <a:lnTo>
                    <a:pt x="1080" y="882"/>
                  </a:lnTo>
                  <a:lnTo>
                    <a:pt x="1077" y="882"/>
                  </a:lnTo>
                  <a:lnTo>
                    <a:pt x="1076" y="884"/>
                  </a:lnTo>
                  <a:lnTo>
                    <a:pt x="1073" y="890"/>
                  </a:lnTo>
                  <a:lnTo>
                    <a:pt x="1073" y="897"/>
                  </a:lnTo>
                  <a:lnTo>
                    <a:pt x="1073" y="897"/>
                  </a:lnTo>
                  <a:lnTo>
                    <a:pt x="1075" y="907"/>
                  </a:lnTo>
                  <a:lnTo>
                    <a:pt x="1077" y="919"/>
                  </a:lnTo>
                  <a:lnTo>
                    <a:pt x="1086" y="946"/>
                  </a:lnTo>
                  <a:lnTo>
                    <a:pt x="1097" y="976"/>
                  </a:lnTo>
                  <a:lnTo>
                    <a:pt x="1101" y="992"/>
                  </a:lnTo>
                  <a:lnTo>
                    <a:pt x="1106" y="1007"/>
                  </a:lnTo>
                  <a:lnTo>
                    <a:pt x="1108" y="1022"/>
                  </a:lnTo>
                  <a:lnTo>
                    <a:pt x="1109" y="1035"/>
                  </a:lnTo>
                  <a:lnTo>
                    <a:pt x="1108" y="1046"/>
                  </a:lnTo>
                  <a:lnTo>
                    <a:pt x="1107" y="1051"/>
                  </a:lnTo>
                  <a:lnTo>
                    <a:pt x="1105" y="1056"/>
                  </a:lnTo>
                  <a:lnTo>
                    <a:pt x="1101" y="1059"/>
                  </a:lnTo>
                  <a:lnTo>
                    <a:pt x="1098" y="1063"/>
                  </a:lnTo>
                  <a:lnTo>
                    <a:pt x="1093" y="1064"/>
                  </a:lnTo>
                  <a:lnTo>
                    <a:pt x="1087" y="1066"/>
                  </a:lnTo>
                  <a:lnTo>
                    <a:pt x="1080" y="1066"/>
                  </a:lnTo>
                  <a:lnTo>
                    <a:pt x="1073" y="1066"/>
                  </a:lnTo>
                  <a:lnTo>
                    <a:pt x="1064" y="1065"/>
                  </a:lnTo>
                  <a:lnTo>
                    <a:pt x="1055" y="1063"/>
                  </a:lnTo>
                  <a:lnTo>
                    <a:pt x="1055" y="1063"/>
                  </a:lnTo>
                  <a:lnTo>
                    <a:pt x="1029" y="1054"/>
                  </a:lnTo>
                  <a:lnTo>
                    <a:pt x="1016" y="1050"/>
                  </a:lnTo>
                  <a:lnTo>
                    <a:pt x="1004" y="1045"/>
                  </a:lnTo>
                  <a:lnTo>
                    <a:pt x="993" y="1040"/>
                  </a:lnTo>
                  <a:lnTo>
                    <a:pt x="983" y="1033"/>
                  </a:lnTo>
                  <a:lnTo>
                    <a:pt x="973" y="1026"/>
                  </a:lnTo>
                  <a:lnTo>
                    <a:pt x="965" y="1018"/>
                  </a:lnTo>
                  <a:lnTo>
                    <a:pt x="957" y="1008"/>
                  </a:lnTo>
                  <a:lnTo>
                    <a:pt x="950" y="999"/>
                  </a:lnTo>
                  <a:lnTo>
                    <a:pt x="945" y="988"/>
                  </a:lnTo>
                  <a:lnTo>
                    <a:pt x="939" y="976"/>
                  </a:lnTo>
                  <a:lnTo>
                    <a:pt x="935" y="964"/>
                  </a:lnTo>
                  <a:lnTo>
                    <a:pt x="932" y="951"/>
                  </a:lnTo>
                  <a:lnTo>
                    <a:pt x="931" y="936"/>
                  </a:lnTo>
                  <a:lnTo>
                    <a:pt x="930" y="920"/>
                  </a:lnTo>
                  <a:lnTo>
                    <a:pt x="930" y="920"/>
                  </a:lnTo>
                  <a:lnTo>
                    <a:pt x="929" y="915"/>
                  </a:lnTo>
                  <a:lnTo>
                    <a:pt x="925" y="911"/>
                  </a:lnTo>
                  <a:lnTo>
                    <a:pt x="920" y="908"/>
                  </a:lnTo>
                  <a:lnTo>
                    <a:pt x="916" y="906"/>
                  </a:lnTo>
                  <a:lnTo>
                    <a:pt x="904" y="903"/>
                  </a:lnTo>
                  <a:lnTo>
                    <a:pt x="892" y="900"/>
                  </a:lnTo>
                  <a:lnTo>
                    <a:pt x="879" y="897"/>
                  </a:lnTo>
                  <a:lnTo>
                    <a:pt x="874" y="893"/>
                  </a:lnTo>
                  <a:lnTo>
                    <a:pt x="870" y="890"/>
                  </a:lnTo>
                  <a:lnTo>
                    <a:pt x="866" y="886"/>
                  </a:lnTo>
                  <a:lnTo>
                    <a:pt x="864" y="881"/>
                  </a:lnTo>
                  <a:lnTo>
                    <a:pt x="863" y="873"/>
                  </a:lnTo>
                  <a:lnTo>
                    <a:pt x="864" y="865"/>
                  </a:lnTo>
                  <a:lnTo>
                    <a:pt x="864" y="865"/>
                  </a:lnTo>
                  <a:lnTo>
                    <a:pt x="858" y="858"/>
                  </a:lnTo>
                  <a:lnTo>
                    <a:pt x="854" y="852"/>
                  </a:lnTo>
                  <a:lnTo>
                    <a:pt x="849" y="838"/>
                  </a:lnTo>
                  <a:lnTo>
                    <a:pt x="843" y="825"/>
                  </a:lnTo>
                  <a:lnTo>
                    <a:pt x="841" y="819"/>
                  </a:lnTo>
                  <a:lnTo>
                    <a:pt x="836" y="813"/>
                  </a:lnTo>
                  <a:lnTo>
                    <a:pt x="832" y="808"/>
                  </a:lnTo>
                  <a:lnTo>
                    <a:pt x="824" y="804"/>
                  </a:lnTo>
                  <a:lnTo>
                    <a:pt x="815" y="800"/>
                  </a:lnTo>
                  <a:lnTo>
                    <a:pt x="803" y="798"/>
                  </a:lnTo>
                  <a:lnTo>
                    <a:pt x="789" y="796"/>
                  </a:lnTo>
                  <a:lnTo>
                    <a:pt x="771" y="796"/>
                  </a:lnTo>
                  <a:lnTo>
                    <a:pt x="750" y="796"/>
                  </a:lnTo>
                  <a:lnTo>
                    <a:pt x="725" y="798"/>
                  </a:lnTo>
                  <a:lnTo>
                    <a:pt x="725" y="798"/>
                  </a:lnTo>
                  <a:lnTo>
                    <a:pt x="724" y="805"/>
                  </a:lnTo>
                  <a:lnTo>
                    <a:pt x="721" y="812"/>
                  </a:lnTo>
                  <a:lnTo>
                    <a:pt x="719" y="816"/>
                  </a:lnTo>
                  <a:lnTo>
                    <a:pt x="717" y="822"/>
                  </a:lnTo>
                  <a:lnTo>
                    <a:pt x="713" y="825"/>
                  </a:lnTo>
                  <a:lnTo>
                    <a:pt x="710" y="829"/>
                  </a:lnTo>
                  <a:lnTo>
                    <a:pt x="705" y="831"/>
                  </a:lnTo>
                  <a:lnTo>
                    <a:pt x="701" y="834"/>
                  </a:lnTo>
                  <a:lnTo>
                    <a:pt x="690" y="837"/>
                  </a:lnTo>
                  <a:lnTo>
                    <a:pt x="679" y="838"/>
                  </a:lnTo>
                  <a:lnTo>
                    <a:pt x="666" y="838"/>
                  </a:lnTo>
                  <a:lnTo>
                    <a:pt x="652" y="837"/>
                  </a:lnTo>
                  <a:lnTo>
                    <a:pt x="626" y="835"/>
                  </a:lnTo>
                  <a:lnTo>
                    <a:pt x="613" y="834"/>
                  </a:lnTo>
                  <a:lnTo>
                    <a:pt x="601" y="835"/>
                  </a:lnTo>
                  <a:lnTo>
                    <a:pt x="589" y="836"/>
                  </a:lnTo>
                  <a:lnTo>
                    <a:pt x="579" y="839"/>
                  </a:lnTo>
                  <a:lnTo>
                    <a:pt x="574" y="842"/>
                  </a:lnTo>
                  <a:lnTo>
                    <a:pt x="569" y="845"/>
                  </a:lnTo>
                  <a:lnTo>
                    <a:pt x="566" y="849"/>
                  </a:lnTo>
                  <a:lnTo>
                    <a:pt x="563" y="853"/>
                  </a:lnTo>
                  <a:lnTo>
                    <a:pt x="563" y="853"/>
                  </a:lnTo>
                  <a:lnTo>
                    <a:pt x="559" y="857"/>
                  </a:lnTo>
                  <a:lnTo>
                    <a:pt x="557" y="860"/>
                  </a:lnTo>
                  <a:lnTo>
                    <a:pt x="556" y="866"/>
                  </a:lnTo>
                  <a:lnTo>
                    <a:pt x="557" y="870"/>
                  </a:lnTo>
                  <a:lnTo>
                    <a:pt x="558" y="876"/>
                  </a:lnTo>
                  <a:lnTo>
                    <a:pt x="561" y="883"/>
                  </a:lnTo>
                  <a:lnTo>
                    <a:pt x="568" y="896"/>
                  </a:lnTo>
                  <a:lnTo>
                    <a:pt x="578" y="909"/>
                  </a:lnTo>
                  <a:lnTo>
                    <a:pt x="587" y="922"/>
                  </a:lnTo>
                  <a:lnTo>
                    <a:pt x="595" y="933"/>
                  </a:lnTo>
                  <a:lnTo>
                    <a:pt x="599" y="942"/>
                  </a:lnTo>
                  <a:lnTo>
                    <a:pt x="599" y="942"/>
                  </a:lnTo>
                  <a:lnTo>
                    <a:pt x="604" y="954"/>
                  </a:lnTo>
                  <a:lnTo>
                    <a:pt x="606" y="965"/>
                  </a:lnTo>
                  <a:lnTo>
                    <a:pt x="605" y="970"/>
                  </a:lnTo>
                  <a:lnTo>
                    <a:pt x="605" y="975"/>
                  </a:lnTo>
                  <a:lnTo>
                    <a:pt x="601" y="982"/>
                  </a:lnTo>
                  <a:lnTo>
                    <a:pt x="595" y="989"/>
                  </a:lnTo>
                  <a:lnTo>
                    <a:pt x="588" y="995"/>
                  </a:lnTo>
                  <a:lnTo>
                    <a:pt x="579" y="999"/>
                  </a:lnTo>
                  <a:lnTo>
                    <a:pt x="567" y="1004"/>
                  </a:lnTo>
                  <a:lnTo>
                    <a:pt x="543" y="1010"/>
                  </a:lnTo>
                  <a:lnTo>
                    <a:pt x="515" y="1015"/>
                  </a:lnTo>
                  <a:lnTo>
                    <a:pt x="489" y="1021"/>
                  </a:lnTo>
                  <a:lnTo>
                    <a:pt x="475" y="1026"/>
                  </a:lnTo>
                  <a:lnTo>
                    <a:pt x="464" y="1029"/>
                  </a:lnTo>
                  <a:lnTo>
                    <a:pt x="464" y="1029"/>
                  </a:lnTo>
                  <a:lnTo>
                    <a:pt x="444" y="1036"/>
                  </a:lnTo>
                  <a:lnTo>
                    <a:pt x="429" y="1040"/>
                  </a:lnTo>
                  <a:lnTo>
                    <a:pt x="422" y="1041"/>
                  </a:lnTo>
                  <a:lnTo>
                    <a:pt x="416" y="1041"/>
                  </a:lnTo>
                  <a:lnTo>
                    <a:pt x="411" y="1040"/>
                  </a:lnTo>
                  <a:lnTo>
                    <a:pt x="406" y="1038"/>
                  </a:lnTo>
                  <a:lnTo>
                    <a:pt x="401" y="1036"/>
                  </a:lnTo>
                  <a:lnTo>
                    <a:pt x="398" y="1034"/>
                  </a:lnTo>
                  <a:lnTo>
                    <a:pt x="392" y="1027"/>
                  </a:lnTo>
                  <a:lnTo>
                    <a:pt x="388" y="1020"/>
                  </a:lnTo>
                  <a:lnTo>
                    <a:pt x="385" y="1012"/>
                  </a:lnTo>
                  <a:lnTo>
                    <a:pt x="381" y="995"/>
                  </a:lnTo>
                  <a:lnTo>
                    <a:pt x="378" y="981"/>
                  </a:lnTo>
                  <a:lnTo>
                    <a:pt x="376" y="975"/>
                  </a:lnTo>
                  <a:lnTo>
                    <a:pt x="374" y="973"/>
                  </a:lnTo>
                  <a:lnTo>
                    <a:pt x="372" y="972"/>
                  </a:lnTo>
                  <a:lnTo>
                    <a:pt x="369" y="972"/>
                  </a:lnTo>
                  <a:lnTo>
                    <a:pt x="365" y="974"/>
                  </a:lnTo>
                  <a:lnTo>
                    <a:pt x="365" y="974"/>
                  </a:lnTo>
                  <a:lnTo>
                    <a:pt x="247" y="1000"/>
                  </a:lnTo>
                  <a:lnTo>
                    <a:pt x="247" y="1000"/>
                  </a:lnTo>
                  <a:lnTo>
                    <a:pt x="247" y="1000"/>
                  </a:lnTo>
                  <a:lnTo>
                    <a:pt x="225" y="1018"/>
                  </a:lnTo>
                  <a:lnTo>
                    <a:pt x="212" y="1027"/>
                  </a:lnTo>
                  <a:lnTo>
                    <a:pt x="198" y="1035"/>
                  </a:lnTo>
                  <a:lnTo>
                    <a:pt x="185" y="1042"/>
                  </a:lnTo>
                  <a:lnTo>
                    <a:pt x="178" y="1043"/>
                  </a:lnTo>
                  <a:lnTo>
                    <a:pt x="172" y="1045"/>
                  </a:lnTo>
                  <a:lnTo>
                    <a:pt x="167" y="1045"/>
                  </a:lnTo>
                  <a:lnTo>
                    <a:pt x="162" y="1044"/>
                  </a:lnTo>
                  <a:lnTo>
                    <a:pt x="159" y="1042"/>
                  </a:lnTo>
                  <a:lnTo>
                    <a:pt x="155" y="1037"/>
                  </a:lnTo>
                  <a:lnTo>
                    <a:pt x="155" y="1037"/>
                  </a:lnTo>
                  <a:lnTo>
                    <a:pt x="151" y="1029"/>
                  </a:lnTo>
                  <a:lnTo>
                    <a:pt x="147" y="1025"/>
                  </a:lnTo>
                  <a:lnTo>
                    <a:pt x="144" y="1022"/>
                  </a:lnTo>
                  <a:lnTo>
                    <a:pt x="140" y="1021"/>
                  </a:lnTo>
                  <a:lnTo>
                    <a:pt x="137" y="1022"/>
                  </a:lnTo>
                  <a:lnTo>
                    <a:pt x="133" y="1025"/>
                  </a:lnTo>
                  <a:lnTo>
                    <a:pt x="126" y="1031"/>
                  </a:lnTo>
                  <a:lnTo>
                    <a:pt x="116" y="1040"/>
                  </a:lnTo>
                  <a:lnTo>
                    <a:pt x="110" y="1044"/>
                  </a:lnTo>
                  <a:lnTo>
                    <a:pt x="103" y="1048"/>
                  </a:lnTo>
                  <a:lnTo>
                    <a:pt x="94" y="1050"/>
                  </a:lnTo>
                  <a:lnTo>
                    <a:pt x="84" y="1051"/>
                  </a:lnTo>
                  <a:lnTo>
                    <a:pt x="72" y="1050"/>
                  </a:lnTo>
                  <a:lnTo>
                    <a:pt x="60" y="1048"/>
                  </a:lnTo>
                  <a:lnTo>
                    <a:pt x="60" y="1048"/>
                  </a:lnTo>
                  <a:lnTo>
                    <a:pt x="59" y="1066"/>
                  </a:lnTo>
                  <a:lnTo>
                    <a:pt x="56" y="1077"/>
                  </a:lnTo>
                  <a:lnTo>
                    <a:pt x="53" y="1084"/>
                  </a:lnTo>
                  <a:lnTo>
                    <a:pt x="52" y="1092"/>
                  </a:lnTo>
                  <a:lnTo>
                    <a:pt x="52" y="1092"/>
                  </a:lnTo>
                  <a:lnTo>
                    <a:pt x="52" y="1097"/>
                  </a:lnTo>
                  <a:lnTo>
                    <a:pt x="51" y="1103"/>
                  </a:lnTo>
                  <a:lnTo>
                    <a:pt x="46" y="1113"/>
                  </a:lnTo>
                  <a:lnTo>
                    <a:pt x="39" y="1127"/>
                  </a:lnTo>
                  <a:lnTo>
                    <a:pt x="33" y="1144"/>
                  </a:lnTo>
                  <a:lnTo>
                    <a:pt x="33" y="1144"/>
                  </a:lnTo>
                  <a:lnTo>
                    <a:pt x="47" y="1150"/>
                  </a:lnTo>
                  <a:lnTo>
                    <a:pt x="53" y="1152"/>
                  </a:lnTo>
                  <a:lnTo>
                    <a:pt x="56" y="1156"/>
                  </a:lnTo>
                  <a:lnTo>
                    <a:pt x="60" y="1160"/>
                  </a:lnTo>
                  <a:lnTo>
                    <a:pt x="62" y="1164"/>
                  </a:lnTo>
                  <a:lnTo>
                    <a:pt x="65" y="1172"/>
                  </a:lnTo>
                  <a:lnTo>
                    <a:pt x="71" y="1193"/>
                  </a:lnTo>
                  <a:lnTo>
                    <a:pt x="75" y="1204"/>
                  </a:lnTo>
                  <a:lnTo>
                    <a:pt x="82" y="1217"/>
                  </a:lnTo>
                  <a:lnTo>
                    <a:pt x="82" y="1217"/>
                  </a:lnTo>
                  <a:lnTo>
                    <a:pt x="86" y="1225"/>
                  </a:lnTo>
                  <a:lnTo>
                    <a:pt x="91" y="1232"/>
                  </a:lnTo>
                  <a:lnTo>
                    <a:pt x="100" y="1244"/>
                  </a:lnTo>
                  <a:lnTo>
                    <a:pt x="112" y="1255"/>
                  </a:lnTo>
                  <a:lnTo>
                    <a:pt x="123" y="1264"/>
                  </a:lnTo>
                  <a:lnTo>
                    <a:pt x="147" y="1282"/>
                  </a:lnTo>
                  <a:lnTo>
                    <a:pt x="159" y="1293"/>
                  </a:lnTo>
                  <a:lnTo>
                    <a:pt x="170" y="1305"/>
                  </a:lnTo>
                  <a:lnTo>
                    <a:pt x="170" y="1305"/>
                  </a:lnTo>
                  <a:lnTo>
                    <a:pt x="174" y="1310"/>
                  </a:lnTo>
                  <a:lnTo>
                    <a:pt x="176" y="1316"/>
                  </a:lnTo>
                  <a:lnTo>
                    <a:pt x="181" y="1326"/>
                  </a:lnTo>
                  <a:lnTo>
                    <a:pt x="183" y="1338"/>
                  </a:lnTo>
                  <a:lnTo>
                    <a:pt x="184" y="1350"/>
                  </a:lnTo>
                  <a:lnTo>
                    <a:pt x="185" y="1362"/>
                  </a:lnTo>
                  <a:lnTo>
                    <a:pt x="186" y="1374"/>
                  </a:lnTo>
                  <a:lnTo>
                    <a:pt x="190" y="1386"/>
                  </a:lnTo>
                  <a:lnTo>
                    <a:pt x="192" y="1392"/>
                  </a:lnTo>
                  <a:lnTo>
                    <a:pt x="196" y="1397"/>
                  </a:lnTo>
                  <a:lnTo>
                    <a:pt x="196" y="1397"/>
                  </a:lnTo>
                  <a:lnTo>
                    <a:pt x="200" y="1402"/>
                  </a:lnTo>
                  <a:lnTo>
                    <a:pt x="207" y="1407"/>
                  </a:lnTo>
                  <a:lnTo>
                    <a:pt x="221" y="1416"/>
                  </a:lnTo>
                  <a:lnTo>
                    <a:pt x="228" y="1420"/>
                  </a:lnTo>
                  <a:lnTo>
                    <a:pt x="233" y="1427"/>
                  </a:lnTo>
                  <a:lnTo>
                    <a:pt x="236" y="1431"/>
                  </a:lnTo>
                  <a:lnTo>
                    <a:pt x="238" y="1435"/>
                  </a:lnTo>
                  <a:lnTo>
                    <a:pt x="239" y="1440"/>
                  </a:lnTo>
                  <a:lnTo>
                    <a:pt x="239" y="1445"/>
                  </a:lnTo>
                  <a:lnTo>
                    <a:pt x="239" y="1445"/>
                  </a:lnTo>
                  <a:lnTo>
                    <a:pt x="238" y="1451"/>
                  </a:lnTo>
                  <a:lnTo>
                    <a:pt x="237" y="1457"/>
                  </a:lnTo>
                  <a:lnTo>
                    <a:pt x="235" y="1463"/>
                  </a:lnTo>
                  <a:lnTo>
                    <a:pt x="231" y="1468"/>
                  </a:lnTo>
                  <a:lnTo>
                    <a:pt x="228" y="1472"/>
                  </a:lnTo>
                  <a:lnTo>
                    <a:pt x="223" y="1476"/>
                  </a:lnTo>
                  <a:lnTo>
                    <a:pt x="214" y="1483"/>
                  </a:lnTo>
                  <a:lnTo>
                    <a:pt x="204" y="1488"/>
                  </a:lnTo>
                  <a:lnTo>
                    <a:pt x="193" y="1493"/>
                  </a:lnTo>
                  <a:lnTo>
                    <a:pt x="184" y="1499"/>
                  </a:lnTo>
                  <a:lnTo>
                    <a:pt x="177" y="1503"/>
                  </a:lnTo>
                  <a:lnTo>
                    <a:pt x="177" y="1503"/>
                  </a:lnTo>
                  <a:lnTo>
                    <a:pt x="125" y="1636"/>
                  </a:lnTo>
                  <a:lnTo>
                    <a:pt x="125" y="1636"/>
                  </a:lnTo>
                  <a:lnTo>
                    <a:pt x="125" y="1636"/>
                  </a:lnTo>
                  <a:lnTo>
                    <a:pt x="126" y="1642"/>
                  </a:lnTo>
                  <a:lnTo>
                    <a:pt x="129" y="1648"/>
                  </a:lnTo>
                  <a:lnTo>
                    <a:pt x="135" y="1660"/>
                  </a:lnTo>
                  <a:lnTo>
                    <a:pt x="141" y="1671"/>
                  </a:lnTo>
                  <a:lnTo>
                    <a:pt x="144" y="1677"/>
                  </a:lnTo>
                  <a:lnTo>
                    <a:pt x="144" y="1684"/>
                  </a:lnTo>
                  <a:lnTo>
                    <a:pt x="144" y="1684"/>
                  </a:lnTo>
                  <a:lnTo>
                    <a:pt x="144" y="1690"/>
                  </a:lnTo>
                  <a:lnTo>
                    <a:pt x="143" y="1694"/>
                  </a:lnTo>
                  <a:lnTo>
                    <a:pt x="140" y="1699"/>
                  </a:lnTo>
                  <a:lnTo>
                    <a:pt x="138" y="1701"/>
                  </a:lnTo>
                  <a:lnTo>
                    <a:pt x="136" y="1703"/>
                  </a:lnTo>
                  <a:lnTo>
                    <a:pt x="132" y="1705"/>
                  </a:lnTo>
                  <a:lnTo>
                    <a:pt x="124" y="1706"/>
                  </a:lnTo>
                  <a:lnTo>
                    <a:pt x="106" y="1706"/>
                  </a:lnTo>
                  <a:lnTo>
                    <a:pt x="95" y="1707"/>
                  </a:lnTo>
                  <a:lnTo>
                    <a:pt x="90" y="1708"/>
                  </a:lnTo>
                  <a:lnTo>
                    <a:pt x="85" y="1709"/>
                  </a:lnTo>
                  <a:lnTo>
                    <a:pt x="85" y="1709"/>
                  </a:lnTo>
                  <a:lnTo>
                    <a:pt x="80" y="1712"/>
                  </a:lnTo>
                  <a:lnTo>
                    <a:pt x="77" y="1714"/>
                  </a:lnTo>
                  <a:lnTo>
                    <a:pt x="67" y="1723"/>
                  </a:lnTo>
                  <a:lnTo>
                    <a:pt x="57" y="1735"/>
                  </a:lnTo>
                  <a:lnTo>
                    <a:pt x="47" y="1747"/>
                  </a:lnTo>
                  <a:lnTo>
                    <a:pt x="36" y="1760"/>
                  </a:lnTo>
                  <a:lnTo>
                    <a:pt x="24" y="1773"/>
                  </a:lnTo>
                  <a:lnTo>
                    <a:pt x="13" y="1783"/>
                  </a:lnTo>
                  <a:lnTo>
                    <a:pt x="7" y="1786"/>
                  </a:lnTo>
                  <a:lnTo>
                    <a:pt x="0" y="1790"/>
                  </a:lnTo>
                  <a:lnTo>
                    <a:pt x="0" y="1790"/>
                  </a:lnTo>
                  <a:lnTo>
                    <a:pt x="22" y="1827"/>
                  </a:lnTo>
                  <a:lnTo>
                    <a:pt x="41" y="1865"/>
                  </a:lnTo>
                  <a:lnTo>
                    <a:pt x="60" y="1904"/>
                  </a:lnTo>
                  <a:lnTo>
                    <a:pt x="68" y="1924"/>
                  </a:lnTo>
                  <a:lnTo>
                    <a:pt x="76" y="1944"/>
                  </a:lnTo>
                  <a:lnTo>
                    <a:pt x="83" y="1965"/>
                  </a:lnTo>
                  <a:lnTo>
                    <a:pt x="88" y="1987"/>
                  </a:lnTo>
                  <a:lnTo>
                    <a:pt x="94" y="2008"/>
                  </a:lnTo>
                  <a:lnTo>
                    <a:pt x="99" y="2030"/>
                  </a:lnTo>
                  <a:lnTo>
                    <a:pt x="102" y="2052"/>
                  </a:lnTo>
                  <a:lnTo>
                    <a:pt x="105" y="2075"/>
                  </a:lnTo>
                  <a:lnTo>
                    <a:pt x="106" y="2098"/>
                  </a:lnTo>
                  <a:lnTo>
                    <a:pt x="107" y="2121"/>
                  </a:lnTo>
                  <a:lnTo>
                    <a:pt x="107" y="2121"/>
                  </a:lnTo>
                  <a:lnTo>
                    <a:pt x="106" y="2127"/>
                  </a:lnTo>
                  <a:lnTo>
                    <a:pt x="105" y="2133"/>
                  </a:lnTo>
                  <a:lnTo>
                    <a:pt x="102" y="2137"/>
                  </a:lnTo>
                  <a:lnTo>
                    <a:pt x="99" y="2142"/>
                  </a:lnTo>
                  <a:lnTo>
                    <a:pt x="92" y="2149"/>
                  </a:lnTo>
                  <a:lnTo>
                    <a:pt x="83" y="2156"/>
                  </a:lnTo>
                  <a:lnTo>
                    <a:pt x="72" y="2161"/>
                  </a:lnTo>
                  <a:lnTo>
                    <a:pt x="63" y="2170"/>
                  </a:lnTo>
                  <a:lnTo>
                    <a:pt x="60" y="2173"/>
                  </a:lnTo>
                  <a:lnTo>
                    <a:pt x="56" y="2179"/>
                  </a:lnTo>
                  <a:lnTo>
                    <a:pt x="54" y="2183"/>
                  </a:lnTo>
                  <a:lnTo>
                    <a:pt x="52" y="2190"/>
                  </a:lnTo>
                  <a:lnTo>
                    <a:pt x="52" y="2190"/>
                  </a:lnTo>
                  <a:lnTo>
                    <a:pt x="70" y="2194"/>
                  </a:lnTo>
                  <a:lnTo>
                    <a:pt x="88" y="2198"/>
                  </a:lnTo>
                  <a:lnTo>
                    <a:pt x="97" y="2201"/>
                  </a:lnTo>
                  <a:lnTo>
                    <a:pt x="103" y="2205"/>
                  </a:lnTo>
                  <a:lnTo>
                    <a:pt x="108" y="2210"/>
                  </a:lnTo>
                  <a:lnTo>
                    <a:pt x="110" y="2213"/>
                  </a:lnTo>
                  <a:lnTo>
                    <a:pt x="112" y="2217"/>
                  </a:lnTo>
                  <a:lnTo>
                    <a:pt x="112" y="2217"/>
                  </a:lnTo>
                  <a:lnTo>
                    <a:pt x="113" y="2225"/>
                  </a:lnTo>
                  <a:lnTo>
                    <a:pt x="113" y="2233"/>
                  </a:lnTo>
                  <a:lnTo>
                    <a:pt x="112" y="2240"/>
                  </a:lnTo>
                  <a:lnTo>
                    <a:pt x="109" y="2248"/>
                  </a:lnTo>
                  <a:lnTo>
                    <a:pt x="107" y="2256"/>
                  </a:lnTo>
                  <a:lnTo>
                    <a:pt x="106" y="2265"/>
                  </a:lnTo>
                  <a:lnTo>
                    <a:pt x="106" y="2273"/>
                  </a:lnTo>
                  <a:lnTo>
                    <a:pt x="107" y="2282"/>
                  </a:lnTo>
                  <a:lnTo>
                    <a:pt x="107" y="2282"/>
                  </a:lnTo>
                  <a:lnTo>
                    <a:pt x="109" y="2291"/>
                  </a:lnTo>
                  <a:lnTo>
                    <a:pt x="112" y="2300"/>
                  </a:lnTo>
                  <a:lnTo>
                    <a:pt x="116" y="2308"/>
                  </a:lnTo>
                  <a:lnTo>
                    <a:pt x="121" y="2315"/>
                  </a:lnTo>
                  <a:lnTo>
                    <a:pt x="132" y="2329"/>
                  </a:lnTo>
                  <a:lnTo>
                    <a:pt x="145" y="2343"/>
                  </a:lnTo>
                  <a:lnTo>
                    <a:pt x="156" y="2357"/>
                  </a:lnTo>
                  <a:lnTo>
                    <a:pt x="167" y="2371"/>
                  </a:lnTo>
                  <a:lnTo>
                    <a:pt x="171" y="2379"/>
                  </a:lnTo>
                  <a:lnTo>
                    <a:pt x="174" y="2387"/>
                  </a:lnTo>
                  <a:lnTo>
                    <a:pt x="176" y="2395"/>
                  </a:lnTo>
                  <a:lnTo>
                    <a:pt x="177" y="2404"/>
                  </a:lnTo>
                  <a:lnTo>
                    <a:pt x="177" y="2404"/>
                  </a:lnTo>
                  <a:lnTo>
                    <a:pt x="176" y="2407"/>
                  </a:lnTo>
                  <a:lnTo>
                    <a:pt x="176" y="2410"/>
                  </a:lnTo>
                  <a:lnTo>
                    <a:pt x="171" y="2417"/>
                  </a:lnTo>
                  <a:lnTo>
                    <a:pt x="160" y="2431"/>
                  </a:lnTo>
                  <a:lnTo>
                    <a:pt x="154" y="2439"/>
                  </a:lnTo>
                  <a:lnTo>
                    <a:pt x="149" y="2448"/>
                  </a:lnTo>
                  <a:lnTo>
                    <a:pt x="145" y="2458"/>
                  </a:lnTo>
                  <a:lnTo>
                    <a:pt x="145" y="2464"/>
                  </a:lnTo>
                  <a:lnTo>
                    <a:pt x="144" y="2470"/>
                  </a:lnTo>
                  <a:lnTo>
                    <a:pt x="144" y="2470"/>
                  </a:lnTo>
                  <a:lnTo>
                    <a:pt x="144" y="2554"/>
                  </a:lnTo>
                  <a:lnTo>
                    <a:pt x="144" y="2554"/>
                  </a:lnTo>
                  <a:lnTo>
                    <a:pt x="152" y="2556"/>
                  </a:lnTo>
                  <a:lnTo>
                    <a:pt x="160" y="2557"/>
                  </a:lnTo>
                  <a:lnTo>
                    <a:pt x="177" y="2557"/>
                  </a:lnTo>
                  <a:lnTo>
                    <a:pt x="193" y="2555"/>
                  </a:lnTo>
                  <a:lnTo>
                    <a:pt x="209" y="2554"/>
                  </a:lnTo>
                  <a:lnTo>
                    <a:pt x="209" y="2554"/>
                  </a:lnTo>
                  <a:lnTo>
                    <a:pt x="220" y="2555"/>
                  </a:lnTo>
                  <a:lnTo>
                    <a:pt x="229" y="2558"/>
                  </a:lnTo>
                  <a:lnTo>
                    <a:pt x="240" y="2563"/>
                  </a:lnTo>
                  <a:lnTo>
                    <a:pt x="254" y="2569"/>
                  </a:lnTo>
                  <a:lnTo>
                    <a:pt x="254" y="2569"/>
                  </a:lnTo>
                  <a:lnTo>
                    <a:pt x="261" y="2571"/>
                  </a:lnTo>
                  <a:lnTo>
                    <a:pt x="269" y="2571"/>
                  </a:lnTo>
                  <a:lnTo>
                    <a:pt x="284" y="2572"/>
                  </a:lnTo>
                  <a:lnTo>
                    <a:pt x="315" y="2571"/>
                  </a:lnTo>
                  <a:lnTo>
                    <a:pt x="329" y="2572"/>
                  </a:lnTo>
                  <a:lnTo>
                    <a:pt x="335" y="2573"/>
                  </a:lnTo>
                  <a:lnTo>
                    <a:pt x="341" y="2576"/>
                  </a:lnTo>
                  <a:lnTo>
                    <a:pt x="344" y="2578"/>
                  </a:lnTo>
                  <a:lnTo>
                    <a:pt x="347" y="2583"/>
                  </a:lnTo>
                  <a:lnTo>
                    <a:pt x="349" y="2588"/>
                  </a:lnTo>
                  <a:lnTo>
                    <a:pt x="350" y="2595"/>
                  </a:lnTo>
                  <a:lnTo>
                    <a:pt x="350" y="2595"/>
                  </a:lnTo>
                  <a:lnTo>
                    <a:pt x="349" y="2602"/>
                  </a:lnTo>
                  <a:lnTo>
                    <a:pt x="347" y="2608"/>
                  </a:lnTo>
                  <a:lnTo>
                    <a:pt x="345" y="2614"/>
                  </a:lnTo>
                  <a:lnTo>
                    <a:pt x="342" y="2618"/>
                  </a:lnTo>
                  <a:lnTo>
                    <a:pt x="336" y="2627"/>
                  </a:lnTo>
                  <a:lnTo>
                    <a:pt x="332" y="2632"/>
                  </a:lnTo>
                  <a:lnTo>
                    <a:pt x="331" y="2639"/>
                  </a:lnTo>
                  <a:lnTo>
                    <a:pt x="331" y="2639"/>
                  </a:lnTo>
                  <a:lnTo>
                    <a:pt x="349" y="2642"/>
                  </a:lnTo>
                  <a:lnTo>
                    <a:pt x="365" y="2646"/>
                  </a:lnTo>
                  <a:lnTo>
                    <a:pt x="378" y="2651"/>
                  </a:lnTo>
                  <a:lnTo>
                    <a:pt x="391" y="2657"/>
                  </a:lnTo>
                  <a:lnTo>
                    <a:pt x="401" y="2665"/>
                  </a:lnTo>
                  <a:lnTo>
                    <a:pt x="410" y="2676"/>
                  </a:lnTo>
                  <a:lnTo>
                    <a:pt x="418" y="2687"/>
                  </a:lnTo>
                  <a:lnTo>
                    <a:pt x="423" y="2701"/>
                  </a:lnTo>
                  <a:lnTo>
                    <a:pt x="423" y="2701"/>
                  </a:lnTo>
                  <a:lnTo>
                    <a:pt x="429" y="2713"/>
                  </a:lnTo>
                  <a:lnTo>
                    <a:pt x="433" y="2723"/>
                  </a:lnTo>
                  <a:lnTo>
                    <a:pt x="435" y="2733"/>
                  </a:lnTo>
                  <a:lnTo>
                    <a:pt x="436" y="2744"/>
                  </a:lnTo>
                  <a:lnTo>
                    <a:pt x="437" y="2755"/>
                  </a:lnTo>
                  <a:lnTo>
                    <a:pt x="439" y="2766"/>
                  </a:lnTo>
                  <a:lnTo>
                    <a:pt x="443" y="2777"/>
                  </a:lnTo>
                  <a:lnTo>
                    <a:pt x="449" y="2790"/>
                  </a:lnTo>
                  <a:lnTo>
                    <a:pt x="449" y="2790"/>
                  </a:lnTo>
                  <a:lnTo>
                    <a:pt x="451" y="2792"/>
                  </a:lnTo>
                  <a:lnTo>
                    <a:pt x="454" y="2795"/>
                  </a:lnTo>
                  <a:lnTo>
                    <a:pt x="461" y="2799"/>
                  </a:lnTo>
                  <a:lnTo>
                    <a:pt x="481" y="2806"/>
                  </a:lnTo>
                  <a:lnTo>
                    <a:pt x="489" y="2810"/>
                  </a:lnTo>
                  <a:lnTo>
                    <a:pt x="494" y="2813"/>
                  </a:lnTo>
                  <a:lnTo>
                    <a:pt x="497" y="2815"/>
                  </a:lnTo>
                  <a:lnTo>
                    <a:pt x="499" y="2819"/>
                  </a:lnTo>
                  <a:lnTo>
                    <a:pt x="502" y="2823"/>
                  </a:lnTo>
                  <a:lnTo>
                    <a:pt x="503" y="2828"/>
                  </a:lnTo>
                  <a:lnTo>
                    <a:pt x="504" y="2833"/>
                  </a:lnTo>
                  <a:lnTo>
                    <a:pt x="504" y="2833"/>
                  </a:lnTo>
                  <a:lnTo>
                    <a:pt x="504" y="2874"/>
                  </a:lnTo>
                  <a:lnTo>
                    <a:pt x="504" y="2874"/>
                  </a:lnTo>
                  <a:lnTo>
                    <a:pt x="504" y="2883"/>
                  </a:lnTo>
                  <a:lnTo>
                    <a:pt x="505" y="2892"/>
                  </a:lnTo>
                  <a:lnTo>
                    <a:pt x="507" y="2900"/>
                  </a:lnTo>
                  <a:lnTo>
                    <a:pt x="511" y="2908"/>
                  </a:lnTo>
                  <a:lnTo>
                    <a:pt x="514" y="2916"/>
                  </a:lnTo>
                  <a:lnTo>
                    <a:pt x="519" y="2923"/>
                  </a:lnTo>
                  <a:lnTo>
                    <a:pt x="523" y="2930"/>
                  </a:lnTo>
                  <a:lnTo>
                    <a:pt x="529" y="2937"/>
                  </a:lnTo>
                  <a:lnTo>
                    <a:pt x="543" y="2949"/>
                  </a:lnTo>
                  <a:lnTo>
                    <a:pt x="558" y="2960"/>
                  </a:lnTo>
                  <a:lnTo>
                    <a:pt x="576" y="2970"/>
                  </a:lnTo>
                  <a:lnTo>
                    <a:pt x="596" y="2981"/>
                  </a:lnTo>
                  <a:lnTo>
                    <a:pt x="596" y="2981"/>
                  </a:lnTo>
                  <a:lnTo>
                    <a:pt x="594" y="2991"/>
                  </a:lnTo>
                  <a:lnTo>
                    <a:pt x="591" y="3001"/>
                  </a:lnTo>
                  <a:lnTo>
                    <a:pt x="586" y="3020"/>
                  </a:lnTo>
                  <a:lnTo>
                    <a:pt x="582" y="3029"/>
                  </a:lnTo>
                  <a:lnTo>
                    <a:pt x="580" y="3038"/>
                  </a:lnTo>
                  <a:lnTo>
                    <a:pt x="578" y="3050"/>
                  </a:lnTo>
                  <a:lnTo>
                    <a:pt x="578" y="3061"/>
                  </a:lnTo>
                  <a:lnTo>
                    <a:pt x="578" y="3061"/>
                  </a:lnTo>
                  <a:lnTo>
                    <a:pt x="578" y="3234"/>
                  </a:lnTo>
                  <a:lnTo>
                    <a:pt x="578" y="3234"/>
                  </a:lnTo>
                  <a:lnTo>
                    <a:pt x="578" y="3255"/>
                  </a:lnTo>
                  <a:lnTo>
                    <a:pt x="580" y="3264"/>
                  </a:lnTo>
                  <a:lnTo>
                    <a:pt x="583" y="3273"/>
                  </a:lnTo>
                  <a:lnTo>
                    <a:pt x="586" y="3278"/>
                  </a:lnTo>
                  <a:lnTo>
                    <a:pt x="588" y="3281"/>
                  </a:lnTo>
                  <a:lnTo>
                    <a:pt x="591" y="3285"/>
                  </a:lnTo>
                  <a:lnTo>
                    <a:pt x="596" y="3287"/>
                  </a:lnTo>
                  <a:lnTo>
                    <a:pt x="601" y="3289"/>
                  </a:lnTo>
                  <a:lnTo>
                    <a:pt x="606" y="3291"/>
                  </a:lnTo>
                  <a:lnTo>
                    <a:pt x="613" y="3293"/>
                  </a:lnTo>
                  <a:lnTo>
                    <a:pt x="621" y="3293"/>
                  </a:lnTo>
                  <a:lnTo>
                    <a:pt x="621" y="3293"/>
                  </a:lnTo>
                  <a:lnTo>
                    <a:pt x="635" y="3291"/>
                  </a:lnTo>
                  <a:lnTo>
                    <a:pt x="648" y="3288"/>
                  </a:lnTo>
                  <a:lnTo>
                    <a:pt x="659" y="3283"/>
                  </a:lnTo>
                  <a:lnTo>
                    <a:pt x="671" y="3276"/>
                  </a:lnTo>
                  <a:lnTo>
                    <a:pt x="680" y="3268"/>
                  </a:lnTo>
                  <a:lnTo>
                    <a:pt x="690" y="3259"/>
                  </a:lnTo>
                  <a:lnTo>
                    <a:pt x="708" y="3240"/>
                  </a:lnTo>
                  <a:lnTo>
                    <a:pt x="725" y="3220"/>
                  </a:lnTo>
                  <a:lnTo>
                    <a:pt x="734" y="3211"/>
                  </a:lnTo>
                  <a:lnTo>
                    <a:pt x="742" y="3203"/>
                  </a:lnTo>
                  <a:lnTo>
                    <a:pt x="751" y="3196"/>
                  </a:lnTo>
                  <a:lnTo>
                    <a:pt x="762" y="3191"/>
                  </a:lnTo>
                  <a:lnTo>
                    <a:pt x="772" y="3188"/>
                  </a:lnTo>
                  <a:lnTo>
                    <a:pt x="784" y="3187"/>
                  </a:lnTo>
                  <a:lnTo>
                    <a:pt x="784" y="3187"/>
                  </a:lnTo>
                  <a:lnTo>
                    <a:pt x="786" y="3187"/>
                  </a:lnTo>
                  <a:lnTo>
                    <a:pt x="789" y="3188"/>
                  </a:lnTo>
                  <a:lnTo>
                    <a:pt x="795" y="3192"/>
                  </a:lnTo>
                  <a:lnTo>
                    <a:pt x="801" y="3199"/>
                  </a:lnTo>
                  <a:lnTo>
                    <a:pt x="807" y="3206"/>
                  </a:lnTo>
                  <a:lnTo>
                    <a:pt x="813" y="3213"/>
                  </a:lnTo>
                  <a:lnTo>
                    <a:pt x="821" y="3220"/>
                  </a:lnTo>
                  <a:lnTo>
                    <a:pt x="826" y="3222"/>
                  </a:lnTo>
                  <a:lnTo>
                    <a:pt x="831" y="3225"/>
                  </a:lnTo>
                  <a:lnTo>
                    <a:pt x="836" y="3226"/>
                  </a:lnTo>
                  <a:lnTo>
                    <a:pt x="842" y="3226"/>
                  </a:lnTo>
                  <a:lnTo>
                    <a:pt x="842" y="3226"/>
                  </a:lnTo>
                  <a:lnTo>
                    <a:pt x="843" y="3217"/>
                  </a:lnTo>
                  <a:lnTo>
                    <a:pt x="847" y="3209"/>
                  </a:lnTo>
                  <a:lnTo>
                    <a:pt x="849" y="3199"/>
                  </a:lnTo>
                  <a:lnTo>
                    <a:pt x="854" y="3191"/>
                  </a:lnTo>
                  <a:lnTo>
                    <a:pt x="863" y="3176"/>
                  </a:lnTo>
                  <a:lnTo>
                    <a:pt x="874" y="3161"/>
                  </a:lnTo>
                  <a:lnTo>
                    <a:pt x="885" y="3146"/>
                  </a:lnTo>
                  <a:lnTo>
                    <a:pt x="896" y="3130"/>
                  </a:lnTo>
                  <a:lnTo>
                    <a:pt x="905" y="3113"/>
                  </a:lnTo>
                  <a:lnTo>
                    <a:pt x="909" y="3104"/>
                  </a:lnTo>
                  <a:lnTo>
                    <a:pt x="912" y="3094"/>
                  </a:lnTo>
                  <a:lnTo>
                    <a:pt x="912" y="3094"/>
                  </a:lnTo>
                  <a:lnTo>
                    <a:pt x="916" y="3076"/>
                  </a:lnTo>
                  <a:lnTo>
                    <a:pt x="919" y="3059"/>
                  </a:lnTo>
                  <a:lnTo>
                    <a:pt x="923" y="3028"/>
                  </a:lnTo>
                  <a:lnTo>
                    <a:pt x="926" y="3000"/>
                  </a:lnTo>
                  <a:lnTo>
                    <a:pt x="929" y="2989"/>
                  </a:lnTo>
                  <a:lnTo>
                    <a:pt x="932" y="2978"/>
                  </a:lnTo>
                  <a:lnTo>
                    <a:pt x="937" y="2968"/>
                  </a:lnTo>
                  <a:lnTo>
                    <a:pt x="942" y="2960"/>
                  </a:lnTo>
                  <a:lnTo>
                    <a:pt x="949" y="2953"/>
                  </a:lnTo>
                  <a:lnTo>
                    <a:pt x="958" y="2947"/>
                  </a:lnTo>
                  <a:lnTo>
                    <a:pt x="970" y="2943"/>
                  </a:lnTo>
                  <a:lnTo>
                    <a:pt x="984" y="2939"/>
                  </a:lnTo>
                  <a:lnTo>
                    <a:pt x="1001" y="2937"/>
                  </a:lnTo>
                  <a:lnTo>
                    <a:pt x="1022" y="2937"/>
                  </a:lnTo>
                  <a:lnTo>
                    <a:pt x="1022" y="2937"/>
                  </a:lnTo>
                  <a:lnTo>
                    <a:pt x="1036" y="2937"/>
                  </a:lnTo>
                  <a:lnTo>
                    <a:pt x="1048" y="2940"/>
                  </a:lnTo>
                  <a:lnTo>
                    <a:pt x="1057" y="2945"/>
                  </a:lnTo>
                  <a:lnTo>
                    <a:pt x="1067" y="2952"/>
                  </a:lnTo>
                  <a:lnTo>
                    <a:pt x="1073" y="2959"/>
                  </a:lnTo>
                  <a:lnTo>
                    <a:pt x="1079" y="2968"/>
                  </a:lnTo>
                  <a:lnTo>
                    <a:pt x="1091" y="2985"/>
                  </a:lnTo>
                  <a:lnTo>
                    <a:pt x="1100" y="3004"/>
                  </a:lnTo>
                  <a:lnTo>
                    <a:pt x="1106" y="3012"/>
                  </a:lnTo>
                  <a:lnTo>
                    <a:pt x="1113" y="3020"/>
                  </a:lnTo>
                  <a:lnTo>
                    <a:pt x="1120" y="3026"/>
                  </a:lnTo>
                  <a:lnTo>
                    <a:pt x="1129" y="3031"/>
                  </a:lnTo>
                  <a:lnTo>
                    <a:pt x="1138" y="3034"/>
                  </a:lnTo>
                  <a:lnTo>
                    <a:pt x="1151" y="3035"/>
                  </a:lnTo>
                  <a:lnTo>
                    <a:pt x="1151" y="3035"/>
                  </a:lnTo>
                  <a:lnTo>
                    <a:pt x="1159" y="3035"/>
                  </a:lnTo>
                  <a:lnTo>
                    <a:pt x="1166" y="3034"/>
                  </a:lnTo>
                  <a:lnTo>
                    <a:pt x="1171" y="3030"/>
                  </a:lnTo>
                  <a:lnTo>
                    <a:pt x="1175" y="3027"/>
                  </a:lnTo>
                  <a:lnTo>
                    <a:pt x="1178" y="3022"/>
                  </a:lnTo>
                  <a:lnTo>
                    <a:pt x="1181" y="3016"/>
                  </a:lnTo>
                  <a:lnTo>
                    <a:pt x="1184" y="3003"/>
                  </a:lnTo>
                  <a:lnTo>
                    <a:pt x="1184" y="3003"/>
                  </a:lnTo>
                  <a:lnTo>
                    <a:pt x="1220" y="3003"/>
                  </a:lnTo>
                  <a:lnTo>
                    <a:pt x="1220" y="3003"/>
                  </a:lnTo>
                  <a:lnTo>
                    <a:pt x="1220" y="3003"/>
                  </a:lnTo>
                  <a:lnTo>
                    <a:pt x="1229" y="3010"/>
                  </a:lnTo>
                  <a:lnTo>
                    <a:pt x="1235" y="3016"/>
                  </a:lnTo>
                  <a:lnTo>
                    <a:pt x="1239" y="3024"/>
                  </a:lnTo>
                  <a:lnTo>
                    <a:pt x="1243" y="3034"/>
                  </a:lnTo>
                  <a:lnTo>
                    <a:pt x="1247" y="3053"/>
                  </a:lnTo>
                  <a:lnTo>
                    <a:pt x="1250" y="3064"/>
                  </a:lnTo>
                  <a:lnTo>
                    <a:pt x="1253" y="3076"/>
                  </a:lnTo>
                  <a:lnTo>
                    <a:pt x="1253" y="3076"/>
                  </a:lnTo>
                  <a:lnTo>
                    <a:pt x="1255" y="3081"/>
                  </a:lnTo>
                  <a:lnTo>
                    <a:pt x="1259" y="3085"/>
                  </a:lnTo>
                  <a:lnTo>
                    <a:pt x="1267" y="3095"/>
                  </a:lnTo>
                  <a:lnTo>
                    <a:pt x="1277" y="3103"/>
                  </a:lnTo>
                  <a:lnTo>
                    <a:pt x="1289" y="3112"/>
                  </a:lnTo>
                  <a:lnTo>
                    <a:pt x="1312" y="3128"/>
                  </a:lnTo>
                  <a:lnTo>
                    <a:pt x="1322" y="3135"/>
                  </a:lnTo>
                  <a:lnTo>
                    <a:pt x="1330" y="3142"/>
                  </a:lnTo>
                  <a:lnTo>
                    <a:pt x="1330" y="3142"/>
                  </a:lnTo>
                  <a:lnTo>
                    <a:pt x="1340" y="3152"/>
                  </a:lnTo>
                  <a:lnTo>
                    <a:pt x="1350" y="3164"/>
                  </a:lnTo>
                  <a:lnTo>
                    <a:pt x="1358" y="3176"/>
                  </a:lnTo>
                  <a:lnTo>
                    <a:pt x="1365" y="3190"/>
                  </a:lnTo>
                  <a:lnTo>
                    <a:pt x="1378" y="3217"/>
                  </a:lnTo>
                  <a:lnTo>
                    <a:pt x="1392" y="3244"/>
                  </a:lnTo>
                  <a:lnTo>
                    <a:pt x="1399" y="3257"/>
                  </a:lnTo>
                  <a:lnTo>
                    <a:pt x="1408" y="3268"/>
                  </a:lnTo>
                  <a:lnTo>
                    <a:pt x="1418" y="3280"/>
                  </a:lnTo>
                  <a:lnTo>
                    <a:pt x="1429" y="3289"/>
                  </a:lnTo>
                  <a:lnTo>
                    <a:pt x="1442" y="3296"/>
                  </a:lnTo>
                  <a:lnTo>
                    <a:pt x="1456" y="3303"/>
                  </a:lnTo>
                  <a:lnTo>
                    <a:pt x="1464" y="3304"/>
                  </a:lnTo>
                  <a:lnTo>
                    <a:pt x="1473" y="3306"/>
                  </a:lnTo>
                  <a:lnTo>
                    <a:pt x="1492" y="3308"/>
                  </a:lnTo>
                  <a:lnTo>
                    <a:pt x="1492" y="3308"/>
                  </a:lnTo>
                  <a:lnTo>
                    <a:pt x="1498" y="3300"/>
                  </a:lnTo>
                  <a:lnTo>
                    <a:pt x="1505" y="3290"/>
                  </a:lnTo>
                  <a:lnTo>
                    <a:pt x="1512" y="3282"/>
                  </a:lnTo>
                  <a:lnTo>
                    <a:pt x="1521" y="3275"/>
                  </a:lnTo>
                  <a:lnTo>
                    <a:pt x="1530" y="3270"/>
                  </a:lnTo>
                  <a:lnTo>
                    <a:pt x="1542" y="3264"/>
                  </a:lnTo>
                  <a:lnTo>
                    <a:pt x="1554" y="3262"/>
                  </a:lnTo>
                  <a:lnTo>
                    <a:pt x="1569" y="3260"/>
                  </a:lnTo>
                  <a:lnTo>
                    <a:pt x="1569" y="3260"/>
                  </a:lnTo>
                  <a:lnTo>
                    <a:pt x="1712" y="3260"/>
                  </a:lnTo>
                  <a:lnTo>
                    <a:pt x="1712" y="3260"/>
                  </a:lnTo>
                  <a:lnTo>
                    <a:pt x="1722" y="3259"/>
                  </a:lnTo>
                  <a:lnTo>
                    <a:pt x="1732" y="3257"/>
                  </a:lnTo>
                  <a:lnTo>
                    <a:pt x="1750" y="3250"/>
                  </a:lnTo>
                  <a:lnTo>
                    <a:pt x="1760" y="3247"/>
                  </a:lnTo>
                  <a:lnTo>
                    <a:pt x="1771" y="3244"/>
                  </a:lnTo>
                  <a:lnTo>
                    <a:pt x="1781" y="3242"/>
                  </a:lnTo>
                  <a:lnTo>
                    <a:pt x="1793" y="3241"/>
                  </a:lnTo>
                  <a:lnTo>
                    <a:pt x="1793" y="3241"/>
                  </a:lnTo>
                  <a:lnTo>
                    <a:pt x="1800" y="3242"/>
                  </a:lnTo>
                  <a:lnTo>
                    <a:pt x="1806" y="3243"/>
                  </a:lnTo>
                  <a:lnTo>
                    <a:pt x="1811" y="3244"/>
                  </a:lnTo>
                  <a:lnTo>
                    <a:pt x="1817" y="3248"/>
                  </a:lnTo>
                  <a:lnTo>
                    <a:pt x="1827" y="3253"/>
                  </a:lnTo>
                  <a:lnTo>
                    <a:pt x="1836" y="3262"/>
                  </a:lnTo>
                  <a:lnTo>
                    <a:pt x="1847" y="3268"/>
                  </a:lnTo>
                  <a:lnTo>
                    <a:pt x="1857" y="3275"/>
                  </a:lnTo>
                  <a:lnTo>
                    <a:pt x="1863" y="3278"/>
                  </a:lnTo>
                  <a:lnTo>
                    <a:pt x="1870" y="3280"/>
                  </a:lnTo>
                  <a:lnTo>
                    <a:pt x="1877" y="3281"/>
                  </a:lnTo>
                  <a:lnTo>
                    <a:pt x="1885" y="3281"/>
                  </a:lnTo>
                  <a:lnTo>
                    <a:pt x="1885" y="3281"/>
                  </a:lnTo>
                  <a:lnTo>
                    <a:pt x="1894" y="3281"/>
                  </a:lnTo>
                  <a:lnTo>
                    <a:pt x="1902" y="3280"/>
                  </a:lnTo>
                  <a:lnTo>
                    <a:pt x="1918" y="3276"/>
                  </a:lnTo>
                  <a:lnTo>
                    <a:pt x="1932" y="3271"/>
                  </a:lnTo>
                  <a:lnTo>
                    <a:pt x="1947" y="3265"/>
                  </a:lnTo>
                  <a:lnTo>
                    <a:pt x="1962" y="3259"/>
                  </a:lnTo>
                  <a:lnTo>
                    <a:pt x="1977" y="3253"/>
                  </a:lnTo>
                  <a:lnTo>
                    <a:pt x="1994" y="3250"/>
                  </a:lnTo>
                  <a:lnTo>
                    <a:pt x="2003" y="3249"/>
                  </a:lnTo>
                  <a:lnTo>
                    <a:pt x="2014" y="3249"/>
                  </a:lnTo>
                  <a:lnTo>
                    <a:pt x="2014" y="3249"/>
                  </a:lnTo>
                  <a:lnTo>
                    <a:pt x="2023" y="3248"/>
                  </a:lnTo>
                  <a:lnTo>
                    <a:pt x="2032" y="3247"/>
                  </a:lnTo>
                  <a:lnTo>
                    <a:pt x="2040" y="3244"/>
                  </a:lnTo>
                  <a:lnTo>
                    <a:pt x="2048" y="3242"/>
                  </a:lnTo>
                  <a:lnTo>
                    <a:pt x="2055" y="3239"/>
                  </a:lnTo>
                  <a:lnTo>
                    <a:pt x="2062" y="3234"/>
                  </a:lnTo>
                  <a:lnTo>
                    <a:pt x="2075" y="3225"/>
                  </a:lnTo>
                  <a:lnTo>
                    <a:pt x="2086" y="3214"/>
                  </a:lnTo>
                  <a:lnTo>
                    <a:pt x="2096" y="3204"/>
                  </a:lnTo>
                  <a:lnTo>
                    <a:pt x="2116" y="3182"/>
                  </a:lnTo>
                  <a:lnTo>
                    <a:pt x="2116" y="3182"/>
                  </a:lnTo>
                  <a:lnTo>
                    <a:pt x="2121" y="3179"/>
                  </a:lnTo>
                  <a:lnTo>
                    <a:pt x="2124" y="3176"/>
                  </a:lnTo>
                  <a:lnTo>
                    <a:pt x="2134" y="3173"/>
                  </a:lnTo>
                  <a:lnTo>
                    <a:pt x="2146" y="3169"/>
                  </a:lnTo>
                  <a:lnTo>
                    <a:pt x="2157" y="3167"/>
                  </a:lnTo>
                  <a:lnTo>
                    <a:pt x="2169" y="3166"/>
                  </a:lnTo>
                  <a:lnTo>
                    <a:pt x="2182" y="3163"/>
                  </a:lnTo>
                  <a:lnTo>
                    <a:pt x="2192" y="3159"/>
                  </a:lnTo>
                  <a:lnTo>
                    <a:pt x="2197" y="3156"/>
                  </a:lnTo>
                  <a:lnTo>
                    <a:pt x="2201" y="3152"/>
                  </a:lnTo>
                  <a:lnTo>
                    <a:pt x="2201" y="3152"/>
                  </a:lnTo>
                  <a:lnTo>
                    <a:pt x="2213" y="3145"/>
                  </a:lnTo>
                  <a:lnTo>
                    <a:pt x="2222" y="3137"/>
                  </a:lnTo>
                  <a:lnTo>
                    <a:pt x="2231" y="3129"/>
                  </a:lnTo>
                  <a:lnTo>
                    <a:pt x="2239" y="3120"/>
                  </a:lnTo>
                  <a:lnTo>
                    <a:pt x="2254" y="3103"/>
                  </a:lnTo>
                  <a:lnTo>
                    <a:pt x="2268" y="3085"/>
                  </a:lnTo>
                  <a:lnTo>
                    <a:pt x="2282" y="3068"/>
                  </a:lnTo>
                  <a:lnTo>
                    <a:pt x="2290" y="3060"/>
                  </a:lnTo>
                  <a:lnTo>
                    <a:pt x="2298" y="3053"/>
                  </a:lnTo>
                  <a:lnTo>
                    <a:pt x="2307" y="3046"/>
                  </a:lnTo>
                  <a:lnTo>
                    <a:pt x="2317" y="3039"/>
                  </a:lnTo>
                  <a:lnTo>
                    <a:pt x="2328" y="3034"/>
                  </a:lnTo>
                  <a:lnTo>
                    <a:pt x="2340" y="3028"/>
                  </a:lnTo>
                  <a:lnTo>
                    <a:pt x="2340" y="3028"/>
                  </a:lnTo>
                  <a:lnTo>
                    <a:pt x="2336" y="2988"/>
                  </a:lnTo>
                  <a:lnTo>
                    <a:pt x="2332" y="2950"/>
                  </a:lnTo>
                  <a:lnTo>
                    <a:pt x="2330" y="2914"/>
                  </a:lnTo>
                  <a:lnTo>
                    <a:pt x="2329" y="2881"/>
                  </a:lnTo>
                  <a:lnTo>
                    <a:pt x="2329" y="2881"/>
                  </a:lnTo>
                  <a:lnTo>
                    <a:pt x="2329" y="2873"/>
                  </a:lnTo>
                  <a:lnTo>
                    <a:pt x="2325" y="2865"/>
                  </a:lnTo>
                  <a:lnTo>
                    <a:pt x="2321" y="2859"/>
                  </a:lnTo>
                  <a:lnTo>
                    <a:pt x="2315" y="2854"/>
                  </a:lnTo>
                  <a:lnTo>
                    <a:pt x="2309" y="2850"/>
                  </a:lnTo>
                  <a:lnTo>
                    <a:pt x="2301" y="2846"/>
                  </a:lnTo>
                  <a:lnTo>
                    <a:pt x="2285" y="2842"/>
                  </a:lnTo>
                  <a:lnTo>
                    <a:pt x="2269" y="2837"/>
                  </a:lnTo>
                  <a:lnTo>
                    <a:pt x="2255" y="2832"/>
                  </a:lnTo>
                  <a:lnTo>
                    <a:pt x="2250" y="2829"/>
                  </a:lnTo>
                  <a:lnTo>
                    <a:pt x="2245" y="2825"/>
                  </a:lnTo>
                  <a:lnTo>
                    <a:pt x="2243" y="2821"/>
                  </a:lnTo>
                  <a:lnTo>
                    <a:pt x="2241" y="2815"/>
                  </a:lnTo>
                  <a:lnTo>
                    <a:pt x="2241" y="2815"/>
                  </a:lnTo>
                  <a:lnTo>
                    <a:pt x="2241" y="2810"/>
                  </a:lnTo>
                  <a:lnTo>
                    <a:pt x="2243" y="2806"/>
                  </a:lnTo>
                  <a:lnTo>
                    <a:pt x="2247" y="2798"/>
                  </a:lnTo>
                  <a:lnTo>
                    <a:pt x="2254" y="2790"/>
                  </a:lnTo>
                  <a:lnTo>
                    <a:pt x="2260" y="2782"/>
                  </a:lnTo>
                  <a:lnTo>
                    <a:pt x="2260" y="2782"/>
                  </a:lnTo>
                  <a:lnTo>
                    <a:pt x="2260" y="2728"/>
                  </a:lnTo>
                  <a:lnTo>
                    <a:pt x="2260" y="2728"/>
                  </a:lnTo>
                  <a:lnTo>
                    <a:pt x="2260" y="2728"/>
                  </a:lnTo>
                  <a:lnTo>
                    <a:pt x="2232" y="2723"/>
                  </a:lnTo>
                  <a:lnTo>
                    <a:pt x="2222" y="2721"/>
                  </a:lnTo>
                  <a:lnTo>
                    <a:pt x="2213" y="2718"/>
                  </a:lnTo>
                  <a:lnTo>
                    <a:pt x="2205" y="2715"/>
                  </a:lnTo>
                  <a:lnTo>
                    <a:pt x="2198" y="2710"/>
                  </a:lnTo>
                  <a:lnTo>
                    <a:pt x="2191" y="2703"/>
                  </a:lnTo>
                  <a:lnTo>
                    <a:pt x="2183" y="2693"/>
                  </a:lnTo>
                  <a:lnTo>
                    <a:pt x="2183" y="2693"/>
                  </a:lnTo>
                  <a:lnTo>
                    <a:pt x="2193" y="2685"/>
                  </a:lnTo>
                  <a:lnTo>
                    <a:pt x="2205" y="2676"/>
                  </a:lnTo>
                  <a:lnTo>
                    <a:pt x="2210" y="2670"/>
                  </a:lnTo>
                  <a:lnTo>
                    <a:pt x="2215" y="2664"/>
                  </a:lnTo>
                  <a:lnTo>
                    <a:pt x="2218" y="2657"/>
                  </a:lnTo>
                  <a:lnTo>
                    <a:pt x="2220" y="2649"/>
                  </a:lnTo>
                  <a:lnTo>
                    <a:pt x="2220" y="2649"/>
                  </a:lnTo>
                  <a:lnTo>
                    <a:pt x="2218" y="2636"/>
                  </a:lnTo>
                  <a:lnTo>
                    <a:pt x="2216" y="2623"/>
                  </a:lnTo>
                  <a:lnTo>
                    <a:pt x="2210" y="2598"/>
                  </a:lnTo>
                  <a:lnTo>
                    <a:pt x="2205" y="2572"/>
                  </a:lnTo>
                  <a:lnTo>
                    <a:pt x="2202" y="2557"/>
                  </a:lnTo>
                  <a:lnTo>
                    <a:pt x="2201" y="2543"/>
                  </a:lnTo>
                  <a:lnTo>
                    <a:pt x="2201" y="2543"/>
                  </a:lnTo>
                  <a:lnTo>
                    <a:pt x="2201" y="2531"/>
                  </a:lnTo>
                  <a:lnTo>
                    <a:pt x="2202" y="2520"/>
                  </a:lnTo>
                  <a:lnTo>
                    <a:pt x="2205" y="2510"/>
                  </a:lnTo>
                  <a:lnTo>
                    <a:pt x="2207" y="2502"/>
                  </a:lnTo>
                  <a:lnTo>
                    <a:pt x="2209" y="2493"/>
                  </a:lnTo>
                  <a:lnTo>
                    <a:pt x="2213" y="2486"/>
                  </a:lnTo>
                  <a:lnTo>
                    <a:pt x="2216" y="2479"/>
                  </a:lnTo>
                  <a:lnTo>
                    <a:pt x="2221" y="2473"/>
                  </a:lnTo>
                  <a:lnTo>
                    <a:pt x="2230" y="2463"/>
                  </a:lnTo>
                  <a:lnTo>
                    <a:pt x="2239" y="2455"/>
                  </a:lnTo>
                  <a:lnTo>
                    <a:pt x="2251" y="2448"/>
                  </a:lnTo>
                  <a:lnTo>
                    <a:pt x="2262" y="2441"/>
                  </a:lnTo>
                  <a:lnTo>
                    <a:pt x="2284" y="2428"/>
                  </a:lnTo>
                  <a:lnTo>
                    <a:pt x="2294" y="2422"/>
                  </a:lnTo>
                  <a:lnTo>
                    <a:pt x="2304" y="2413"/>
                  </a:lnTo>
                  <a:lnTo>
                    <a:pt x="2312" y="2403"/>
                  </a:lnTo>
                  <a:lnTo>
                    <a:pt x="2314" y="2397"/>
                  </a:lnTo>
                  <a:lnTo>
                    <a:pt x="2317" y="2390"/>
                  </a:lnTo>
                  <a:lnTo>
                    <a:pt x="2320" y="2384"/>
                  </a:lnTo>
                  <a:lnTo>
                    <a:pt x="2321" y="2374"/>
                  </a:lnTo>
                  <a:lnTo>
                    <a:pt x="2322" y="2366"/>
                  </a:lnTo>
                  <a:lnTo>
                    <a:pt x="2322" y="2356"/>
                  </a:lnTo>
                  <a:lnTo>
                    <a:pt x="2322" y="2356"/>
                  </a:lnTo>
                  <a:lnTo>
                    <a:pt x="2323" y="2349"/>
                  </a:lnTo>
                  <a:lnTo>
                    <a:pt x="2324" y="2343"/>
                  </a:lnTo>
                  <a:lnTo>
                    <a:pt x="2327" y="2339"/>
                  </a:lnTo>
                  <a:lnTo>
                    <a:pt x="2329" y="2335"/>
                  </a:lnTo>
                  <a:lnTo>
                    <a:pt x="2332" y="2333"/>
                  </a:lnTo>
                  <a:lnTo>
                    <a:pt x="2337" y="2331"/>
                  </a:lnTo>
                  <a:lnTo>
                    <a:pt x="2346" y="2328"/>
                  </a:lnTo>
                  <a:lnTo>
                    <a:pt x="2357" y="2327"/>
                  </a:lnTo>
                  <a:lnTo>
                    <a:pt x="2367" y="2327"/>
                  </a:lnTo>
                  <a:lnTo>
                    <a:pt x="2378" y="2326"/>
                  </a:lnTo>
                  <a:lnTo>
                    <a:pt x="2389" y="2323"/>
                  </a:lnTo>
                  <a:lnTo>
                    <a:pt x="2389" y="2323"/>
                  </a:lnTo>
                  <a:lnTo>
                    <a:pt x="2396" y="2319"/>
                  </a:lnTo>
                  <a:lnTo>
                    <a:pt x="2401" y="2316"/>
                  </a:lnTo>
                  <a:lnTo>
                    <a:pt x="2406" y="2312"/>
                  </a:lnTo>
                  <a:lnTo>
                    <a:pt x="2411" y="2308"/>
                  </a:lnTo>
                  <a:lnTo>
                    <a:pt x="2414" y="2302"/>
                  </a:lnTo>
                  <a:lnTo>
                    <a:pt x="2416" y="2297"/>
                  </a:lnTo>
                  <a:lnTo>
                    <a:pt x="2420" y="2285"/>
                  </a:lnTo>
                  <a:lnTo>
                    <a:pt x="2422" y="2272"/>
                  </a:lnTo>
                  <a:lnTo>
                    <a:pt x="2422" y="2259"/>
                  </a:lnTo>
                  <a:lnTo>
                    <a:pt x="2422" y="2231"/>
                  </a:lnTo>
                  <a:lnTo>
                    <a:pt x="2422" y="2231"/>
                  </a:lnTo>
                  <a:lnTo>
                    <a:pt x="2423" y="2225"/>
                  </a:lnTo>
                  <a:lnTo>
                    <a:pt x="2426" y="2220"/>
                  </a:lnTo>
                  <a:lnTo>
                    <a:pt x="2430" y="2217"/>
                  </a:lnTo>
                  <a:lnTo>
                    <a:pt x="2435" y="2213"/>
                  </a:lnTo>
                  <a:lnTo>
                    <a:pt x="2439" y="2210"/>
                  </a:lnTo>
                  <a:lnTo>
                    <a:pt x="2443" y="2206"/>
                  </a:lnTo>
                  <a:lnTo>
                    <a:pt x="2446" y="2203"/>
                  </a:lnTo>
                  <a:lnTo>
                    <a:pt x="2447" y="2198"/>
                  </a:lnTo>
                  <a:lnTo>
                    <a:pt x="2447" y="2198"/>
                  </a:lnTo>
                  <a:lnTo>
                    <a:pt x="2446" y="2190"/>
                  </a:lnTo>
                  <a:lnTo>
                    <a:pt x="2445" y="2182"/>
                  </a:lnTo>
                  <a:lnTo>
                    <a:pt x="2442" y="2168"/>
                  </a:lnTo>
                  <a:lnTo>
                    <a:pt x="2436" y="2156"/>
                  </a:lnTo>
                  <a:lnTo>
                    <a:pt x="2429" y="2144"/>
                  </a:lnTo>
                  <a:lnTo>
                    <a:pt x="2420" y="2133"/>
                  </a:lnTo>
                  <a:lnTo>
                    <a:pt x="2409" y="2123"/>
                  </a:lnTo>
                  <a:lnTo>
                    <a:pt x="2389" y="2105"/>
                  </a:lnTo>
                  <a:lnTo>
                    <a:pt x="2367" y="2086"/>
                  </a:lnTo>
                  <a:lnTo>
                    <a:pt x="2357" y="2076"/>
                  </a:lnTo>
                  <a:lnTo>
                    <a:pt x="2347" y="2066"/>
                  </a:lnTo>
                  <a:lnTo>
                    <a:pt x="2340" y="2054"/>
                  </a:lnTo>
                  <a:lnTo>
                    <a:pt x="2335" y="2043"/>
                  </a:lnTo>
                  <a:lnTo>
                    <a:pt x="2331" y="2029"/>
                  </a:lnTo>
                  <a:lnTo>
                    <a:pt x="2330" y="2021"/>
                  </a:lnTo>
                  <a:lnTo>
                    <a:pt x="2329" y="2014"/>
                  </a:lnTo>
                  <a:lnTo>
                    <a:pt x="2329" y="2014"/>
                  </a:lnTo>
                  <a:lnTo>
                    <a:pt x="2330" y="2006"/>
                  </a:lnTo>
                  <a:lnTo>
                    <a:pt x="2331" y="2000"/>
                  </a:lnTo>
                  <a:lnTo>
                    <a:pt x="2331" y="1995"/>
                  </a:lnTo>
                  <a:lnTo>
                    <a:pt x="2329" y="1989"/>
                  </a:lnTo>
                  <a:lnTo>
                    <a:pt x="2329" y="1989"/>
                  </a:lnTo>
                  <a:lnTo>
                    <a:pt x="2338" y="1968"/>
                  </a:lnTo>
                  <a:lnTo>
                    <a:pt x="2346" y="1950"/>
                  </a:lnTo>
                  <a:lnTo>
                    <a:pt x="2350" y="1941"/>
                  </a:lnTo>
                  <a:lnTo>
                    <a:pt x="2353" y="1930"/>
                  </a:lnTo>
                  <a:lnTo>
                    <a:pt x="2354" y="1920"/>
                  </a:lnTo>
                  <a:lnTo>
                    <a:pt x="2355" y="1907"/>
                  </a:lnTo>
                  <a:lnTo>
                    <a:pt x="2355" y="1907"/>
                  </a:lnTo>
                  <a:lnTo>
                    <a:pt x="2355" y="1899"/>
                  </a:lnTo>
                  <a:lnTo>
                    <a:pt x="2353" y="1890"/>
                  </a:lnTo>
                  <a:lnTo>
                    <a:pt x="2348" y="1870"/>
                  </a:lnTo>
                  <a:lnTo>
                    <a:pt x="2342" y="1851"/>
                  </a:lnTo>
                  <a:lnTo>
                    <a:pt x="2334" y="1830"/>
                  </a:lnTo>
                  <a:lnTo>
                    <a:pt x="2319" y="1793"/>
                  </a:lnTo>
                  <a:lnTo>
                    <a:pt x="2313" y="1777"/>
                  </a:lnTo>
                  <a:lnTo>
                    <a:pt x="2312" y="1770"/>
                  </a:lnTo>
                  <a:lnTo>
                    <a:pt x="2312" y="1764"/>
                  </a:lnTo>
                  <a:lnTo>
                    <a:pt x="2312" y="1764"/>
                  </a:lnTo>
                  <a:lnTo>
                    <a:pt x="2312" y="1760"/>
                  </a:lnTo>
                  <a:lnTo>
                    <a:pt x="2313" y="1755"/>
                  </a:lnTo>
                  <a:lnTo>
                    <a:pt x="2316" y="1748"/>
                  </a:lnTo>
                  <a:lnTo>
                    <a:pt x="2322" y="1743"/>
                  </a:lnTo>
                  <a:lnTo>
                    <a:pt x="2329" y="1738"/>
                  </a:lnTo>
                  <a:lnTo>
                    <a:pt x="2337" y="1735"/>
                  </a:lnTo>
                  <a:lnTo>
                    <a:pt x="2345" y="1732"/>
                  </a:lnTo>
                  <a:lnTo>
                    <a:pt x="2354" y="1731"/>
                  </a:lnTo>
                  <a:lnTo>
                    <a:pt x="2363" y="1731"/>
                  </a:lnTo>
                  <a:lnTo>
                    <a:pt x="2363" y="1731"/>
                  </a:lnTo>
                  <a:lnTo>
                    <a:pt x="2414" y="1731"/>
                  </a:lnTo>
                  <a:lnTo>
                    <a:pt x="2414" y="1731"/>
                  </a:lnTo>
                  <a:lnTo>
                    <a:pt x="2421" y="1733"/>
                  </a:lnTo>
                  <a:lnTo>
                    <a:pt x="2432" y="1737"/>
                  </a:lnTo>
                  <a:lnTo>
                    <a:pt x="2441" y="1738"/>
                  </a:lnTo>
                  <a:lnTo>
                    <a:pt x="2449" y="1739"/>
                  </a:lnTo>
                  <a:lnTo>
                    <a:pt x="2457" y="1738"/>
                  </a:lnTo>
                  <a:lnTo>
                    <a:pt x="2465" y="1736"/>
                  </a:lnTo>
                  <a:lnTo>
                    <a:pt x="2465" y="1736"/>
                  </a:lnTo>
                  <a:lnTo>
                    <a:pt x="2470" y="1732"/>
                  </a:lnTo>
                  <a:lnTo>
                    <a:pt x="2475" y="1728"/>
                  </a:lnTo>
                  <a:lnTo>
                    <a:pt x="2478" y="1723"/>
                  </a:lnTo>
                  <a:lnTo>
                    <a:pt x="2483" y="1717"/>
                  </a:lnTo>
                  <a:lnTo>
                    <a:pt x="2497" y="1691"/>
                  </a:lnTo>
                  <a:lnTo>
                    <a:pt x="2505" y="1678"/>
                  </a:lnTo>
                  <a:lnTo>
                    <a:pt x="2510" y="1672"/>
                  </a:lnTo>
                  <a:lnTo>
                    <a:pt x="2516" y="1668"/>
                  </a:lnTo>
                  <a:lnTo>
                    <a:pt x="2522" y="1663"/>
                  </a:lnTo>
                  <a:lnTo>
                    <a:pt x="2530" y="1660"/>
                  </a:lnTo>
                  <a:lnTo>
                    <a:pt x="2539" y="1659"/>
                  </a:lnTo>
                  <a:lnTo>
                    <a:pt x="2550" y="1657"/>
                  </a:lnTo>
                  <a:lnTo>
                    <a:pt x="2550" y="1657"/>
                  </a:lnTo>
                  <a:lnTo>
                    <a:pt x="2559" y="1657"/>
                  </a:lnTo>
                  <a:lnTo>
                    <a:pt x="2565" y="1659"/>
                  </a:lnTo>
                  <a:lnTo>
                    <a:pt x="2571" y="1662"/>
                  </a:lnTo>
                  <a:lnTo>
                    <a:pt x="2573" y="1662"/>
                  </a:lnTo>
                  <a:lnTo>
                    <a:pt x="2576" y="1662"/>
                  </a:lnTo>
                  <a:lnTo>
                    <a:pt x="2587" y="1657"/>
                  </a:lnTo>
                  <a:lnTo>
                    <a:pt x="2587" y="1657"/>
                  </a:lnTo>
                  <a:lnTo>
                    <a:pt x="2590" y="1655"/>
                  </a:lnTo>
                  <a:lnTo>
                    <a:pt x="2592" y="1653"/>
                  </a:lnTo>
                  <a:lnTo>
                    <a:pt x="2594" y="1649"/>
                  </a:lnTo>
                  <a:lnTo>
                    <a:pt x="2595" y="1645"/>
                  </a:lnTo>
                  <a:lnTo>
                    <a:pt x="2596" y="1633"/>
                  </a:lnTo>
                  <a:lnTo>
                    <a:pt x="2596" y="1622"/>
                  </a:lnTo>
                  <a:lnTo>
                    <a:pt x="2594" y="1601"/>
                  </a:lnTo>
                  <a:lnTo>
                    <a:pt x="2594" y="1594"/>
                  </a:lnTo>
                  <a:lnTo>
                    <a:pt x="2594" y="1592"/>
                  </a:lnTo>
                  <a:lnTo>
                    <a:pt x="2594" y="1592"/>
                  </a:lnTo>
                  <a:lnTo>
                    <a:pt x="2568" y="1592"/>
                  </a:lnTo>
                  <a:lnTo>
                    <a:pt x="2568" y="159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277" name="Freeform 4">
              <a:extLst>
                <a:ext uri="{FF2B5EF4-FFF2-40B4-BE49-F238E27FC236}">
                  <a16:creationId xmlns:a16="http://schemas.microsoft.com/office/drawing/2014/main" id="{F29877C0-C767-55A9-0A76-27E7B73152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34616" y="4606253"/>
              <a:ext cx="51847" cy="67774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3" y="56"/>
                </a:cxn>
                <a:cxn ang="0">
                  <a:pos x="4" y="59"/>
                </a:cxn>
                <a:cxn ang="0">
                  <a:pos x="5" y="66"/>
                </a:cxn>
                <a:cxn ang="0">
                  <a:pos x="3" y="73"/>
                </a:cxn>
                <a:cxn ang="0">
                  <a:pos x="0" y="80"/>
                </a:cxn>
                <a:cxn ang="0">
                  <a:pos x="0" y="80"/>
                </a:cxn>
                <a:cxn ang="0">
                  <a:pos x="66" y="8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66" h="80">
                  <a:moveTo>
                    <a:pt x="41" y="0"/>
                  </a:moveTo>
                  <a:lnTo>
                    <a:pt x="0" y="55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3" y="56"/>
                  </a:lnTo>
                  <a:lnTo>
                    <a:pt x="4" y="59"/>
                  </a:lnTo>
                  <a:lnTo>
                    <a:pt x="5" y="66"/>
                  </a:lnTo>
                  <a:lnTo>
                    <a:pt x="3" y="73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66" y="8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8" name="Freeform 5">
              <a:extLst>
                <a:ext uri="{FF2B5EF4-FFF2-40B4-BE49-F238E27FC236}">
                  <a16:creationId xmlns:a16="http://schemas.microsoft.com/office/drawing/2014/main" id="{A3284DCD-3F4C-E0CE-E005-08C64B3C030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889053" y="4652537"/>
              <a:ext cx="18854" cy="33059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5"/>
                </a:cxn>
                <a:cxn ang="0">
                  <a:pos x="8" y="34"/>
                </a:cxn>
                <a:cxn ang="0">
                  <a:pos x="15" y="35"/>
                </a:cxn>
                <a:cxn ang="0">
                  <a:pos x="21" y="38"/>
                </a:cxn>
                <a:cxn ang="0">
                  <a:pos x="25" y="40"/>
                </a:cxn>
                <a:cxn ang="0">
                  <a:pos x="25" y="40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18" y="8"/>
                </a:cxn>
                <a:cxn ang="0">
                  <a:pos x="11" y="16"/>
                </a:cxn>
                <a:cxn ang="0">
                  <a:pos x="5" y="25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0" y="35"/>
                </a:cxn>
              </a:cxnLst>
              <a:rect l="0" t="0" r="r" b="b"/>
              <a:pathLst>
                <a:path w="25" h="40">
                  <a:moveTo>
                    <a:pt x="0" y="35"/>
                  </a:moveTo>
                  <a:lnTo>
                    <a:pt x="0" y="35"/>
                  </a:lnTo>
                  <a:lnTo>
                    <a:pt x="8" y="34"/>
                  </a:lnTo>
                  <a:lnTo>
                    <a:pt x="15" y="35"/>
                  </a:lnTo>
                  <a:lnTo>
                    <a:pt x="21" y="38"/>
                  </a:lnTo>
                  <a:lnTo>
                    <a:pt x="25" y="40"/>
                  </a:lnTo>
                  <a:lnTo>
                    <a:pt x="25" y="4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18" y="8"/>
                  </a:lnTo>
                  <a:lnTo>
                    <a:pt x="11" y="16"/>
                  </a:lnTo>
                  <a:lnTo>
                    <a:pt x="5" y="25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9" name="Freeform 6">
              <a:extLst>
                <a:ext uri="{FF2B5EF4-FFF2-40B4-BE49-F238E27FC236}">
                  <a16:creationId xmlns:a16="http://schemas.microsoft.com/office/drawing/2014/main" id="{612B0006-66E6-9E6F-7B59-FB7C929510F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13899" y="2287074"/>
              <a:ext cx="31423" cy="2644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0"/>
                </a:cxn>
                <a:cxn ang="0">
                  <a:pos x="7" y="1"/>
                </a:cxn>
                <a:cxn ang="0">
                  <a:pos x="5" y="2"/>
                </a:cxn>
                <a:cxn ang="0">
                  <a:pos x="3" y="5"/>
                </a:cxn>
                <a:cxn ang="0">
                  <a:pos x="2" y="7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5"/>
                </a:cxn>
                <a:cxn ang="0">
                  <a:pos x="3" y="20"/>
                </a:cxn>
                <a:cxn ang="0">
                  <a:pos x="4" y="24"/>
                </a:cxn>
                <a:cxn ang="0">
                  <a:pos x="6" y="28"/>
                </a:cxn>
                <a:cxn ang="0">
                  <a:pos x="10" y="30"/>
                </a:cxn>
                <a:cxn ang="0">
                  <a:pos x="13" y="31"/>
                </a:cxn>
                <a:cxn ang="0">
                  <a:pos x="18" y="32"/>
                </a:cxn>
                <a:cxn ang="0">
                  <a:pos x="22" y="32"/>
                </a:cxn>
                <a:cxn ang="0">
                  <a:pos x="22" y="32"/>
                </a:cxn>
                <a:cxn ang="0">
                  <a:pos x="26" y="32"/>
                </a:cxn>
                <a:cxn ang="0">
                  <a:pos x="29" y="31"/>
                </a:cxn>
                <a:cxn ang="0">
                  <a:pos x="33" y="26"/>
                </a:cxn>
                <a:cxn ang="0">
                  <a:pos x="36" y="22"/>
                </a:cxn>
                <a:cxn ang="0">
                  <a:pos x="38" y="20"/>
                </a:cxn>
                <a:cxn ang="0">
                  <a:pos x="41" y="18"/>
                </a:cxn>
                <a:cxn ang="0">
                  <a:pos x="41" y="18"/>
                </a:cxn>
                <a:cxn ang="0">
                  <a:pos x="29" y="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1" h="32">
                  <a:moveTo>
                    <a:pt x="22" y="0"/>
                  </a:moveTo>
                  <a:lnTo>
                    <a:pt x="22" y="0"/>
                  </a:lnTo>
                  <a:lnTo>
                    <a:pt x="14" y="0"/>
                  </a:lnTo>
                  <a:lnTo>
                    <a:pt x="7" y="1"/>
                  </a:lnTo>
                  <a:lnTo>
                    <a:pt x="5" y="2"/>
                  </a:lnTo>
                  <a:lnTo>
                    <a:pt x="3" y="5"/>
                  </a:lnTo>
                  <a:lnTo>
                    <a:pt x="2" y="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5"/>
                  </a:lnTo>
                  <a:lnTo>
                    <a:pt x="3" y="20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10" y="30"/>
                  </a:lnTo>
                  <a:lnTo>
                    <a:pt x="13" y="31"/>
                  </a:lnTo>
                  <a:lnTo>
                    <a:pt x="18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6" y="32"/>
                  </a:lnTo>
                  <a:lnTo>
                    <a:pt x="29" y="31"/>
                  </a:lnTo>
                  <a:lnTo>
                    <a:pt x="33" y="26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29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0" name="Freeform 7">
              <a:extLst>
                <a:ext uri="{FF2B5EF4-FFF2-40B4-BE49-F238E27FC236}">
                  <a16:creationId xmlns:a16="http://schemas.microsoft.com/office/drawing/2014/main" id="{DB4BCEE1-784B-4C54-25DB-F2AB09AAADE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42179" y="2457335"/>
              <a:ext cx="58131" cy="56203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15" y="0"/>
                </a:cxn>
                <a:cxn ang="0">
                  <a:pos x="12" y="1"/>
                </a:cxn>
                <a:cxn ang="0">
                  <a:pos x="8" y="3"/>
                </a:cxn>
                <a:cxn ang="0">
                  <a:pos x="5" y="6"/>
                </a:cxn>
                <a:cxn ang="0">
                  <a:pos x="4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0" y="14"/>
                </a:cxn>
                <a:cxn ang="0">
                  <a:pos x="0" y="19"/>
                </a:cxn>
                <a:cxn ang="0">
                  <a:pos x="1" y="24"/>
                </a:cxn>
                <a:cxn ang="0">
                  <a:pos x="1" y="29"/>
                </a:cxn>
                <a:cxn ang="0">
                  <a:pos x="1" y="29"/>
                </a:cxn>
                <a:cxn ang="0">
                  <a:pos x="1" y="33"/>
                </a:cxn>
                <a:cxn ang="0">
                  <a:pos x="4" y="38"/>
                </a:cxn>
                <a:cxn ang="0">
                  <a:pos x="6" y="41"/>
                </a:cxn>
                <a:cxn ang="0">
                  <a:pos x="9" y="46"/>
                </a:cxn>
                <a:cxn ang="0">
                  <a:pos x="14" y="49"/>
                </a:cxn>
                <a:cxn ang="0">
                  <a:pos x="20" y="52"/>
                </a:cxn>
                <a:cxn ang="0">
                  <a:pos x="27" y="54"/>
                </a:cxn>
                <a:cxn ang="0">
                  <a:pos x="35" y="54"/>
                </a:cxn>
                <a:cxn ang="0">
                  <a:pos x="35" y="54"/>
                </a:cxn>
                <a:cxn ang="0">
                  <a:pos x="35" y="59"/>
                </a:cxn>
                <a:cxn ang="0">
                  <a:pos x="36" y="61"/>
                </a:cxn>
                <a:cxn ang="0">
                  <a:pos x="37" y="63"/>
                </a:cxn>
                <a:cxn ang="0">
                  <a:pos x="39" y="66"/>
                </a:cxn>
                <a:cxn ang="0">
                  <a:pos x="44" y="68"/>
                </a:cxn>
                <a:cxn ang="0">
                  <a:pos x="48" y="69"/>
                </a:cxn>
                <a:cxn ang="0">
                  <a:pos x="48" y="69"/>
                </a:cxn>
                <a:cxn ang="0">
                  <a:pos x="52" y="68"/>
                </a:cxn>
                <a:cxn ang="0">
                  <a:pos x="56" y="63"/>
                </a:cxn>
                <a:cxn ang="0">
                  <a:pos x="65" y="51"/>
                </a:cxn>
                <a:cxn ang="0">
                  <a:pos x="75" y="32"/>
                </a:cxn>
                <a:cxn ang="0">
                  <a:pos x="75" y="32"/>
                </a:cxn>
                <a:cxn ang="0">
                  <a:pos x="74" y="29"/>
                </a:cxn>
                <a:cxn ang="0">
                  <a:pos x="73" y="24"/>
                </a:cxn>
                <a:cxn ang="0">
                  <a:pos x="71" y="21"/>
                </a:cxn>
                <a:cxn ang="0">
                  <a:pos x="68" y="18"/>
                </a:cxn>
                <a:cxn ang="0">
                  <a:pos x="61" y="13"/>
                </a:cxn>
                <a:cxn ang="0">
                  <a:pos x="53" y="8"/>
                </a:cxn>
                <a:cxn ang="0">
                  <a:pos x="44" y="5"/>
                </a:cxn>
                <a:cxn ang="0">
                  <a:pos x="35" y="1"/>
                </a:cxn>
                <a:cxn ang="0">
                  <a:pos x="27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75" h="69">
                  <a:moveTo>
                    <a:pt x="20" y="0"/>
                  </a:moveTo>
                  <a:lnTo>
                    <a:pt x="20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8" y="3"/>
                  </a:lnTo>
                  <a:lnTo>
                    <a:pt x="5" y="6"/>
                  </a:lnTo>
                  <a:lnTo>
                    <a:pt x="4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1" y="24"/>
                  </a:lnTo>
                  <a:lnTo>
                    <a:pt x="1" y="29"/>
                  </a:lnTo>
                  <a:lnTo>
                    <a:pt x="1" y="29"/>
                  </a:lnTo>
                  <a:lnTo>
                    <a:pt x="1" y="33"/>
                  </a:lnTo>
                  <a:lnTo>
                    <a:pt x="4" y="38"/>
                  </a:lnTo>
                  <a:lnTo>
                    <a:pt x="6" y="41"/>
                  </a:lnTo>
                  <a:lnTo>
                    <a:pt x="9" y="46"/>
                  </a:lnTo>
                  <a:lnTo>
                    <a:pt x="14" y="49"/>
                  </a:lnTo>
                  <a:lnTo>
                    <a:pt x="20" y="52"/>
                  </a:lnTo>
                  <a:lnTo>
                    <a:pt x="27" y="54"/>
                  </a:lnTo>
                  <a:lnTo>
                    <a:pt x="35" y="54"/>
                  </a:lnTo>
                  <a:lnTo>
                    <a:pt x="35" y="54"/>
                  </a:lnTo>
                  <a:lnTo>
                    <a:pt x="35" y="59"/>
                  </a:lnTo>
                  <a:lnTo>
                    <a:pt x="36" y="61"/>
                  </a:lnTo>
                  <a:lnTo>
                    <a:pt x="37" y="63"/>
                  </a:lnTo>
                  <a:lnTo>
                    <a:pt x="39" y="66"/>
                  </a:lnTo>
                  <a:lnTo>
                    <a:pt x="44" y="68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52" y="68"/>
                  </a:lnTo>
                  <a:lnTo>
                    <a:pt x="56" y="63"/>
                  </a:lnTo>
                  <a:lnTo>
                    <a:pt x="65" y="51"/>
                  </a:lnTo>
                  <a:lnTo>
                    <a:pt x="75" y="32"/>
                  </a:lnTo>
                  <a:lnTo>
                    <a:pt x="75" y="32"/>
                  </a:lnTo>
                  <a:lnTo>
                    <a:pt x="74" y="29"/>
                  </a:lnTo>
                  <a:lnTo>
                    <a:pt x="73" y="24"/>
                  </a:lnTo>
                  <a:lnTo>
                    <a:pt x="71" y="21"/>
                  </a:lnTo>
                  <a:lnTo>
                    <a:pt x="68" y="18"/>
                  </a:lnTo>
                  <a:lnTo>
                    <a:pt x="61" y="13"/>
                  </a:lnTo>
                  <a:lnTo>
                    <a:pt x="53" y="8"/>
                  </a:lnTo>
                  <a:lnTo>
                    <a:pt x="44" y="5"/>
                  </a:lnTo>
                  <a:lnTo>
                    <a:pt x="35" y="1"/>
                  </a:lnTo>
                  <a:lnTo>
                    <a:pt x="27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1" name="Freeform 8">
              <a:extLst>
                <a:ext uri="{FF2B5EF4-FFF2-40B4-BE49-F238E27FC236}">
                  <a16:creationId xmlns:a16="http://schemas.microsoft.com/office/drawing/2014/main" id="{1081E63D-7395-2A43-2888-D61356B394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45322" y="2277155"/>
              <a:ext cx="138259" cy="185138"/>
            </a:xfrm>
            <a:custGeom>
              <a:avLst/>
              <a:gdLst/>
              <a:ahLst/>
              <a:cxnLst>
                <a:cxn ang="0">
                  <a:pos x="147" y="56"/>
                </a:cxn>
                <a:cxn ang="0">
                  <a:pos x="141" y="53"/>
                </a:cxn>
                <a:cxn ang="0">
                  <a:pos x="132" y="38"/>
                </a:cxn>
                <a:cxn ang="0">
                  <a:pos x="124" y="18"/>
                </a:cxn>
                <a:cxn ang="0">
                  <a:pos x="116" y="6"/>
                </a:cxn>
                <a:cxn ang="0">
                  <a:pos x="110" y="2"/>
                </a:cxn>
                <a:cxn ang="0">
                  <a:pos x="107" y="0"/>
                </a:cxn>
                <a:cxn ang="0">
                  <a:pos x="100" y="3"/>
                </a:cxn>
                <a:cxn ang="0">
                  <a:pos x="98" y="6"/>
                </a:cxn>
                <a:cxn ang="0">
                  <a:pos x="95" y="15"/>
                </a:cxn>
                <a:cxn ang="0">
                  <a:pos x="70" y="37"/>
                </a:cxn>
                <a:cxn ang="0">
                  <a:pos x="65" y="37"/>
                </a:cxn>
                <a:cxn ang="0">
                  <a:pos x="51" y="44"/>
                </a:cxn>
                <a:cxn ang="0">
                  <a:pos x="39" y="53"/>
                </a:cxn>
                <a:cxn ang="0">
                  <a:pos x="31" y="65"/>
                </a:cxn>
                <a:cxn ang="0">
                  <a:pos x="30" y="71"/>
                </a:cxn>
                <a:cxn ang="0">
                  <a:pos x="32" y="80"/>
                </a:cxn>
                <a:cxn ang="0">
                  <a:pos x="39" y="86"/>
                </a:cxn>
                <a:cxn ang="0">
                  <a:pos x="47" y="94"/>
                </a:cxn>
                <a:cxn ang="0">
                  <a:pos x="48" y="96"/>
                </a:cxn>
                <a:cxn ang="0">
                  <a:pos x="46" y="111"/>
                </a:cxn>
                <a:cxn ang="0">
                  <a:pos x="39" y="125"/>
                </a:cxn>
                <a:cxn ang="0">
                  <a:pos x="27" y="136"/>
                </a:cxn>
                <a:cxn ang="0">
                  <a:pos x="15" y="140"/>
                </a:cxn>
                <a:cxn ang="0">
                  <a:pos x="15" y="155"/>
                </a:cxn>
                <a:cxn ang="0">
                  <a:pos x="4" y="160"/>
                </a:cxn>
                <a:cxn ang="0">
                  <a:pos x="0" y="166"/>
                </a:cxn>
                <a:cxn ang="0">
                  <a:pos x="1" y="171"/>
                </a:cxn>
                <a:cxn ang="0">
                  <a:pos x="8" y="178"/>
                </a:cxn>
                <a:cxn ang="0">
                  <a:pos x="22" y="182"/>
                </a:cxn>
                <a:cxn ang="0">
                  <a:pos x="30" y="185"/>
                </a:cxn>
                <a:cxn ang="0">
                  <a:pos x="38" y="195"/>
                </a:cxn>
                <a:cxn ang="0">
                  <a:pos x="48" y="214"/>
                </a:cxn>
                <a:cxn ang="0">
                  <a:pos x="58" y="224"/>
                </a:cxn>
                <a:cxn ang="0">
                  <a:pos x="66" y="225"/>
                </a:cxn>
                <a:cxn ang="0">
                  <a:pos x="76" y="224"/>
                </a:cxn>
                <a:cxn ang="0">
                  <a:pos x="91" y="216"/>
                </a:cxn>
                <a:cxn ang="0">
                  <a:pos x="108" y="200"/>
                </a:cxn>
                <a:cxn ang="0">
                  <a:pos x="122" y="191"/>
                </a:cxn>
                <a:cxn ang="0">
                  <a:pos x="137" y="189"/>
                </a:cxn>
                <a:cxn ang="0">
                  <a:pos x="154" y="183"/>
                </a:cxn>
                <a:cxn ang="0">
                  <a:pos x="170" y="175"/>
                </a:cxn>
                <a:cxn ang="0">
                  <a:pos x="175" y="170"/>
                </a:cxn>
                <a:cxn ang="0">
                  <a:pos x="176" y="163"/>
                </a:cxn>
                <a:cxn ang="0">
                  <a:pos x="175" y="157"/>
                </a:cxn>
                <a:cxn ang="0">
                  <a:pos x="163" y="145"/>
                </a:cxn>
                <a:cxn ang="0">
                  <a:pos x="155" y="137"/>
                </a:cxn>
                <a:cxn ang="0">
                  <a:pos x="150" y="125"/>
                </a:cxn>
                <a:cxn ang="0">
                  <a:pos x="152" y="120"/>
                </a:cxn>
                <a:cxn ang="0">
                  <a:pos x="163" y="107"/>
                </a:cxn>
                <a:cxn ang="0">
                  <a:pos x="172" y="98"/>
                </a:cxn>
                <a:cxn ang="0">
                  <a:pos x="176" y="86"/>
                </a:cxn>
                <a:cxn ang="0">
                  <a:pos x="176" y="79"/>
                </a:cxn>
                <a:cxn ang="0">
                  <a:pos x="171" y="67"/>
                </a:cxn>
                <a:cxn ang="0">
                  <a:pos x="162" y="60"/>
                </a:cxn>
                <a:cxn ang="0">
                  <a:pos x="153" y="57"/>
                </a:cxn>
                <a:cxn ang="0">
                  <a:pos x="147" y="56"/>
                </a:cxn>
              </a:cxnLst>
              <a:rect l="0" t="0" r="r" b="b"/>
              <a:pathLst>
                <a:path w="176" h="225">
                  <a:moveTo>
                    <a:pt x="147" y="56"/>
                  </a:moveTo>
                  <a:lnTo>
                    <a:pt x="147" y="56"/>
                  </a:lnTo>
                  <a:lnTo>
                    <a:pt x="144" y="56"/>
                  </a:lnTo>
                  <a:lnTo>
                    <a:pt x="141" y="53"/>
                  </a:lnTo>
                  <a:lnTo>
                    <a:pt x="137" y="48"/>
                  </a:lnTo>
                  <a:lnTo>
                    <a:pt x="132" y="38"/>
                  </a:lnTo>
                  <a:lnTo>
                    <a:pt x="129" y="28"/>
                  </a:lnTo>
                  <a:lnTo>
                    <a:pt x="124" y="18"/>
                  </a:lnTo>
                  <a:lnTo>
                    <a:pt x="118" y="10"/>
                  </a:lnTo>
                  <a:lnTo>
                    <a:pt x="116" y="6"/>
                  </a:lnTo>
                  <a:lnTo>
                    <a:pt x="114" y="3"/>
                  </a:lnTo>
                  <a:lnTo>
                    <a:pt x="110" y="2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03" y="2"/>
                  </a:lnTo>
                  <a:lnTo>
                    <a:pt x="100" y="3"/>
                  </a:lnTo>
                  <a:lnTo>
                    <a:pt x="99" y="4"/>
                  </a:lnTo>
                  <a:lnTo>
                    <a:pt x="98" y="6"/>
                  </a:lnTo>
                  <a:lnTo>
                    <a:pt x="96" y="12"/>
                  </a:lnTo>
                  <a:lnTo>
                    <a:pt x="95" y="15"/>
                  </a:lnTo>
                  <a:lnTo>
                    <a:pt x="95" y="15"/>
                  </a:lnTo>
                  <a:lnTo>
                    <a:pt x="70" y="37"/>
                  </a:lnTo>
                  <a:lnTo>
                    <a:pt x="70" y="37"/>
                  </a:lnTo>
                  <a:lnTo>
                    <a:pt x="65" y="37"/>
                  </a:lnTo>
                  <a:lnTo>
                    <a:pt x="58" y="41"/>
                  </a:lnTo>
                  <a:lnTo>
                    <a:pt x="51" y="44"/>
                  </a:lnTo>
                  <a:lnTo>
                    <a:pt x="46" y="49"/>
                  </a:lnTo>
                  <a:lnTo>
                    <a:pt x="39" y="53"/>
                  </a:lnTo>
                  <a:lnTo>
                    <a:pt x="34" y="59"/>
                  </a:lnTo>
                  <a:lnTo>
                    <a:pt x="31" y="65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5"/>
                  </a:lnTo>
                  <a:lnTo>
                    <a:pt x="32" y="80"/>
                  </a:lnTo>
                  <a:lnTo>
                    <a:pt x="35" y="83"/>
                  </a:lnTo>
                  <a:lnTo>
                    <a:pt x="39" y="86"/>
                  </a:lnTo>
                  <a:lnTo>
                    <a:pt x="45" y="91"/>
                  </a:lnTo>
                  <a:lnTo>
                    <a:pt x="47" y="94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7" y="103"/>
                  </a:lnTo>
                  <a:lnTo>
                    <a:pt x="46" y="111"/>
                  </a:lnTo>
                  <a:lnTo>
                    <a:pt x="42" y="118"/>
                  </a:lnTo>
                  <a:lnTo>
                    <a:pt x="39" y="125"/>
                  </a:lnTo>
                  <a:lnTo>
                    <a:pt x="33" y="130"/>
                  </a:lnTo>
                  <a:lnTo>
                    <a:pt x="27" y="136"/>
                  </a:lnTo>
                  <a:lnTo>
                    <a:pt x="22" y="139"/>
                  </a:lnTo>
                  <a:lnTo>
                    <a:pt x="15" y="140"/>
                  </a:lnTo>
                  <a:lnTo>
                    <a:pt x="15" y="140"/>
                  </a:lnTo>
                  <a:lnTo>
                    <a:pt x="15" y="155"/>
                  </a:lnTo>
                  <a:lnTo>
                    <a:pt x="15" y="155"/>
                  </a:lnTo>
                  <a:lnTo>
                    <a:pt x="4" y="160"/>
                  </a:lnTo>
                  <a:lnTo>
                    <a:pt x="1" y="163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1" y="171"/>
                  </a:lnTo>
                  <a:lnTo>
                    <a:pt x="3" y="174"/>
                  </a:lnTo>
                  <a:lnTo>
                    <a:pt x="8" y="178"/>
                  </a:lnTo>
                  <a:lnTo>
                    <a:pt x="12" y="179"/>
                  </a:lnTo>
                  <a:lnTo>
                    <a:pt x="22" y="182"/>
                  </a:lnTo>
                  <a:lnTo>
                    <a:pt x="30" y="185"/>
                  </a:lnTo>
                  <a:lnTo>
                    <a:pt x="30" y="185"/>
                  </a:lnTo>
                  <a:lnTo>
                    <a:pt x="34" y="189"/>
                  </a:lnTo>
                  <a:lnTo>
                    <a:pt x="38" y="195"/>
                  </a:lnTo>
                  <a:lnTo>
                    <a:pt x="45" y="209"/>
                  </a:lnTo>
                  <a:lnTo>
                    <a:pt x="48" y="214"/>
                  </a:lnTo>
                  <a:lnTo>
                    <a:pt x="53" y="220"/>
                  </a:lnTo>
                  <a:lnTo>
                    <a:pt x="58" y="224"/>
                  </a:lnTo>
                  <a:lnTo>
                    <a:pt x="62" y="225"/>
                  </a:lnTo>
                  <a:lnTo>
                    <a:pt x="66" y="225"/>
                  </a:lnTo>
                  <a:lnTo>
                    <a:pt x="66" y="225"/>
                  </a:lnTo>
                  <a:lnTo>
                    <a:pt x="76" y="224"/>
                  </a:lnTo>
                  <a:lnTo>
                    <a:pt x="84" y="220"/>
                  </a:lnTo>
                  <a:lnTo>
                    <a:pt x="91" y="216"/>
                  </a:lnTo>
                  <a:lnTo>
                    <a:pt x="96" y="211"/>
                  </a:lnTo>
                  <a:lnTo>
                    <a:pt x="108" y="200"/>
                  </a:lnTo>
                  <a:lnTo>
                    <a:pt x="114" y="195"/>
                  </a:lnTo>
                  <a:lnTo>
                    <a:pt x="122" y="191"/>
                  </a:lnTo>
                  <a:lnTo>
                    <a:pt x="122" y="191"/>
                  </a:lnTo>
                  <a:lnTo>
                    <a:pt x="137" y="189"/>
                  </a:lnTo>
                  <a:lnTo>
                    <a:pt x="146" y="187"/>
                  </a:lnTo>
                  <a:lnTo>
                    <a:pt x="154" y="183"/>
                  </a:lnTo>
                  <a:lnTo>
                    <a:pt x="163" y="180"/>
                  </a:lnTo>
                  <a:lnTo>
                    <a:pt x="170" y="175"/>
                  </a:lnTo>
                  <a:lnTo>
                    <a:pt x="172" y="173"/>
                  </a:lnTo>
                  <a:lnTo>
                    <a:pt x="175" y="170"/>
                  </a:lnTo>
                  <a:lnTo>
                    <a:pt x="176" y="166"/>
                  </a:lnTo>
                  <a:lnTo>
                    <a:pt x="176" y="163"/>
                  </a:lnTo>
                  <a:lnTo>
                    <a:pt x="176" y="163"/>
                  </a:lnTo>
                  <a:lnTo>
                    <a:pt x="175" y="157"/>
                  </a:lnTo>
                  <a:lnTo>
                    <a:pt x="172" y="153"/>
                  </a:lnTo>
                  <a:lnTo>
                    <a:pt x="163" y="145"/>
                  </a:lnTo>
                  <a:lnTo>
                    <a:pt x="158" y="141"/>
                  </a:lnTo>
                  <a:lnTo>
                    <a:pt x="155" y="137"/>
                  </a:lnTo>
                  <a:lnTo>
                    <a:pt x="152" y="132"/>
                  </a:lnTo>
                  <a:lnTo>
                    <a:pt x="150" y="125"/>
                  </a:lnTo>
                  <a:lnTo>
                    <a:pt x="150" y="125"/>
                  </a:lnTo>
                  <a:lnTo>
                    <a:pt x="152" y="120"/>
                  </a:lnTo>
                  <a:lnTo>
                    <a:pt x="155" y="116"/>
                  </a:lnTo>
                  <a:lnTo>
                    <a:pt x="163" y="107"/>
                  </a:lnTo>
                  <a:lnTo>
                    <a:pt x="168" y="104"/>
                  </a:lnTo>
                  <a:lnTo>
                    <a:pt x="172" y="98"/>
                  </a:lnTo>
                  <a:lnTo>
                    <a:pt x="175" y="92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79"/>
                  </a:lnTo>
                  <a:lnTo>
                    <a:pt x="173" y="73"/>
                  </a:lnTo>
                  <a:lnTo>
                    <a:pt x="171" y="67"/>
                  </a:lnTo>
                  <a:lnTo>
                    <a:pt x="167" y="64"/>
                  </a:lnTo>
                  <a:lnTo>
                    <a:pt x="162" y="60"/>
                  </a:lnTo>
                  <a:lnTo>
                    <a:pt x="157" y="58"/>
                  </a:lnTo>
                  <a:lnTo>
                    <a:pt x="153" y="57"/>
                  </a:lnTo>
                  <a:lnTo>
                    <a:pt x="147" y="56"/>
                  </a:lnTo>
                  <a:lnTo>
                    <a:pt x="147" y="56"/>
                  </a:lnTo>
                  <a:lnTo>
                    <a:pt x="147" y="5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282" name="Freeform 9">
              <a:extLst>
                <a:ext uri="{FF2B5EF4-FFF2-40B4-BE49-F238E27FC236}">
                  <a16:creationId xmlns:a16="http://schemas.microsoft.com/office/drawing/2014/main" id="{EA51BEE1-1BE8-748C-26B2-C50DC50EA2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92455" y="2437497"/>
              <a:ext cx="161824" cy="188444"/>
            </a:xfrm>
            <a:custGeom>
              <a:avLst/>
              <a:gdLst/>
              <a:ahLst/>
              <a:cxnLst>
                <a:cxn ang="0">
                  <a:pos x="114" y="0"/>
                </a:cxn>
                <a:cxn ang="0">
                  <a:pos x="77" y="14"/>
                </a:cxn>
                <a:cxn ang="0">
                  <a:pos x="52" y="25"/>
                </a:cxn>
                <a:cxn ang="0">
                  <a:pos x="40" y="34"/>
                </a:cxn>
                <a:cxn ang="0">
                  <a:pos x="37" y="37"/>
                </a:cxn>
                <a:cxn ang="0">
                  <a:pos x="35" y="59"/>
                </a:cxn>
                <a:cxn ang="0">
                  <a:pos x="30" y="74"/>
                </a:cxn>
                <a:cxn ang="0">
                  <a:pos x="28" y="78"/>
                </a:cxn>
                <a:cxn ang="0">
                  <a:pos x="14" y="91"/>
                </a:cxn>
                <a:cxn ang="0">
                  <a:pos x="2" y="102"/>
                </a:cxn>
                <a:cxn ang="0">
                  <a:pos x="0" y="107"/>
                </a:cxn>
                <a:cxn ang="0">
                  <a:pos x="3" y="113"/>
                </a:cxn>
                <a:cxn ang="0">
                  <a:pos x="12" y="122"/>
                </a:cxn>
                <a:cxn ang="0">
                  <a:pos x="26" y="129"/>
                </a:cxn>
                <a:cxn ang="0">
                  <a:pos x="36" y="140"/>
                </a:cxn>
                <a:cxn ang="0">
                  <a:pos x="37" y="147"/>
                </a:cxn>
                <a:cxn ang="0">
                  <a:pos x="38" y="155"/>
                </a:cxn>
                <a:cxn ang="0">
                  <a:pos x="42" y="169"/>
                </a:cxn>
                <a:cxn ang="0">
                  <a:pos x="50" y="181"/>
                </a:cxn>
                <a:cxn ang="0">
                  <a:pos x="60" y="187"/>
                </a:cxn>
                <a:cxn ang="0">
                  <a:pos x="67" y="187"/>
                </a:cxn>
                <a:cxn ang="0">
                  <a:pos x="80" y="190"/>
                </a:cxn>
                <a:cxn ang="0">
                  <a:pos x="103" y="200"/>
                </a:cxn>
                <a:cxn ang="0">
                  <a:pos x="124" y="215"/>
                </a:cxn>
                <a:cxn ang="0">
                  <a:pos x="142" y="224"/>
                </a:cxn>
                <a:cxn ang="0">
                  <a:pos x="155" y="228"/>
                </a:cxn>
                <a:cxn ang="0">
                  <a:pos x="163" y="228"/>
                </a:cxn>
                <a:cxn ang="0">
                  <a:pos x="180" y="225"/>
                </a:cxn>
                <a:cxn ang="0">
                  <a:pos x="194" y="220"/>
                </a:cxn>
                <a:cxn ang="0">
                  <a:pos x="203" y="208"/>
                </a:cxn>
                <a:cxn ang="0">
                  <a:pos x="206" y="191"/>
                </a:cxn>
                <a:cxn ang="0">
                  <a:pos x="205" y="184"/>
                </a:cxn>
                <a:cxn ang="0">
                  <a:pos x="201" y="173"/>
                </a:cxn>
                <a:cxn ang="0">
                  <a:pos x="191" y="159"/>
                </a:cxn>
                <a:cxn ang="0">
                  <a:pos x="188" y="147"/>
                </a:cxn>
                <a:cxn ang="0">
                  <a:pos x="189" y="143"/>
                </a:cxn>
                <a:cxn ang="0">
                  <a:pos x="195" y="129"/>
                </a:cxn>
                <a:cxn ang="0">
                  <a:pos x="195" y="55"/>
                </a:cxn>
                <a:cxn ang="0">
                  <a:pos x="195" y="47"/>
                </a:cxn>
                <a:cxn ang="0">
                  <a:pos x="190" y="32"/>
                </a:cxn>
                <a:cxn ang="0">
                  <a:pos x="183" y="19"/>
                </a:cxn>
                <a:cxn ang="0">
                  <a:pos x="173" y="13"/>
                </a:cxn>
                <a:cxn ang="0">
                  <a:pos x="166" y="11"/>
                </a:cxn>
                <a:cxn ang="0">
                  <a:pos x="160" y="14"/>
                </a:cxn>
                <a:cxn ang="0">
                  <a:pos x="158" y="18"/>
                </a:cxn>
                <a:cxn ang="0">
                  <a:pos x="159" y="30"/>
                </a:cxn>
                <a:cxn ang="0">
                  <a:pos x="152" y="44"/>
                </a:cxn>
                <a:cxn ang="0">
                  <a:pos x="137" y="67"/>
                </a:cxn>
                <a:cxn ang="0">
                  <a:pos x="129" y="74"/>
                </a:cxn>
                <a:cxn ang="0">
                  <a:pos x="125" y="64"/>
                </a:cxn>
                <a:cxn ang="0">
                  <a:pos x="121" y="55"/>
                </a:cxn>
                <a:cxn ang="0">
                  <a:pos x="122" y="51"/>
                </a:cxn>
                <a:cxn ang="0">
                  <a:pos x="129" y="36"/>
                </a:cxn>
                <a:cxn ang="0">
                  <a:pos x="136" y="21"/>
                </a:cxn>
                <a:cxn ang="0">
                  <a:pos x="136" y="15"/>
                </a:cxn>
                <a:cxn ang="0">
                  <a:pos x="135" y="5"/>
                </a:cxn>
                <a:cxn ang="0">
                  <a:pos x="132" y="1"/>
                </a:cxn>
                <a:cxn ang="0">
                  <a:pos x="125" y="0"/>
                </a:cxn>
                <a:cxn ang="0">
                  <a:pos x="114" y="0"/>
                </a:cxn>
              </a:cxnLst>
              <a:rect l="0" t="0" r="r" b="b"/>
              <a:pathLst>
                <a:path w="206" h="228">
                  <a:moveTo>
                    <a:pt x="114" y="0"/>
                  </a:moveTo>
                  <a:lnTo>
                    <a:pt x="114" y="0"/>
                  </a:lnTo>
                  <a:lnTo>
                    <a:pt x="102" y="3"/>
                  </a:lnTo>
                  <a:lnTo>
                    <a:pt x="77" y="14"/>
                  </a:lnTo>
                  <a:lnTo>
                    <a:pt x="64" y="19"/>
                  </a:lnTo>
                  <a:lnTo>
                    <a:pt x="52" y="25"/>
                  </a:lnTo>
                  <a:lnTo>
                    <a:pt x="43" y="31"/>
                  </a:lnTo>
                  <a:lnTo>
                    <a:pt x="40" y="34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6" y="49"/>
                  </a:lnTo>
                  <a:lnTo>
                    <a:pt x="35" y="59"/>
                  </a:lnTo>
                  <a:lnTo>
                    <a:pt x="34" y="65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23" y="82"/>
                  </a:lnTo>
                  <a:lnTo>
                    <a:pt x="14" y="91"/>
                  </a:lnTo>
                  <a:lnTo>
                    <a:pt x="5" y="99"/>
                  </a:lnTo>
                  <a:lnTo>
                    <a:pt x="2" y="102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10"/>
                  </a:lnTo>
                  <a:lnTo>
                    <a:pt x="3" y="113"/>
                  </a:lnTo>
                  <a:lnTo>
                    <a:pt x="6" y="117"/>
                  </a:lnTo>
                  <a:lnTo>
                    <a:pt x="12" y="122"/>
                  </a:lnTo>
                  <a:lnTo>
                    <a:pt x="19" y="125"/>
                  </a:lnTo>
                  <a:lnTo>
                    <a:pt x="26" y="129"/>
                  </a:lnTo>
                  <a:lnTo>
                    <a:pt x="31" y="133"/>
                  </a:lnTo>
                  <a:lnTo>
                    <a:pt x="36" y="140"/>
                  </a:lnTo>
                  <a:lnTo>
                    <a:pt x="37" y="144"/>
                  </a:lnTo>
                  <a:lnTo>
                    <a:pt x="37" y="147"/>
                  </a:lnTo>
                  <a:lnTo>
                    <a:pt x="37" y="147"/>
                  </a:lnTo>
                  <a:lnTo>
                    <a:pt x="38" y="155"/>
                  </a:lnTo>
                  <a:lnTo>
                    <a:pt x="40" y="162"/>
                  </a:lnTo>
                  <a:lnTo>
                    <a:pt x="42" y="169"/>
                  </a:lnTo>
                  <a:lnTo>
                    <a:pt x="45" y="176"/>
                  </a:lnTo>
                  <a:lnTo>
                    <a:pt x="50" y="181"/>
                  </a:lnTo>
                  <a:lnTo>
                    <a:pt x="54" y="184"/>
                  </a:lnTo>
                  <a:lnTo>
                    <a:pt x="60" y="187"/>
                  </a:lnTo>
                  <a:lnTo>
                    <a:pt x="67" y="187"/>
                  </a:lnTo>
                  <a:lnTo>
                    <a:pt x="67" y="187"/>
                  </a:lnTo>
                  <a:lnTo>
                    <a:pt x="74" y="189"/>
                  </a:lnTo>
                  <a:lnTo>
                    <a:pt x="80" y="190"/>
                  </a:lnTo>
                  <a:lnTo>
                    <a:pt x="91" y="194"/>
                  </a:lnTo>
                  <a:lnTo>
                    <a:pt x="103" y="200"/>
                  </a:lnTo>
                  <a:lnTo>
                    <a:pt x="113" y="208"/>
                  </a:lnTo>
                  <a:lnTo>
                    <a:pt x="124" y="215"/>
                  </a:lnTo>
                  <a:lnTo>
                    <a:pt x="135" y="222"/>
                  </a:lnTo>
                  <a:lnTo>
                    <a:pt x="142" y="224"/>
                  </a:lnTo>
                  <a:lnTo>
                    <a:pt x="148" y="225"/>
                  </a:lnTo>
                  <a:lnTo>
                    <a:pt x="155" y="228"/>
                  </a:lnTo>
                  <a:lnTo>
                    <a:pt x="163" y="228"/>
                  </a:lnTo>
                  <a:lnTo>
                    <a:pt x="163" y="228"/>
                  </a:lnTo>
                  <a:lnTo>
                    <a:pt x="172" y="228"/>
                  </a:lnTo>
                  <a:lnTo>
                    <a:pt x="180" y="225"/>
                  </a:lnTo>
                  <a:lnTo>
                    <a:pt x="188" y="223"/>
                  </a:lnTo>
                  <a:lnTo>
                    <a:pt x="194" y="220"/>
                  </a:lnTo>
                  <a:lnTo>
                    <a:pt x="199" y="214"/>
                  </a:lnTo>
                  <a:lnTo>
                    <a:pt x="203" y="208"/>
                  </a:lnTo>
                  <a:lnTo>
                    <a:pt x="205" y="200"/>
                  </a:lnTo>
                  <a:lnTo>
                    <a:pt x="206" y="191"/>
                  </a:lnTo>
                  <a:lnTo>
                    <a:pt x="206" y="191"/>
                  </a:lnTo>
                  <a:lnTo>
                    <a:pt x="205" y="184"/>
                  </a:lnTo>
                  <a:lnTo>
                    <a:pt x="204" y="177"/>
                  </a:lnTo>
                  <a:lnTo>
                    <a:pt x="201" y="173"/>
                  </a:lnTo>
                  <a:lnTo>
                    <a:pt x="197" y="168"/>
                  </a:lnTo>
                  <a:lnTo>
                    <a:pt x="191" y="159"/>
                  </a:lnTo>
                  <a:lnTo>
                    <a:pt x="189" y="153"/>
                  </a:lnTo>
                  <a:lnTo>
                    <a:pt x="188" y="147"/>
                  </a:lnTo>
                  <a:lnTo>
                    <a:pt x="188" y="147"/>
                  </a:lnTo>
                  <a:lnTo>
                    <a:pt x="189" y="143"/>
                  </a:lnTo>
                  <a:lnTo>
                    <a:pt x="191" y="137"/>
                  </a:lnTo>
                  <a:lnTo>
                    <a:pt x="195" y="129"/>
                  </a:lnTo>
                  <a:lnTo>
                    <a:pt x="195" y="129"/>
                  </a:lnTo>
                  <a:lnTo>
                    <a:pt x="195" y="55"/>
                  </a:lnTo>
                  <a:lnTo>
                    <a:pt x="195" y="55"/>
                  </a:lnTo>
                  <a:lnTo>
                    <a:pt x="195" y="47"/>
                  </a:lnTo>
                  <a:lnTo>
                    <a:pt x="194" y="39"/>
                  </a:lnTo>
                  <a:lnTo>
                    <a:pt x="190" y="32"/>
                  </a:lnTo>
                  <a:lnTo>
                    <a:pt x="188" y="25"/>
                  </a:lnTo>
                  <a:lnTo>
                    <a:pt x="183" y="19"/>
                  </a:lnTo>
                  <a:lnTo>
                    <a:pt x="179" y="15"/>
                  </a:lnTo>
                  <a:lnTo>
                    <a:pt x="173" y="13"/>
                  </a:lnTo>
                  <a:lnTo>
                    <a:pt x="166" y="11"/>
                  </a:lnTo>
                  <a:lnTo>
                    <a:pt x="166" y="11"/>
                  </a:lnTo>
                  <a:lnTo>
                    <a:pt x="163" y="11"/>
                  </a:lnTo>
                  <a:lnTo>
                    <a:pt x="160" y="14"/>
                  </a:lnTo>
                  <a:lnTo>
                    <a:pt x="159" y="15"/>
                  </a:lnTo>
                  <a:lnTo>
                    <a:pt x="158" y="18"/>
                  </a:lnTo>
                  <a:lnTo>
                    <a:pt x="158" y="24"/>
                  </a:lnTo>
                  <a:lnTo>
                    <a:pt x="159" y="30"/>
                  </a:lnTo>
                  <a:lnTo>
                    <a:pt x="159" y="30"/>
                  </a:lnTo>
                  <a:lnTo>
                    <a:pt x="152" y="44"/>
                  </a:lnTo>
                  <a:lnTo>
                    <a:pt x="145" y="56"/>
                  </a:lnTo>
                  <a:lnTo>
                    <a:pt x="137" y="67"/>
                  </a:lnTo>
                  <a:lnTo>
                    <a:pt x="134" y="70"/>
                  </a:lnTo>
                  <a:lnTo>
                    <a:pt x="129" y="74"/>
                  </a:lnTo>
                  <a:lnTo>
                    <a:pt x="129" y="74"/>
                  </a:lnTo>
                  <a:lnTo>
                    <a:pt x="125" y="64"/>
                  </a:lnTo>
                  <a:lnTo>
                    <a:pt x="122" y="60"/>
                  </a:lnTo>
                  <a:lnTo>
                    <a:pt x="121" y="55"/>
                  </a:lnTo>
                  <a:lnTo>
                    <a:pt x="121" y="55"/>
                  </a:lnTo>
                  <a:lnTo>
                    <a:pt x="122" y="51"/>
                  </a:lnTo>
                  <a:lnTo>
                    <a:pt x="124" y="45"/>
                  </a:lnTo>
                  <a:lnTo>
                    <a:pt x="129" y="36"/>
                  </a:lnTo>
                  <a:lnTo>
                    <a:pt x="134" y="25"/>
                  </a:lnTo>
                  <a:lnTo>
                    <a:pt x="136" y="21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36" y="9"/>
                  </a:lnTo>
                  <a:lnTo>
                    <a:pt x="135" y="5"/>
                  </a:lnTo>
                  <a:lnTo>
                    <a:pt x="134" y="2"/>
                  </a:lnTo>
                  <a:lnTo>
                    <a:pt x="132" y="1"/>
                  </a:lnTo>
                  <a:lnTo>
                    <a:pt x="128" y="0"/>
                  </a:lnTo>
                  <a:lnTo>
                    <a:pt x="125" y="0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283" name="Freeform 10">
              <a:extLst>
                <a:ext uri="{FF2B5EF4-FFF2-40B4-BE49-F238E27FC236}">
                  <a16:creationId xmlns:a16="http://schemas.microsoft.com/office/drawing/2014/main" id="{F03C10EB-B7BC-33AA-2093-1A1EA095491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62136" y="2526761"/>
              <a:ext cx="138259" cy="213239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0" y="14"/>
                </a:cxn>
                <a:cxn ang="0">
                  <a:pos x="76" y="5"/>
                </a:cxn>
                <a:cxn ang="0">
                  <a:pos x="65" y="0"/>
                </a:cxn>
                <a:cxn ang="0">
                  <a:pos x="63" y="1"/>
                </a:cxn>
                <a:cxn ang="0">
                  <a:pos x="50" y="15"/>
                </a:cxn>
                <a:cxn ang="0">
                  <a:pos x="36" y="37"/>
                </a:cxn>
                <a:cxn ang="0">
                  <a:pos x="36" y="74"/>
                </a:cxn>
                <a:cxn ang="0">
                  <a:pos x="36" y="74"/>
                </a:cxn>
                <a:cxn ang="0">
                  <a:pos x="22" y="145"/>
                </a:cxn>
                <a:cxn ang="0">
                  <a:pos x="14" y="164"/>
                </a:cxn>
                <a:cxn ang="0">
                  <a:pos x="14" y="198"/>
                </a:cxn>
                <a:cxn ang="0">
                  <a:pos x="14" y="198"/>
                </a:cxn>
                <a:cxn ang="0">
                  <a:pos x="9" y="207"/>
                </a:cxn>
                <a:cxn ang="0">
                  <a:pos x="1" y="232"/>
                </a:cxn>
                <a:cxn ang="0">
                  <a:pos x="0" y="243"/>
                </a:cxn>
                <a:cxn ang="0">
                  <a:pos x="1" y="250"/>
                </a:cxn>
                <a:cxn ang="0">
                  <a:pos x="9" y="257"/>
                </a:cxn>
                <a:cxn ang="0">
                  <a:pos x="14" y="258"/>
                </a:cxn>
                <a:cxn ang="0">
                  <a:pos x="24" y="254"/>
                </a:cxn>
                <a:cxn ang="0">
                  <a:pos x="32" y="248"/>
                </a:cxn>
                <a:cxn ang="0">
                  <a:pos x="44" y="235"/>
                </a:cxn>
                <a:cxn ang="0">
                  <a:pos x="59" y="222"/>
                </a:cxn>
                <a:cxn ang="0">
                  <a:pos x="76" y="213"/>
                </a:cxn>
                <a:cxn ang="0">
                  <a:pos x="114" y="198"/>
                </a:cxn>
                <a:cxn ang="0">
                  <a:pos x="125" y="193"/>
                </a:cxn>
                <a:cxn ang="0">
                  <a:pos x="146" y="181"/>
                </a:cxn>
                <a:cxn ang="0">
                  <a:pos x="164" y="162"/>
                </a:cxn>
                <a:cxn ang="0">
                  <a:pos x="172" y="146"/>
                </a:cxn>
                <a:cxn ang="0">
                  <a:pos x="176" y="132"/>
                </a:cxn>
                <a:cxn ang="0">
                  <a:pos x="176" y="125"/>
                </a:cxn>
                <a:cxn ang="0">
                  <a:pos x="174" y="114"/>
                </a:cxn>
                <a:cxn ang="0">
                  <a:pos x="161" y="89"/>
                </a:cxn>
                <a:cxn ang="0">
                  <a:pos x="141" y="66"/>
                </a:cxn>
                <a:cxn ang="0">
                  <a:pos x="122" y="49"/>
                </a:cxn>
                <a:cxn ang="0">
                  <a:pos x="114" y="47"/>
                </a:cxn>
                <a:cxn ang="0">
                  <a:pos x="105" y="48"/>
                </a:cxn>
                <a:cxn ang="0">
                  <a:pos x="92" y="55"/>
                </a:cxn>
                <a:cxn ang="0">
                  <a:pos x="84" y="68"/>
                </a:cxn>
                <a:cxn ang="0">
                  <a:pos x="80" y="83"/>
                </a:cxn>
                <a:cxn ang="0">
                  <a:pos x="80" y="91"/>
                </a:cxn>
                <a:cxn ang="0">
                  <a:pos x="70" y="70"/>
                </a:cxn>
                <a:cxn ang="0">
                  <a:pos x="80" y="25"/>
                </a:cxn>
                <a:cxn ang="0">
                  <a:pos x="80" y="25"/>
                </a:cxn>
              </a:cxnLst>
              <a:rect l="0" t="0" r="r" b="b"/>
              <a:pathLst>
                <a:path w="176" h="258">
                  <a:moveTo>
                    <a:pt x="80" y="25"/>
                  </a:moveTo>
                  <a:lnTo>
                    <a:pt x="80" y="25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79" y="9"/>
                  </a:lnTo>
                  <a:lnTo>
                    <a:pt x="76" y="5"/>
                  </a:lnTo>
                  <a:lnTo>
                    <a:pt x="71" y="1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3" y="1"/>
                  </a:lnTo>
                  <a:lnTo>
                    <a:pt x="60" y="5"/>
                  </a:lnTo>
                  <a:lnTo>
                    <a:pt x="50" y="15"/>
                  </a:lnTo>
                  <a:lnTo>
                    <a:pt x="41" y="28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26" y="123"/>
                  </a:lnTo>
                  <a:lnTo>
                    <a:pt x="22" y="145"/>
                  </a:lnTo>
                  <a:lnTo>
                    <a:pt x="18" y="155"/>
                  </a:lnTo>
                  <a:lnTo>
                    <a:pt x="14" y="164"/>
                  </a:lnTo>
                  <a:lnTo>
                    <a:pt x="14" y="164"/>
                  </a:lnTo>
                  <a:lnTo>
                    <a:pt x="14" y="198"/>
                  </a:lnTo>
                  <a:lnTo>
                    <a:pt x="14" y="198"/>
                  </a:lnTo>
                  <a:lnTo>
                    <a:pt x="14" y="198"/>
                  </a:lnTo>
                  <a:lnTo>
                    <a:pt x="11" y="201"/>
                  </a:lnTo>
                  <a:lnTo>
                    <a:pt x="9" y="207"/>
                  </a:lnTo>
                  <a:lnTo>
                    <a:pt x="4" y="219"/>
                  </a:lnTo>
                  <a:lnTo>
                    <a:pt x="1" y="232"/>
                  </a:lnTo>
                  <a:lnTo>
                    <a:pt x="0" y="243"/>
                  </a:lnTo>
                  <a:lnTo>
                    <a:pt x="0" y="243"/>
                  </a:lnTo>
                  <a:lnTo>
                    <a:pt x="0" y="246"/>
                  </a:lnTo>
                  <a:lnTo>
                    <a:pt x="1" y="250"/>
                  </a:lnTo>
                  <a:lnTo>
                    <a:pt x="4" y="254"/>
                  </a:lnTo>
                  <a:lnTo>
                    <a:pt x="9" y="257"/>
                  </a:lnTo>
                  <a:lnTo>
                    <a:pt x="14" y="258"/>
                  </a:lnTo>
                  <a:lnTo>
                    <a:pt x="14" y="258"/>
                  </a:lnTo>
                  <a:lnTo>
                    <a:pt x="19" y="257"/>
                  </a:lnTo>
                  <a:lnTo>
                    <a:pt x="24" y="254"/>
                  </a:lnTo>
                  <a:lnTo>
                    <a:pt x="27" y="252"/>
                  </a:lnTo>
                  <a:lnTo>
                    <a:pt x="32" y="248"/>
                  </a:lnTo>
                  <a:lnTo>
                    <a:pt x="44" y="235"/>
                  </a:lnTo>
                  <a:lnTo>
                    <a:pt x="44" y="235"/>
                  </a:lnTo>
                  <a:lnTo>
                    <a:pt x="50" y="228"/>
                  </a:lnTo>
                  <a:lnTo>
                    <a:pt x="59" y="222"/>
                  </a:lnTo>
                  <a:lnTo>
                    <a:pt x="67" y="217"/>
                  </a:lnTo>
                  <a:lnTo>
                    <a:pt x="76" y="213"/>
                  </a:lnTo>
                  <a:lnTo>
                    <a:pt x="94" y="205"/>
                  </a:lnTo>
                  <a:lnTo>
                    <a:pt x="114" y="198"/>
                  </a:lnTo>
                  <a:lnTo>
                    <a:pt x="114" y="198"/>
                  </a:lnTo>
                  <a:lnTo>
                    <a:pt x="125" y="193"/>
                  </a:lnTo>
                  <a:lnTo>
                    <a:pt x="136" y="187"/>
                  </a:lnTo>
                  <a:lnTo>
                    <a:pt x="146" y="181"/>
                  </a:lnTo>
                  <a:lnTo>
                    <a:pt x="156" y="173"/>
                  </a:lnTo>
                  <a:lnTo>
                    <a:pt x="164" y="162"/>
                  </a:lnTo>
                  <a:lnTo>
                    <a:pt x="170" y="152"/>
                  </a:lnTo>
                  <a:lnTo>
                    <a:pt x="172" y="146"/>
                  </a:lnTo>
                  <a:lnTo>
                    <a:pt x="175" y="139"/>
                  </a:lnTo>
                  <a:lnTo>
                    <a:pt x="176" y="132"/>
                  </a:lnTo>
                  <a:lnTo>
                    <a:pt x="176" y="125"/>
                  </a:lnTo>
                  <a:lnTo>
                    <a:pt x="176" y="125"/>
                  </a:lnTo>
                  <a:lnTo>
                    <a:pt x="176" y="120"/>
                  </a:lnTo>
                  <a:lnTo>
                    <a:pt x="174" y="114"/>
                  </a:lnTo>
                  <a:lnTo>
                    <a:pt x="169" y="102"/>
                  </a:lnTo>
                  <a:lnTo>
                    <a:pt x="161" y="89"/>
                  </a:lnTo>
                  <a:lnTo>
                    <a:pt x="152" y="76"/>
                  </a:lnTo>
                  <a:lnTo>
                    <a:pt x="141" y="66"/>
                  </a:lnTo>
                  <a:lnTo>
                    <a:pt x="131" y="55"/>
                  </a:lnTo>
                  <a:lnTo>
                    <a:pt x="122" y="49"/>
                  </a:lnTo>
                  <a:lnTo>
                    <a:pt x="117" y="48"/>
                  </a:lnTo>
                  <a:lnTo>
                    <a:pt x="114" y="47"/>
                  </a:lnTo>
                  <a:lnTo>
                    <a:pt x="114" y="47"/>
                  </a:lnTo>
                  <a:lnTo>
                    <a:pt x="105" y="48"/>
                  </a:lnTo>
                  <a:lnTo>
                    <a:pt x="98" y="51"/>
                  </a:lnTo>
                  <a:lnTo>
                    <a:pt x="92" y="55"/>
                  </a:lnTo>
                  <a:lnTo>
                    <a:pt x="87" y="61"/>
                  </a:lnTo>
                  <a:lnTo>
                    <a:pt x="84" y="68"/>
                  </a:lnTo>
                  <a:lnTo>
                    <a:pt x="82" y="75"/>
                  </a:lnTo>
                  <a:lnTo>
                    <a:pt x="80" y="83"/>
                  </a:lnTo>
                  <a:lnTo>
                    <a:pt x="80" y="91"/>
                  </a:lnTo>
                  <a:lnTo>
                    <a:pt x="80" y="91"/>
                  </a:lnTo>
                  <a:lnTo>
                    <a:pt x="70" y="91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4" name="Freeform 11">
              <a:extLst>
                <a:ext uri="{FF2B5EF4-FFF2-40B4-BE49-F238E27FC236}">
                  <a16:creationId xmlns:a16="http://schemas.microsoft.com/office/drawing/2014/main" id="{9C579202-F9E5-4724-362E-FE481A2D4AE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15394" y="5178196"/>
              <a:ext cx="355073" cy="477721"/>
            </a:xfrm>
            <a:custGeom>
              <a:avLst/>
              <a:gdLst/>
              <a:ahLst/>
              <a:cxnLst>
                <a:cxn ang="0">
                  <a:pos x="434" y="346"/>
                </a:cxn>
                <a:cxn ang="0">
                  <a:pos x="422" y="351"/>
                </a:cxn>
                <a:cxn ang="0">
                  <a:pos x="406" y="342"/>
                </a:cxn>
                <a:cxn ang="0">
                  <a:pos x="393" y="333"/>
                </a:cxn>
                <a:cxn ang="0">
                  <a:pos x="368" y="380"/>
                </a:cxn>
                <a:cxn ang="0">
                  <a:pos x="365" y="396"/>
                </a:cxn>
                <a:cxn ang="0">
                  <a:pos x="376" y="404"/>
                </a:cxn>
                <a:cxn ang="0">
                  <a:pos x="382" y="414"/>
                </a:cxn>
                <a:cxn ang="0">
                  <a:pos x="363" y="490"/>
                </a:cxn>
                <a:cxn ang="0">
                  <a:pos x="344" y="511"/>
                </a:cxn>
                <a:cxn ang="0">
                  <a:pos x="342" y="535"/>
                </a:cxn>
                <a:cxn ang="0">
                  <a:pos x="332" y="551"/>
                </a:cxn>
                <a:cxn ang="0">
                  <a:pos x="310" y="566"/>
                </a:cxn>
                <a:cxn ang="0">
                  <a:pos x="287" y="567"/>
                </a:cxn>
                <a:cxn ang="0">
                  <a:pos x="270" y="556"/>
                </a:cxn>
                <a:cxn ang="0">
                  <a:pos x="259" y="534"/>
                </a:cxn>
                <a:cxn ang="0">
                  <a:pos x="238" y="527"/>
                </a:cxn>
                <a:cxn ang="0">
                  <a:pos x="205" y="536"/>
                </a:cxn>
                <a:cxn ang="0">
                  <a:pos x="172" y="564"/>
                </a:cxn>
                <a:cxn ang="0">
                  <a:pos x="169" y="579"/>
                </a:cxn>
                <a:cxn ang="0">
                  <a:pos x="145" y="557"/>
                </a:cxn>
                <a:cxn ang="0">
                  <a:pos x="114" y="529"/>
                </a:cxn>
                <a:cxn ang="0">
                  <a:pos x="102" y="535"/>
                </a:cxn>
                <a:cxn ang="0">
                  <a:pos x="88" y="488"/>
                </a:cxn>
                <a:cxn ang="0">
                  <a:pos x="80" y="395"/>
                </a:cxn>
                <a:cxn ang="0">
                  <a:pos x="70" y="344"/>
                </a:cxn>
                <a:cxn ang="0">
                  <a:pos x="48" y="317"/>
                </a:cxn>
                <a:cxn ang="0">
                  <a:pos x="43" y="297"/>
                </a:cxn>
                <a:cxn ang="0">
                  <a:pos x="52" y="281"/>
                </a:cxn>
                <a:cxn ang="0">
                  <a:pos x="40" y="243"/>
                </a:cxn>
                <a:cxn ang="0">
                  <a:pos x="18" y="183"/>
                </a:cxn>
                <a:cxn ang="0">
                  <a:pos x="17" y="138"/>
                </a:cxn>
                <a:cxn ang="0">
                  <a:pos x="6" y="94"/>
                </a:cxn>
                <a:cxn ang="0">
                  <a:pos x="32" y="65"/>
                </a:cxn>
                <a:cxn ang="0">
                  <a:pos x="83" y="132"/>
                </a:cxn>
                <a:cxn ang="0">
                  <a:pos x="103" y="139"/>
                </a:cxn>
                <a:cxn ang="0">
                  <a:pos x="121" y="130"/>
                </a:cxn>
                <a:cxn ang="0">
                  <a:pos x="139" y="102"/>
                </a:cxn>
                <a:cxn ang="0">
                  <a:pos x="163" y="89"/>
                </a:cxn>
                <a:cxn ang="0">
                  <a:pos x="214" y="105"/>
                </a:cxn>
                <a:cxn ang="0">
                  <a:pos x="246" y="114"/>
                </a:cxn>
                <a:cxn ang="0">
                  <a:pos x="251" y="92"/>
                </a:cxn>
                <a:cxn ang="0">
                  <a:pos x="234" y="58"/>
                </a:cxn>
                <a:cxn ang="0">
                  <a:pos x="222" y="35"/>
                </a:cxn>
                <a:cxn ang="0">
                  <a:pos x="232" y="5"/>
                </a:cxn>
                <a:cxn ang="0">
                  <a:pos x="244" y="1"/>
                </a:cxn>
                <a:cxn ang="0">
                  <a:pos x="261" y="17"/>
                </a:cxn>
                <a:cxn ang="0">
                  <a:pos x="306" y="40"/>
                </a:cxn>
                <a:cxn ang="0">
                  <a:pos x="342" y="51"/>
                </a:cxn>
                <a:cxn ang="0">
                  <a:pos x="342" y="102"/>
                </a:cxn>
                <a:cxn ang="0">
                  <a:pos x="386" y="107"/>
                </a:cxn>
                <a:cxn ang="0">
                  <a:pos x="427" y="129"/>
                </a:cxn>
                <a:cxn ang="0">
                  <a:pos x="437" y="150"/>
                </a:cxn>
                <a:cxn ang="0">
                  <a:pos x="429" y="170"/>
                </a:cxn>
                <a:cxn ang="0">
                  <a:pos x="413" y="200"/>
                </a:cxn>
                <a:cxn ang="0">
                  <a:pos x="413" y="223"/>
                </a:cxn>
                <a:cxn ang="0">
                  <a:pos x="431" y="247"/>
                </a:cxn>
                <a:cxn ang="0">
                  <a:pos x="451" y="274"/>
                </a:cxn>
                <a:cxn ang="0">
                  <a:pos x="449" y="304"/>
                </a:cxn>
                <a:cxn ang="0">
                  <a:pos x="437" y="336"/>
                </a:cxn>
              </a:cxnLst>
              <a:rect l="0" t="0" r="r" b="b"/>
              <a:pathLst>
                <a:path w="452" h="579">
                  <a:moveTo>
                    <a:pt x="437" y="336"/>
                  </a:moveTo>
                  <a:lnTo>
                    <a:pt x="437" y="336"/>
                  </a:lnTo>
                  <a:lnTo>
                    <a:pt x="436" y="342"/>
                  </a:lnTo>
                  <a:lnTo>
                    <a:pt x="434" y="346"/>
                  </a:lnTo>
                  <a:lnTo>
                    <a:pt x="429" y="350"/>
                  </a:lnTo>
                  <a:lnTo>
                    <a:pt x="427" y="351"/>
                  </a:lnTo>
                  <a:lnTo>
                    <a:pt x="422" y="351"/>
                  </a:lnTo>
                  <a:lnTo>
                    <a:pt x="422" y="351"/>
                  </a:lnTo>
                  <a:lnTo>
                    <a:pt x="417" y="350"/>
                  </a:lnTo>
                  <a:lnTo>
                    <a:pt x="413" y="349"/>
                  </a:lnTo>
                  <a:lnTo>
                    <a:pt x="409" y="345"/>
                  </a:lnTo>
                  <a:lnTo>
                    <a:pt x="406" y="342"/>
                  </a:lnTo>
                  <a:lnTo>
                    <a:pt x="400" y="336"/>
                  </a:lnTo>
                  <a:lnTo>
                    <a:pt x="397" y="334"/>
                  </a:lnTo>
                  <a:lnTo>
                    <a:pt x="393" y="333"/>
                  </a:lnTo>
                  <a:lnTo>
                    <a:pt x="393" y="333"/>
                  </a:lnTo>
                  <a:lnTo>
                    <a:pt x="391" y="335"/>
                  </a:lnTo>
                  <a:lnTo>
                    <a:pt x="386" y="341"/>
                  </a:lnTo>
                  <a:lnTo>
                    <a:pt x="377" y="360"/>
                  </a:lnTo>
                  <a:lnTo>
                    <a:pt x="368" y="380"/>
                  </a:lnTo>
                  <a:lnTo>
                    <a:pt x="365" y="387"/>
                  </a:lnTo>
                  <a:lnTo>
                    <a:pt x="363" y="391"/>
                  </a:lnTo>
                  <a:lnTo>
                    <a:pt x="363" y="391"/>
                  </a:lnTo>
                  <a:lnTo>
                    <a:pt x="365" y="396"/>
                  </a:lnTo>
                  <a:lnTo>
                    <a:pt x="367" y="399"/>
                  </a:lnTo>
                  <a:lnTo>
                    <a:pt x="369" y="402"/>
                  </a:lnTo>
                  <a:lnTo>
                    <a:pt x="373" y="403"/>
                  </a:lnTo>
                  <a:lnTo>
                    <a:pt x="376" y="404"/>
                  </a:lnTo>
                  <a:lnTo>
                    <a:pt x="379" y="406"/>
                  </a:lnTo>
                  <a:lnTo>
                    <a:pt x="381" y="410"/>
                  </a:lnTo>
                  <a:lnTo>
                    <a:pt x="382" y="414"/>
                  </a:lnTo>
                  <a:lnTo>
                    <a:pt x="382" y="414"/>
                  </a:lnTo>
                  <a:lnTo>
                    <a:pt x="382" y="483"/>
                  </a:lnTo>
                  <a:lnTo>
                    <a:pt x="382" y="483"/>
                  </a:lnTo>
                  <a:lnTo>
                    <a:pt x="371" y="487"/>
                  </a:lnTo>
                  <a:lnTo>
                    <a:pt x="363" y="490"/>
                  </a:lnTo>
                  <a:lnTo>
                    <a:pt x="356" y="494"/>
                  </a:lnTo>
                  <a:lnTo>
                    <a:pt x="351" y="499"/>
                  </a:lnTo>
                  <a:lnTo>
                    <a:pt x="346" y="504"/>
                  </a:lnTo>
                  <a:lnTo>
                    <a:pt x="344" y="511"/>
                  </a:lnTo>
                  <a:lnTo>
                    <a:pt x="342" y="519"/>
                  </a:lnTo>
                  <a:lnTo>
                    <a:pt x="342" y="527"/>
                  </a:lnTo>
                  <a:lnTo>
                    <a:pt x="342" y="527"/>
                  </a:lnTo>
                  <a:lnTo>
                    <a:pt x="342" y="535"/>
                  </a:lnTo>
                  <a:lnTo>
                    <a:pt x="342" y="535"/>
                  </a:lnTo>
                  <a:lnTo>
                    <a:pt x="342" y="535"/>
                  </a:lnTo>
                  <a:lnTo>
                    <a:pt x="337" y="544"/>
                  </a:lnTo>
                  <a:lnTo>
                    <a:pt x="332" y="551"/>
                  </a:lnTo>
                  <a:lnTo>
                    <a:pt x="328" y="557"/>
                  </a:lnTo>
                  <a:lnTo>
                    <a:pt x="323" y="562"/>
                  </a:lnTo>
                  <a:lnTo>
                    <a:pt x="317" y="565"/>
                  </a:lnTo>
                  <a:lnTo>
                    <a:pt x="310" y="566"/>
                  </a:lnTo>
                  <a:lnTo>
                    <a:pt x="302" y="567"/>
                  </a:lnTo>
                  <a:lnTo>
                    <a:pt x="293" y="569"/>
                  </a:lnTo>
                  <a:lnTo>
                    <a:pt x="293" y="569"/>
                  </a:lnTo>
                  <a:lnTo>
                    <a:pt x="287" y="567"/>
                  </a:lnTo>
                  <a:lnTo>
                    <a:pt x="283" y="566"/>
                  </a:lnTo>
                  <a:lnTo>
                    <a:pt x="278" y="564"/>
                  </a:lnTo>
                  <a:lnTo>
                    <a:pt x="275" y="562"/>
                  </a:lnTo>
                  <a:lnTo>
                    <a:pt x="270" y="556"/>
                  </a:lnTo>
                  <a:lnTo>
                    <a:pt x="268" y="548"/>
                  </a:lnTo>
                  <a:lnTo>
                    <a:pt x="264" y="541"/>
                  </a:lnTo>
                  <a:lnTo>
                    <a:pt x="262" y="537"/>
                  </a:lnTo>
                  <a:lnTo>
                    <a:pt x="259" y="534"/>
                  </a:lnTo>
                  <a:lnTo>
                    <a:pt x="255" y="532"/>
                  </a:lnTo>
                  <a:lnTo>
                    <a:pt x="251" y="529"/>
                  </a:lnTo>
                  <a:lnTo>
                    <a:pt x="245" y="528"/>
                  </a:lnTo>
                  <a:lnTo>
                    <a:pt x="238" y="527"/>
                  </a:lnTo>
                  <a:lnTo>
                    <a:pt x="238" y="527"/>
                  </a:lnTo>
                  <a:lnTo>
                    <a:pt x="228" y="528"/>
                  </a:lnTo>
                  <a:lnTo>
                    <a:pt x="216" y="532"/>
                  </a:lnTo>
                  <a:lnTo>
                    <a:pt x="205" y="536"/>
                  </a:lnTo>
                  <a:lnTo>
                    <a:pt x="193" y="542"/>
                  </a:lnTo>
                  <a:lnTo>
                    <a:pt x="184" y="550"/>
                  </a:lnTo>
                  <a:lnTo>
                    <a:pt x="176" y="559"/>
                  </a:lnTo>
                  <a:lnTo>
                    <a:pt x="172" y="564"/>
                  </a:lnTo>
                  <a:lnTo>
                    <a:pt x="170" y="569"/>
                  </a:lnTo>
                  <a:lnTo>
                    <a:pt x="169" y="574"/>
                  </a:lnTo>
                  <a:lnTo>
                    <a:pt x="169" y="579"/>
                  </a:lnTo>
                  <a:lnTo>
                    <a:pt x="169" y="579"/>
                  </a:lnTo>
                  <a:lnTo>
                    <a:pt x="162" y="577"/>
                  </a:lnTo>
                  <a:lnTo>
                    <a:pt x="156" y="572"/>
                  </a:lnTo>
                  <a:lnTo>
                    <a:pt x="150" y="565"/>
                  </a:lnTo>
                  <a:lnTo>
                    <a:pt x="145" y="557"/>
                  </a:lnTo>
                  <a:lnTo>
                    <a:pt x="129" y="535"/>
                  </a:lnTo>
                  <a:lnTo>
                    <a:pt x="129" y="535"/>
                  </a:lnTo>
                  <a:lnTo>
                    <a:pt x="121" y="531"/>
                  </a:lnTo>
                  <a:lnTo>
                    <a:pt x="114" y="529"/>
                  </a:lnTo>
                  <a:lnTo>
                    <a:pt x="111" y="529"/>
                  </a:lnTo>
                  <a:lnTo>
                    <a:pt x="108" y="531"/>
                  </a:lnTo>
                  <a:lnTo>
                    <a:pt x="102" y="535"/>
                  </a:lnTo>
                  <a:lnTo>
                    <a:pt x="102" y="535"/>
                  </a:lnTo>
                  <a:lnTo>
                    <a:pt x="98" y="523"/>
                  </a:lnTo>
                  <a:lnTo>
                    <a:pt x="94" y="510"/>
                  </a:lnTo>
                  <a:lnTo>
                    <a:pt x="88" y="488"/>
                  </a:lnTo>
                  <a:lnTo>
                    <a:pt x="88" y="488"/>
                  </a:lnTo>
                  <a:lnTo>
                    <a:pt x="85" y="466"/>
                  </a:lnTo>
                  <a:lnTo>
                    <a:pt x="83" y="448"/>
                  </a:lnTo>
                  <a:lnTo>
                    <a:pt x="81" y="412"/>
                  </a:lnTo>
                  <a:lnTo>
                    <a:pt x="80" y="395"/>
                  </a:lnTo>
                  <a:lnTo>
                    <a:pt x="79" y="379"/>
                  </a:lnTo>
                  <a:lnTo>
                    <a:pt x="76" y="361"/>
                  </a:lnTo>
                  <a:lnTo>
                    <a:pt x="70" y="344"/>
                  </a:lnTo>
                  <a:lnTo>
                    <a:pt x="70" y="344"/>
                  </a:lnTo>
                  <a:lnTo>
                    <a:pt x="64" y="334"/>
                  </a:lnTo>
                  <a:lnTo>
                    <a:pt x="58" y="326"/>
                  </a:lnTo>
                  <a:lnTo>
                    <a:pt x="53" y="320"/>
                  </a:lnTo>
                  <a:lnTo>
                    <a:pt x="48" y="317"/>
                  </a:lnTo>
                  <a:lnTo>
                    <a:pt x="45" y="313"/>
                  </a:lnTo>
                  <a:lnTo>
                    <a:pt x="42" y="308"/>
                  </a:lnTo>
                  <a:lnTo>
                    <a:pt x="42" y="304"/>
                  </a:lnTo>
                  <a:lnTo>
                    <a:pt x="43" y="297"/>
                  </a:lnTo>
                  <a:lnTo>
                    <a:pt x="43" y="297"/>
                  </a:lnTo>
                  <a:lnTo>
                    <a:pt x="48" y="292"/>
                  </a:lnTo>
                  <a:lnTo>
                    <a:pt x="50" y="287"/>
                  </a:lnTo>
                  <a:lnTo>
                    <a:pt x="52" y="281"/>
                  </a:lnTo>
                  <a:lnTo>
                    <a:pt x="50" y="274"/>
                  </a:lnTo>
                  <a:lnTo>
                    <a:pt x="49" y="267"/>
                  </a:lnTo>
                  <a:lnTo>
                    <a:pt x="47" y="259"/>
                  </a:lnTo>
                  <a:lnTo>
                    <a:pt x="40" y="243"/>
                  </a:lnTo>
                  <a:lnTo>
                    <a:pt x="33" y="226"/>
                  </a:lnTo>
                  <a:lnTo>
                    <a:pt x="25" y="208"/>
                  </a:lnTo>
                  <a:lnTo>
                    <a:pt x="20" y="191"/>
                  </a:lnTo>
                  <a:lnTo>
                    <a:pt x="18" y="183"/>
                  </a:lnTo>
                  <a:lnTo>
                    <a:pt x="18" y="175"/>
                  </a:lnTo>
                  <a:lnTo>
                    <a:pt x="18" y="175"/>
                  </a:lnTo>
                  <a:lnTo>
                    <a:pt x="17" y="151"/>
                  </a:lnTo>
                  <a:lnTo>
                    <a:pt x="17" y="138"/>
                  </a:lnTo>
                  <a:lnTo>
                    <a:pt x="16" y="126"/>
                  </a:lnTo>
                  <a:lnTo>
                    <a:pt x="14" y="114"/>
                  </a:lnTo>
                  <a:lnTo>
                    <a:pt x="10" y="104"/>
                  </a:lnTo>
                  <a:lnTo>
                    <a:pt x="6" y="94"/>
                  </a:lnTo>
                  <a:lnTo>
                    <a:pt x="3" y="9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32" y="65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83" y="132"/>
                  </a:lnTo>
                  <a:lnTo>
                    <a:pt x="90" y="137"/>
                  </a:lnTo>
                  <a:lnTo>
                    <a:pt x="96" y="139"/>
                  </a:lnTo>
                  <a:lnTo>
                    <a:pt x="100" y="139"/>
                  </a:lnTo>
                  <a:lnTo>
                    <a:pt x="103" y="139"/>
                  </a:lnTo>
                  <a:lnTo>
                    <a:pt x="108" y="138"/>
                  </a:lnTo>
                  <a:lnTo>
                    <a:pt x="113" y="136"/>
                  </a:lnTo>
                  <a:lnTo>
                    <a:pt x="116" y="134"/>
                  </a:lnTo>
                  <a:lnTo>
                    <a:pt x="121" y="130"/>
                  </a:lnTo>
                  <a:lnTo>
                    <a:pt x="125" y="124"/>
                  </a:lnTo>
                  <a:lnTo>
                    <a:pt x="130" y="119"/>
                  </a:lnTo>
                  <a:lnTo>
                    <a:pt x="139" y="102"/>
                  </a:lnTo>
                  <a:lnTo>
                    <a:pt x="139" y="102"/>
                  </a:lnTo>
                  <a:lnTo>
                    <a:pt x="144" y="96"/>
                  </a:lnTo>
                  <a:lnTo>
                    <a:pt x="149" y="92"/>
                  </a:lnTo>
                  <a:lnTo>
                    <a:pt x="155" y="90"/>
                  </a:lnTo>
                  <a:lnTo>
                    <a:pt x="163" y="89"/>
                  </a:lnTo>
                  <a:lnTo>
                    <a:pt x="171" y="90"/>
                  </a:lnTo>
                  <a:lnTo>
                    <a:pt x="179" y="91"/>
                  </a:lnTo>
                  <a:lnTo>
                    <a:pt x="198" y="97"/>
                  </a:lnTo>
                  <a:lnTo>
                    <a:pt x="214" y="105"/>
                  </a:lnTo>
                  <a:lnTo>
                    <a:pt x="229" y="112"/>
                  </a:lnTo>
                  <a:lnTo>
                    <a:pt x="241" y="120"/>
                  </a:lnTo>
                  <a:lnTo>
                    <a:pt x="241" y="120"/>
                  </a:lnTo>
                  <a:lnTo>
                    <a:pt x="246" y="114"/>
                  </a:lnTo>
                  <a:lnTo>
                    <a:pt x="248" y="108"/>
                  </a:lnTo>
                  <a:lnTo>
                    <a:pt x="249" y="102"/>
                  </a:lnTo>
                  <a:lnTo>
                    <a:pt x="251" y="97"/>
                  </a:lnTo>
                  <a:lnTo>
                    <a:pt x="251" y="92"/>
                  </a:lnTo>
                  <a:lnTo>
                    <a:pt x="251" y="86"/>
                  </a:lnTo>
                  <a:lnTo>
                    <a:pt x="247" y="77"/>
                  </a:lnTo>
                  <a:lnTo>
                    <a:pt x="241" y="67"/>
                  </a:lnTo>
                  <a:lnTo>
                    <a:pt x="234" y="58"/>
                  </a:lnTo>
                  <a:lnTo>
                    <a:pt x="216" y="39"/>
                  </a:lnTo>
                  <a:lnTo>
                    <a:pt x="216" y="39"/>
                  </a:lnTo>
                  <a:lnTo>
                    <a:pt x="220" y="38"/>
                  </a:lnTo>
                  <a:lnTo>
                    <a:pt x="222" y="35"/>
                  </a:lnTo>
                  <a:lnTo>
                    <a:pt x="224" y="31"/>
                  </a:lnTo>
                  <a:lnTo>
                    <a:pt x="225" y="28"/>
                  </a:lnTo>
                  <a:lnTo>
                    <a:pt x="230" y="9"/>
                  </a:lnTo>
                  <a:lnTo>
                    <a:pt x="232" y="5"/>
                  </a:lnTo>
                  <a:lnTo>
                    <a:pt x="233" y="2"/>
                  </a:lnTo>
                  <a:lnTo>
                    <a:pt x="236" y="0"/>
                  </a:lnTo>
                  <a:lnTo>
                    <a:pt x="239" y="0"/>
                  </a:lnTo>
                  <a:lnTo>
                    <a:pt x="244" y="1"/>
                  </a:lnTo>
                  <a:lnTo>
                    <a:pt x="248" y="5"/>
                  </a:lnTo>
                  <a:lnTo>
                    <a:pt x="254" y="9"/>
                  </a:lnTo>
                  <a:lnTo>
                    <a:pt x="261" y="17"/>
                  </a:lnTo>
                  <a:lnTo>
                    <a:pt x="261" y="17"/>
                  </a:lnTo>
                  <a:lnTo>
                    <a:pt x="266" y="22"/>
                  </a:lnTo>
                  <a:lnTo>
                    <a:pt x="271" y="25"/>
                  </a:lnTo>
                  <a:lnTo>
                    <a:pt x="286" y="33"/>
                  </a:lnTo>
                  <a:lnTo>
                    <a:pt x="306" y="40"/>
                  </a:lnTo>
                  <a:lnTo>
                    <a:pt x="327" y="46"/>
                  </a:lnTo>
                  <a:lnTo>
                    <a:pt x="327" y="46"/>
                  </a:lnTo>
                  <a:lnTo>
                    <a:pt x="333" y="48"/>
                  </a:lnTo>
                  <a:lnTo>
                    <a:pt x="342" y="51"/>
                  </a:lnTo>
                  <a:lnTo>
                    <a:pt x="342" y="51"/>
                  </a:lnTo>
                  <a:lnTo>
                    <a:pt x="340" y="74"/>
                  </a:lnTo>
                  <a:lnTo>
                    <a:pt x="339" y="88"/>
                  </a:lnTo>
                  <a:lnTo>
                    <a:pt x="342" y="102"/>
                  </a:lnTo>
                  <a:lnTo>
                    <a:pt x="342" y="102"/>
                  </a:lnTo>
                  <a:lnTo>
                    <a:pt x="355" y="101"/>
                  </a:lnTo>
                  <a:lnTo>
                    <a:pt x="370" y="104"/>
                  </a:lnTo>
                  <a:lnTo>
                    <a:pt x="386" y="107"/>
                  </a:lnTo>
                  <a:lnTo>
                    <a:pt x="401" y="113"/>
                  </a:lnTo>
                  <a:lnTo>
                    <a:pt x="415" y="121"/>
                  </a:lnTo>
                  <a:lnTo>
                    <a:pt x="422" y="124"/>
                  </a:lnTo>
                  <a:lnTo>
                    <a:pt x="427" y="129"/>
                  </a:lnTo>
                  <a:lnTo>
                    <a:pt x="431" y="134"/>
                  </a:lnTo>
                  <a:lnTo>
                    <a:pt x="435" y="139"/>
                  </a:lnTo>
                  <a:lnTo>
                    <a:pt x="436" y="144"/>
                  </a:lnTo>
                  <a:lnTo>
                    <a:pt x="437" y="150"/>
                  </a:lnTo>
                  <a:lnTo>
                    <a:pt x="437" y="150"/>
                  </a:lnTo>
                  <a:lnTo>
                    <a:pt x="436" y="157"/>
                  </a:lnTo>
                  <a:lnTo>
                    <a:pt x="434" y="163"/>
                  </a:lnTo>
                  <a:lnTo>
                    <a:pt x="429" y="170"/>
                  </a:lnTo>
                  <a:lnTo>
                    <a:pt x="424" y="176"/>
                  </a:lnTo>
                  <a:lnTo>
                    <a:pt x="420" y="183"/>
                  </a:lnTo>
                  <a:lnTo>
                    <a:pt x="415" y="191"/>
                  </a:lnTo>
                  <a:lnTo>
                    <a:pt x="413" y="200"/>
                  </a:lnTo>
                  <a:lnTo>
                    <a:pt x="412" y="212"/>
                  </a:lnTo>
                  <a:lnTo>
                    <a:pt x="412" y="212"/>
                  </a:lnTo>
                  <a:lnTo>
                    <a:pt x="412" y="218"/>
                  </a:lnTo>
                  <a:lnTo>
                    <a:pt x="413" y="223"/>
                  </a:lnTo>
                  <a:lnTo>
                    <a:pt x="415" y="228"/>
                  </a:lnTo>
                  <a:lnTo>
                    <a:pt x="417" y="233"/>
                  </a:lnTo>
                  <a:lnTo>
                    <a:pt x="424" y="241"/>
                  </a:lnTo>
                  <a:lnTo>
                    <a:pt x="431" y="247"/>
                  </a:lnTo>
                  <a:lnTo>
                    <a:pt x="439" y="254"/>
                  </a:lnTo>
                  <a:lnTo>
                    <a:pt x="445" y="261"/>
                  </a:lnTo>
                  <a:lnTo>
                    <a:pt x="450" y="269"/>
                  </a:lnTo>
                  <a:lnTo>
                    <a:pt x="451" y="274"/>
                  </a:lnTo>
                  <a:lnTo>
                    <a:pt x="452" y="279"/>
                  </a:lnTo>
                  <a:lnTo>
                    <a:pt x="452" y="279"/>
                  </a:lnTo>
                  <a:lnTo>
                    <a:pt x="451" y="291"/>
                  </a:lnTo>
                  <a:lnTo>
                    <a:pt x="449" y="304"/>
                  </a:lnTo>
                  <a:lnTo>
                    <a:pt x="445" y="317"/>
                  </a:lnTo>
                  <a:lnTo>
                    <a:pt x="444" y="329"/>
                  </a:lnTo>
                  <a:lnTo>
                    <a:pt x="444" y="329"/>
                  </a:lnTo>
                  <a:lnTo>
                    <a:pt x="437" y="336"/>
                  </a:lnTo>
                  <a:lnTo>
                    <a:pt x="437" y="33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5" name="Freeform 12">
              <a:extLst>
                <a:ext uri="{FF2B5EF4-FFF2-40B4-BE49-F238E27FC236}">
                  <a16:creationId xmlns:a16="http://schemas.microsoft.com/office/drawing/2014/main" id="{C2F612E3-14BF-C8F7-B2E0-1C649C3194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84056" y="5450944"/>
              <a:ext cx="309512" cy="433089"/>
            </a:xfrm>
            <a:custGeom>
              <a:avLst/>
              <a:gdLst/>
              <a:ahLst/>
              <a:cxnLst>
                <a:cxn ang="0">
                  <a:pos x="170" y="452"/>
                </a:cxn>
                <a:cxn ang="0">
                  <a:pos x="154" y="429"/>
                </a:cxn>
                <a:cxn ang="0">
                  <a:pos x="128" y="416"/>
                </a:cxn>
                <a:cxn ang="0">
                  <a:pos x="103" y="411"/>
                </a:cxn>
                <a:cxn ang="0">
                  <a:pos x="62" y="374"/>
                </a:cxn>
                <a:cxn ang="0">
                  <a:pos x="28" y="360"/>
                </a:cxn>
                <a:cxn ang="0">
                  <a:pos x="27" y="335"/>
                </a:cxn>
                <a:cxn ang="0">
                  <a:pos x="18" y="302"/>
                </a:cxn>
                <a:cxn ang="0">
                  <a:pos x="23" y="290"/>
                </a:cxn>
                <a:cxn ang="0">
                  <a:pos x="42" y="280"/>
                </a:cxn>
                <a:cxn ang="0">
                  <a:pos x="47" y="268"/>
                </a:cxn>
                <a:cxn ang="0">
                  <a:pos x="40" y="249"/>
                </a:cxn>
                <a:cxn ang="0">
                  <a:pos x="6" y="219"/>
                </a:cxn>
                <a:cxn ang="0">
                  <a:pos x="0" y="198"/>
                </a:cxn>
                <a:cxn ang="0">
                  <a:pos x="4" y="175"/>
                </a:cxn>
                <a:cxn ang="0">
                  <a:pos x="29" y="158"/>
                </a:cxn>
                <a:cxn ang="0">
                  <a:pos x="40" y="85"/>
                </a:cxn>
                <a:cxn ang="0">
                  <a:pos x="31" y="74"/>
                </a:cxn>
                <a:cxn ang="0">
                  <a:pos x="21" y="62"/>
                </a:cxn>
                <a:cxn ang="0">
                  <a:pos x="35" y="31"/>
                </a:cxn>
                <a:cxn ang="0">
                  <a:pos x="51" y="4"/>
                </a:cxn>
                <a:cxn ang="0">
                  <a:pos x="67" y="16"/>
                </a:cxn>
                <a:cxn ang="0">
                  <a:pos x="80" y="22"/>
                </a:cxn>
                <a:cxn ang="0">
                  <a:pos x="96" y="12"/>
                </a:cxn>
                <a:cxn ang="0">
                  <a:pos x="113" y="0"/>
                </a:cxn>
                <a:cxn ang="0">
                  <a:pos x="127" y="4"/>
                </a:cxn>
                <a:cxn ang="0">
                  <a:pos x="147" y="22"/>
                </a:cxn>
                <a:cxn ang="0">
                  <a:pos x="156" y="45"/>
                </a:cxn>
                <a:cxn ang="0">
                  <a:pos x="176" y="55"/>
                </a:cxn>
                <a:cxn ang="0">
                  <a:pos x="191" y="52"/>
                </a:cxn>
                <a:cxn ang="0">
                  <a:pos x="207" y="58"/>
                </a:cxn>
                <a:cxn ang="0">
                  <a:pos x="220" y="74"/>
                </a:cxn>
                <a:cxn ang="0">
                  <a:pos x="256" y="81"/>
                </a:cxn>
                <a:cxn ang="0">
                  <a:pos x="264" y="92"/>
                </a:cxn>
                <a:cxn ang="0">
                  <a:pos x="270" y="113"/>
                </a:cxn>
                <a:cxn ang="0">
                  <a:pos x="302" y="144"/>
                </a:cxn>
                <a:cxn ang="0">
                  <a:pos x="324" y="172"/>
                </a:cxn>
                <a:cxn ang="0">
                  <a:pos x="325" y="191"/>
                </a:cxn>
                <a:cxn ang="0">
                  <a:pos x="316" y="220"/>
                </a:cxn>
                <a:cxn ang="0">
                  <a:pos x="318" y="249"/>
                </a:cxn>
                <a:cxn ang="0">
                  <a:pos x="339" y="291"/>
                </a:cxn>
                <a:cxn ang="0">
                  <a:pos x="380" y="347"/>
                </a:cxn>
                <a:cxn ang="0">
                  <a:pos x="393" y="386"/>
                </a:cxn>
                <a:cxn ang="0">
                  <a:pos x="383" y="418"/>
                </a:cxn>
                <a:cxn ang="0">
                  <a:pos x="334" y="429"/>
                </a:cxn>
                <a:cxn ang="0">
                  <a:pos x="308" y="463"/>
                </a:cxn>
                <a:cxn ang="0">
                  <a:pos x="293" y="467"/>
                </a:cxn>
                <a:cxn ang="0">
                  <a:pos x="286" y="478"/>
                </a:cxn>
                <a:cxn ang="0">
                  <a:pos x="281" y="503"/>
                </a:cxn>
                <a:cxn ang="0">
                  <a:pos x="286" y="525"/>
                </a:cxn>
                <a:cxn ang="0">
                  <a:pos x="278" y="518"/>
                </a:cxn>
                <a:cxn ang="0">
                  <a:pos x="255" y="516"/>
                </a:cxn>
                <a:cxn ang="0">
                  <a:pos x="240" y="504"/>
                </a:cxn>
                <a:cxn ang="0">
                  <a:pos x="216" y="504"/>
                </a:cxn>
                <a:cxn ang="0">
                  <a:pos x="195" y="486"/>
                </a:cxn>
                <a:cxn ang="0">
                  <a:pos x="172" y="471"/>
                </a:cxn>
                <a:cxn ang="0">
                  <a:pos x="161" y="463"/>
                </a:cxn>
              </a:cxnLst>
              <a:rect l="0" t="0" r="r" b="b"/>
              <a:pathLst>
                <a:path w="393" h="525">
                  <a:moveTo>
                    <a:pt x="161" y="463"/>
                  </a:moveTo>
                  <a:lnTo>
                    <a:pt x="161" y="463"/>
                  </a:lnTo>
                  <a:lnTo>
                    <a:pt x="165" y="456"/>
                  </a:lnTo>
                  <a:lnTo>
                    <a:pt x="170" y="452"/>
                  </a:lnTo>
                  <a:lnTo>
                    <a:pt x="173" y="449"/>
                  </a:lnTo>
                  <a:lnTo>
                    <a:pt x="176" y="446"/>
                  </a:lnTo>
                  <a:lnTo>
                    <a:pt x="176" y="446"/>
                  </a:lnTo>
                  <a:lnTo>
                    <a:pt x="154" y="429"/>
                  </a:lnTo>
                  <a:lnTo>
                    <a:pt x="144" y="421"/>
                  </a:lnTo>
                  <a:lnTo>
                    <a:pt x="135" y="412"/>
                  </a:lnTo>
                  <a:lnTo>
                    <a:pt x="135" y="412"/>
                  </a:lnTo>
                  <a:lnTo>
                    <a:pt x="128" y="416"/>
                  </a:lnTo>
                  <a:lnTo>
                    <a:pt x="121" y="417"/>
                  </a:lnTo>
                  <a:lnTo>
                    <a:pt x="115" y="416"/>
                  </a:lnTo>
                  <a:lnTo>
                    <a:pt x="109" y="414"/>
                  </a:lnTo>
                  <a:lnTo>
                    <a:pt x="103" y="411"/>
                  </a:lnTo>
                  <a:lnTo>
                    <a:pt x="97" y="408"/>
                  </a:lnTo>
                  <a:lnTo>
                    <a:pt x="86" y="397"/>
                  </a:lnTo>
                  <a:lnTo>
                    <a:pt x="74" y="386"/>
                  </a:lnTo>
                  <a:lnTo>
                    <a:pt x="62" y="374"/>
                  </a:lnTo>
                  <a:lnTo>
                    <a:pt x="55" y="370"/>
                  </a:lnTo>
                  <a:lnTo>
                    <a:pt x="47" y="366"/>
                  </a:lnTo>
                  <a:lnTo>
                    <a:pt x="37" y="363"/>
                  </a:lnTo>
                  <a:lnTo>
                    <a:pt x="28" y="360"/>
                  </a:lnTo>
                  <a:lnTo>
                    <a:pt x="28" y="360"/>
                  </a:lnTo>
                  <a:lnTo>
                    <a:pt x="29" y="351"/>
                  </a:lnTo>
                  <a:lnTo>
                    <a:pt x="28" y="343"/>
                  </a:lnTo>
                  <a:lnTo>
                    <a:pt x="27" y="335"/>
                  </a:lnTo>
                  <a:lnTo>
                    <a:pt x="25" y="328"/>
                  </a:lnTo>
                  <a:lnTo>
                    <a:pt x="20" y="315"/>
                  </a:lnTo>
                  <a:lnTo>
                    <a:pt x="18" y="309"/>
                  </a:lnTo>
                  <a:lnTo>
                    <a:pt x="18" y="302"/>
                  </a:lnTo>
                  <a:lnTo>
                    <a:pt x="18" y="302"/>
                  </a:lnTo>
                  <a:lnTo>
                    <a:pt x="18" y="298"/>
                  </a:lnTo>
                  <a:lnTo>
                    <a:pt x="19" y="295"/>
                  </a:lnTo>
                  <a:lnTo>
                    <a:pt x="23" y="290"/>
                  </a:lnTo>
                  <a:lnTo>
                    <a:pt x="27" y="288"/>
                  </a:lnTo>
                  <a:lnTo>
                    <a:pt x="32" y="286"/>
                  </a:lnTo>
                  <a:lnTo>
                    <a:pt x="37" y="283"/>
                  </a:lnTo>
                  <a:lnTo>
                    <a:pt x="42" y="280"/>
                  </a:lnTo>
                  <a:lnTo>
                    <a:pt x="46" y="275"/>
                  </a:lnTo>
                  <a:lnTo>
                    <a:pt x="47" y="273"/>
                  </a:lnTo>
                  <a:lnTo>
                    <a:pt x="47" y="268"/>
                  </a:lnTo>
                  <a:lnTo>
                    <a:pt x="47" y="268"/>
                  </a:lnTo>
                  <a:lnTo>
                    <a:pt x="47" y="263"/>
                  </a:lnTo>
                  <a:lnTo>
                    <a:pt x="44" y="258"/>
                  </a:lnTo>
                  <a:lnTo>
                    <a:pt x="42" y="253"/>
                  </a:lnTo>
                  <a:lnTo>
                    <a:pt x="40" y="249"/>
                  </a:lnTo>
                  <a:lnTo>
                    <a:pt x="32" y="241"/>
                  </a:lnTo>
                  <a:lnTo>
                    <a:pt x="23" y="234"/>
                  </a:lnTo>
                  <a:lnTo>
                    <a:pt x="14" y="227"/>
                  </a:lnTo>
                  <a:lnTo>
                    <a:pt x="6" y="219"/>
                  </a:lnTo>
                  <a:lnTo>
                    <a:pt x="4" y="214"/>
                  </a:lnTo>
                  <a:lnTo>
                    <a:pt x="2" y="210"/>
                  </a:lnTo>
                  <a:lnTo>
                    <a:pt x="0" y="205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0" y="190"/>
                  </a:lnTo>
                  <a:lnTo>
                    <a:pt x="2" y="182"/>
                  </a:lnTo>
                  <a:lnTo>
                    <a:pt x="4" y="175"/>
                  </a:lnTo>
                  <a:lnTo>
                    <a:pt x="9" y="170"/>
                  </a:lnTo>
                  <a:lnTo>
                    <a:pt x="14" y="165"/>
                  </a:lnTo>
                  <a:lnTo>
                    <a:pt x="21" y="161"/>
                  </a:lnTo>
                  <a:lnTo>
                    <a:pt x="29" y="158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39" y="81"/>
                  </a:lnTo>
                  <a:lnTo>
                    <a:pt x="37" y="77"/>
                  </a:lnTo>
                  <a:lnTo>
                    <a:pt x="34" y="75"/>
                  </a:lnTo>
                  <a:lnTo>
                    <a:pt x="31" y="74"/>
                  </a:lnTo>
                  <a:lnTo>
                    <a:pt x="27" y="73"/>
                  </a:lnTo>
                  <a:lnTo>
                    <a:pt x="25" y="70"/>
                  </a:lnTo>
                  <a:lnTo>
                    <a:pt x="23" y="67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3" y="58"/>
                  </a:lnTo>
                  <a:lnTo>
                    <a:pt x="26" y="51"/>
                  </a:lnTo>
                  <a:lnTo>
                    <a:pt x="35" y="31"/>
                  </a:lnTo>
                  <a:lnTo>
                    <a:pt x="44" y="12"/>
                  </a:lnTo>
                  <a:lnTo>
                    <a:pt x="49" y="6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5" y="5"/>
                  </a:lnTo>
                  <a:lnTo>
                    <a:pt x="58" y="7"/>
                  </a:lnTo>
                  <a:lnTo>
                    <a:pt x="64" y="13"/>
                  </a:lnTo>
                  <a:lnTo>
                    <a:pt x="67" y="16"/>
                  </a:lnTo>
                  <a:lnTo>
                    <a:pt x="71" y="20"/>
                  </a:lnTo>
                  <a:lnTo>
                    <a:pt x="75" y="21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7" y="21"/>
                  </a:lnTo>
                  <a:lnTo>
                    <a:pt x="92" y="19"/>
                  </a:lnTo>
                  <a:lnTo>
                    <a:pt x="95" y="15"/>
                  </a:lnTo>
                  <a:lnTo>
                    <a:pt x="96" y="12"/>
                  </a:lnTo>
                  <a:lnTo>
                    <a:pt x="98" y="7"/>
                  </a:lnTo>
                  <a:lnTo>
                    <a:pt x="102" y="4"/>
                  </a:lnTo>
                  <a:lnTo>
                    <a:pt x="107" y="1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18" y="1"/>
                  </a:lnTo>
                  <a:lnTo>
                    <a:pt x="123" y="1"/>
                  </a:lnTo>
                  <a:lnTo>
                    <a:pt x="127" y="4"/>
                  </a:lnTo>
                  <a:lnTo>
                    <a:pt x="131" y="6"/>
                  </a:lnTo>
                  <a:lnTo>
                    <a:pt x="139" y="13"/>
                  </a:lnTo>
                  <a:lnTo>
                    <a:pt x="147" y="22"/>
                  </a:lnTo>
                  <a:lnTo>
                    <a:pt x="147" y="22"/>
                  </a:lnTo>
                  <a:lnTo>
                    <a:pt x="147" y="28"/>
                  </a:lnTo>
                  <a:lnTo>
                    <a:pt x="149" y="34"/>
                  </a:lnTo>
                  <a:lnTo>
                    <a:pt x="151" y="39"/>
                  </a:lnTo>
                  <a:lnTo>
                    <a:pt x="156" y="45"/>
                  </a:lnTo>
                  <a:lnTo>
                    <a:pt x="159" y="49"/>
                  </a:lnTo>
                  <a:lnTo>
                    <a:pt x="165" y="53"/>
                  </a:lnTo>
                  <a:lnTo>
                    <a:pt x="170" y="55"/>
                  </a:lnTo>
                  <a:lnTo>
                    <a:pt x="176" y="55"/>
                  </a:lnTo>
                  <a:lnTo>
                    <a:pt x="176" y="55"/>
                  </a:lnTo>
                  <a:lnTo>
                    <a:pt x="180" y="55"/>
                  </a:lnTo>
                  <a:lnTo>
                    <a:pt x="185" y="54"/>
                  </a:lnTo>
                  <a:lnTo>
                    <a:pt x="191" y="52"/>
                  </a:lnTo>
                  <a:lnTo>
                    <a:pt x="196" y="47"/>
                  </a:lnTo>
                  <a:lnTo>
                    <a:pt x="205" y="45"/>
                  </a:lnTo>
                  <a:lnTo>
                    <a:pt x="205" y="45"/>
                  </a:lnTo>
                  <a:lnTo>
                    <a:pt x="207" y="58"/>
                  </a:lnTo>
                  <a:lnTo>
                    <a:pt x="210" y="66"/>
                  </a:lnTo>
                  <a:lnTo>
                    <a:pt x="212" y="69"/>
                  </a:lnTo>
                  <a:lnTo>
                    <a:pt x="215" y="72"/>
                  </a:lnTo>
                  <a:lnTo>
                    <a:pt x="220" y="74"/>
                  </a:lnTo>
                  <a:lnTo>
                    <a:pt x="228" y="76"/>
                  </a:lnTo>
                  <a:lnTo>
                    <a:pt x="237" y="76"/>
                  </a:lnTo>
                  <a:lnTo>
                    <a:pt x="246" y="78"/>
                  </a:lnTo>
                  <a:lnTo>
                    <a:pt x="256" y="81"/>
                  </a:lnTo>
                  <a:lnTo>
                    <a:pt x="256" y="81"/>
                  </a:lnTo>
                  <a:lnTo>
                    <a:pt x="260" y="84"/>
                  </a:lnTo>
                  <a:lnTo>
                    <a:pt x="262" y="86"/>
                  </a:lnTo>
                  <a:lnTo>
                    <a:pt x="264" y="92"/>
                  </a:lnTo>
                  <a:lnTo>
                    <a:pt x="265" y="99"/>
                  </a:lnTo>
                  <a:lnTo>
                    <a:pt x="268" y="107"/>
                  </a:lnTo>
                  <a:lnTo>
                    <a:pt x="268" y="107"/>
                  </a:lnTo>
                  <a:lnTo>
                    <a:pt x="270" y="113"/>
                  </a:lnTo>
                  <a:lnTo>
                    <a:pt x="275" y="119"/>
                  </a:lnTo>
                  <a:lnTo>
                    <a:pt x="283" y="128"/>
                  </a:lnTo>
                  <a:lnTo>
                    <a:pt x="293" y="136"/>
                  </a:lnTo>
                  <a:lnTo>
                    <a:pt x="302" y="144"/>
                  </a:lnTo>
                  <a:lnTo>
                    <a:pt x="311" y="152"/>
                  </a:lnTo>
                  <a:lnTo>
                    <a:pt x="319" y="161"/>
                  </a:lnTo>
                  <a:lnTo>
                    <a:pt x="322" y="166"/>
                  </a:lnTo>
                  <a:lnTo>
                    <a:pt x="324" y="172"/>
                  </a:lnTo>
                  <a:lnTo>
                    <a:pt x="325" y="177"/>
                  </a:lnTo>
                  <a:lnTo>
                    <a:pt x="326" y="184"/>
                  </a:lnTo>
                  <a:lnTo>
                    <a:pt x="326" y="184"/>
                  </a:lnTo>
                  <a:lnTo>
                    <a:pt x="325" y="191"/>
                  </a:lnTo>
                  <a:lnTo>
                    <a:pt x="324" y="198"/>
                  </a:lnTo>
                  <a:lnTo>
                    <a:pt x="321" y="207"/>
                  </a:lnTo>
                  <a:lnTo>
                    <a:pt x="317" y="215"/>
                  </a:lnTo>
                  <a:lnTo>
                    <a:pt x="316" y="220"/>
                  </a:lnTo>
                  <a:lnTo>
                    <a:pt x="315" y="225"/>
                  </a:lnTo>
                  <a:lnTo>
                    <a:pt x="315" y="225"/>
                  </a:lnTo>
                  <a:lnTo>
                    <a:pt x="316" y="237"/>
                  </a:lnTo>
                  <a:lnTo>
                    <a:pt x="318" y="249"/>
                  </a:lnTo>
                  <a:lnTo>
                    <a:pt x="322" y="260"/>
                  </a:lnTo>
                  <a:lnTo>
                    <a:pt x="327" y="271"/>
                  </a:lnTo>
                  <a:lnTo>
                    <a:pt x="333" y="281"/>
                  </a:lnTo>
                  <a:lnTo>
                    <a:pt x="339" y="291"/>
                  </a:lnTo>
                  <a:lnTo>
                    <a:pt x="354" y="310"/>
                  </a:lnTo>
                  <a:lnTo>
                    <a:pt x="368" y="328"/>
                  </a:lnTo>
                  <a:lnTo>
                    <a:pt x="375" y="336"/>
                  </a:lnTo>
                  <a:lnTo>
                    <a:pt x="380" y="347"/>
                  </a:lnTo>
                  <a:lnTo>
                    <a:pt x="385" y="356"/>
                  </a:lnTo>
                  <a:lnTo>
                    <a:pt x="390" y="365"/>
                  </a:lnTo>
                  <a:lnTo>
                    <a:pt x="392" y="375"/>
                  </a:lnTo>
                  <a:lnTo>
                    <a:pt x="393" y="386"/>
                  </a:lnTo>
                  <a:lnTo>
                    <a:pt x="393" y="386"/>
                  </a:lnTo>
                  <a:lnTo>
                    <a:pt x="393" y="412"/>
                  </a:lnTo>
                  <a:lnTo>
                    <a:pt x="393" y="412"/>
                  </a:lnTo>
                  <a:lnTo>
                    <a:pt x="383" y="418"/>
                  </a:lnTo>
                  <a:lnTo>
                    <a:pt x="372" y="422"/>
                  </a:lnTo>
                  <a:lnTo>
                    <a:pt x="361" y="426"/>
                  </a:lnTo>
                  <a:lnTo>
                    <a:pt x="348" y="428"/>
                  </a:lnTo>
                  <a:lnTo>
                    <a:pt x="334" y="429"/>
                  </a:lnTo>
                  <a:lnTo>
                    <a:pt x="321" y="431"/>
                  </a:lnTo>
                  <a:lnTo>
                    <a:pt x="289" y="431"/>
                  </a:lnTo>
                  <a:lnTo>
                    <a:pt x="289" y="431"/>
                  </a:lnTo>
                  <a:lnTo>
                    <a:pt x="308" y="463"/>
                  </a:lnTo>
                  <a:lnTo>
                    <a:pt x="308" y="463"/>
                  </a:lnTo>
                  <a:lnTo>
                    <a:pt x="308" y="463"/>
                  </a:lnTo>
                  <a:lnTo>
                    <a:pt x="300" y="465"/>
                  </a:lnTo>
                  <a:lnTo>
                    <a:pt x="293" y="467"/>
                  </a:lnTo>
                  <a:lnTo>
                    <a:pt x="289" y="469"/>
                  </a:lnTo>
                  <a:lnTo>
                    <a:pt x="287" y="471"/>
                  </a:lnTo>
                  <a:lnTo>
                    <a:pt x="286" y="473"/>
                  </a:lnTo>
                  <a:lnTo>
                    <a:pt x="286" y="478"/>
                  </a:lnTo>
                  <a:lnTo>
                    <a:pt x="286" y="478"/>
                  </a:lnTo>
                  <a:lnTo>
                    <a:pt x="285" y="487"/>
                  </a:lnTo>
                  <a:lnTo>
                    <a:pt x="284" y="494"/>
                  </a:lnTo>
                  <a:lnTo>
                    <a:pt x="281" y="503"/>
                  </a:lnTo>
                  <a:lnTo>
                    <a:pt x="281" y="506"/>
                  </a:lnTo>
                  <a:lnTo>
                    <a:pt x="281" y="511"/>
                  </a:lnTo>
                  <a:lnTo>
                    <a:pt x="283" y="517"/>
                  </a:lnTo>
                  <a:lnTo>
                    <a:pt x="286" y="525"/>
                  </a:lnTo>
                  <a:lnTo>
                    <a:pt x="286" y="525"/>
                  </a:lnTo>
                  <a:lnTo>
                    <a:pt x="278" y="518"/>
                  </a:lnTo>
                  <a:lnTo>
                    <a:pt x="278" y="518"/>
                  </a:lnTo>
                  <a:lnTo>
                    <a:pt x="278" y="518"/>
                  </a:lnTo>
                  <a:lnTo>
                    <a:pt x="261" y="518"/>
                  </a:lnTo>
                  <a:lnTo>
                    <a:pt x="261" y="518"/>
                  </a:lnTo>
                  <a:lnTo>
                    <a:pt x="257" y="517"/>
                  </a:lnTo>
                  <a:lnTo>
                    <a:pt x="255" y="516"/>
                  </a:lnTo>
                  <a:lnTo>
                    <a:pt x="250" y="510"/>
                  </a:lnTo>
                  <a:lnTo>
                    <a:pt x="247" y="508"/>
                  </a:lnTo>
                  <a:lnTo>
                    <a:pt x="243" y="505"/>
                  </a:lnTo>
                  <a:lnTo>
                    <a:pt x="240" y="504"/>
                  </a:lnTo>
                  <a:lnTo>
                    <a:pt x="234" y="503"/>
                  </a:lnTo>
                  <a:lnTo>
                    <a:pt x="234" y="503"/>
                  </a:lnTo>
                  <a:lnTo>
                    <a:pt x="224" y="503"/>
                  </a:lnTo>
                  <a:lnTo>
                    <a:pt x="216" y="504"/>
                  </a:lnTo>
                  <a:lnTo>
                    <a:pt x="205" y="506"/>
                  </a:lnTo>
                  <a:lnTo>
                    <a:pt x="205" y="506"/>
                  </a:lnTo>
                  <a:lnTo>
                    <a:pt x="199" y="492"/>
                  </a:lnTo>
                  <a:lnTo>
                    <a:pt x="195" y="486"/>
                  </a:lnTo>
                  <a:lnTo>
                    <a:pt x="191" y="480"/>
                  </a:lnTo>
                  <a:lnTo>
                    <a:pt x="185" y="475"/>
                  </a:lnTo>
                  <a:lnTo>
                    <a:pt x="179" y="473"/>
                  </a:lnTo>
                  <a:lnTo>
                    <a:pt x="172" y="471"/>
                  </a:lnTo>
                  <a:lnTo>
                    <a:pt x="164" y="470"/>
                  </a:lnTo>
                  <a:lnTo>
                    <a:pt x="164" y="470"/>
                  </a:lnTo>
                  <a:lnTo>
                    <a:pt x="161" y="463"/>
                  </a:lnTo>
                  <a:lnTo>
                    <a:pt x="161" y="46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6" name="Freeform 14">
              <a:extLst>
                <a:ext uri="{FF2B5EF4-FFF2-40B4-BE49-F238E27FC236}">
                  <a16:creationId xmlns:a16="http://schemas.microsoft.com/office/drawing/2014/main" id="{3A252AE6-4F31-57A1-1392-840408336A0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47269" y="5252582"/>
              <a:ext cx="370785" cy="1026522"/>
            </a:xfrm>
            <a:custGeom>
              <a:avLst/>
              <a:gdLst/>
              <a:ahLst/>
              <a:cxnLst>
                <a:cxn ang="0">
                  <a:pos x="105" y="476"/>
                </a:cxn>
                <a:cxn ang="0">
                  <a:pos x="125" y="463"/>
                </a:cxn>
                <a:cxn ang="0">
                  <a:pos x="122" y="443"/>
                </a:cxn>
                <a:cxn ang="0">
                  <a:pos x="111" y="413"/>
                </a:cxn>
                <a:cxn ang="0">
                  <a:pos x="114" y="387"/>
                </a:cxn>
                <a:cxn ang="0">
                  <a:pos x="140" y="351"/>
                </a:cxn>
                <a:cxn ang="0">
                  <a:pos x="154" y="345"/>
                </a:cxn>
                <a:cxn ang="0">
                  <a:pos x="243" y="337"/>
                </a:cxn>
                <a:cxn ang="0">
                  <a:pos x="287" y="320"/>
                </a:cxn>
                <a:cxn ang="0">
                  <a:pos x="311" y="284"/>
                </a:cxn>
                <a:cxn ang="0">
                  <a:pos x="308" y="258"/>
                </a:cxn>
                <a:cxn ang="0">
                  <a:pos x="290" y="234"/>
                </a:cxn>
                <a:cxn ang="0">
                  <a:pos x="287" y="217"/>
                </a:cxn>
                <a:cxn ang="0">
                  <a:pos x="309" y="201"/>
                </a:cxn>
                <a:cxn ang="0">
                  <a:pos x="337" y="176"/>
                </a:cxn>
                <a:cxn ang="0">
                  <a:pos x="337" y="117"/>
                </a:cxn>
                <a:cxn ang="0">
                  <a:pos x="318" y="113"/>
                </a:cxn>
                <a:cxn ang="0">
                  <a:pos x="294" y="117"/>
                </a:cxn>
                <a:cxn ang="0">
                  <a:pos x="228" y="87"/>
                </a:cxn>
                <a:cxn ang="0">
                  <a:pos x="290" y="0"/>
                </a:cxn>
                <a:cxn ang="0">
                  <a:pos x="356" y="31"/>
                </a:cxn>
                <a:cxn ang="0">
                  <a:pos x="367" y="40"/>
                </a:cxn>
                <a:cxn ang="0">
                  <a:pos x="371" y="78"/>
                </a:cxn>
                <a:cxn ang="0">
                  <a:pos x="379" y="91"/>
                </a:cxn>
                <a:cxn ang="0">
                  <a:pos x="390" y="90"/>
                </a:cxn>
                <a:cxn ang="0">
                  <a:pos x="415" y="77"/>
                </a:cxn>
                <a:cxn ang="0">
                  <a:pos x="424" y="129"/>
                </a:cxn>
                <a:cxn ang="0">
                  <a:pos x="453" y="214"/>
                </a:cxn>
                <a:cxn ang="0">
                  <a:pos x="466" y="411"/>
                </a:cxn>
                <a:cxn ang="0">
                  <a:pos x="471" y="756"/>
                </a:cxn>
                <a:cxn ang="0">
                  <a:pos x="463" y="830"/>
                </a:cxn>
                <a:cxn ang="0">
                  <a:pos x="431" y="925"/>
                </a:cxn>
                <a:cxn ang="0">
                  <a:pos x="390" y="1000"/>
                </a:cxn>
                <a:cxn ang="0">
                  <a:pos x="348" y="1040"/>
                </a:cxn>
                <a:cxn ang="0">
                  <a:pos x="313" y="1055"/>
                </a:cxn>
                <a:cxn ang="0">
                  <a:pos x="287" y="1056"/>
                </a:cxn>
                <a:cxn ang="0">
                  <a:pos x="267" y="1043"/>
                </a:cxn>
                <a:cxn ang="0">
                  <a:pos x="250" y="1018"/>
                </a:cxn>
                <a:cxn ang="0">
                  <a:pos x="228" y="1022"/>
                </a:cxn>
                <a:cxn ang="0">
                  <a:pos x="211" y="1036"/>
                </a:cxn>
                <a:cxn ang="0">
                  <a:pos x="202" y="1057"/>
                </a:cxn>
                <a:cxn ang="0">
                  <a:pos x="199" y="1133"/>
                </a:cxn>
                <a:cxn ang="0">
                  <a:pos x="163" y="1179"/>
                </a:cxn>
                <a:cxn ang="0">
                  <a:pos x="149" y="1192"/>
                </a:cxn>
                <a:cxn ang="0">
                  <a:pos x="153" y="1211"/>
                </a:cxn>
                <a:cxn ang="0">
                  <a:pos x="159" y="1228"/>
                </a:cxn>
                <a:cxn ang="0">
                  <a:pos x="129" y="1196"/>
                </a:cxn>
                <a:cxn ang="0">
                  <a:pos x="126" y="1168"/>
                </a:cxn>
                <a:cxn ang="0">
                  <a:pos x="150" y="1140"/>
                </a:cxn>
                <a:cxn ang="0">
                  <a:pos x="158" y="1113"/>
                </a:cxn>
                <a:cxn ang="0">
                  <a:pos x="136" y="1049"/>
                </a:cxn>
                <a:cxn ang="0">
                  <a:pos x="74" y="957"/>
                </a:cxn>
                <a:cxn ang="0">
                  <a:pos x="14" y="903"/>
                </a:cxn>
                <a:cxn ang="0">
                  <a:pos x="1" y="875"/>
                </a:cxn>
                <a:cxn ang="0">
                  <a:pos x="21" y="787"/>
                </a:cxn>
                <a:cxn ang="0">
                  <a:pos x="52" y="761"/>
                </a:cxn>
                <a:cxn ang="0">
                  <a:pos x="154" y="744"/>
                </a:cxn>
                <a:cxn ang="0">
                  <a:pos x="144" y="662"/>
                </a:cxn>
                <a:cxn ang="0">
                  <a:pos x="105" y="530"/>
                </a:cxn>
                <a:cxn ang="0">
                  <a:pos x="84" y="478"/>
                </a:cxn>
              </a:cxnLst>
              <a:rect l="0" t="0" r="r" b="b"/>
              <a:pathLst>
                <a:path w="473" h="1240">
                  <a:moveTo>
                    <a:pt x="84" y="478"/>
                  </a:moveTo>
                  <a:lnTo>
                    <a:pt x="84" y="478"/>
                  </a:lnTo>
                  <a:lnTo>
                    <a:pt x="98" y="476"/>
                  </a:lnTo>
                  <a:lnTo>
                    <a:pt x="105" y="476"/>
                  </a:lnTo>
                  <a:lnTo>
                    <a:pt x="112" y="474"/>
                  </a:lnTo>
                  <a:lnTo>
                    <a:pt x="117" y="472"/>
                  </a:lnTo>
                  <a:lnTo>
                    <a:pt x="121" y="468"/>
                  </a:lnTo>
                  <a:lnTo>
                    <a:pt x="125" y="463"/>
                  </a:lnTo>
                  <a:lnTo>
                    <a:pt x="125" y="456"/>
                  </a:lnTo>
                  <a:lnTo>
                    <a:pt x="125" y="456"/>
                  </a:lnTo>
                  <a:lnTo>
                    <a:pt x="125" y="449"/>
                  </a:lnTo>
                  <a:lnTo>
                    <a:pt x="122" y="443"/>
                  </a:lnTo>
                  <a:lnTo>
                    <a:pt x="118" y="433"/>
                  </a:lnTo>
                  <a:lnTo>
                    <a:pt x="115" y="427"/>
                  </a:lnTo>
                  <a:lnTo>
                    <a:pt x="113" y="420"/>
                  </a:lnTo>
                  <a:lnTo>
                    <a:pt x="111" y="413"/>
                  </a:lnTo>
                  <a:lnTo>
                    <a:pt x="111" y="404"/>
                  </a:lnTo>
                  <a:lnTo>
                    <a:pt x="111" y="404"/>
                  </a:lnTo>
                  <a:lnTo>
                    <a:pt x="112" y="396"/>
                  </a:lnTo>
                  <a:lnTo>
                    <a:pt x="114" y="387"/>
                  </a:lnTo>
                  <a:lnTo>
                    <a:pt x="119" y="377"/>
                  </a:lnTo>
                  <a:lnTo>
                    <a:pt x="126" y="367"/>
                  </a:lnTo>
                  <a:lnTo>
                    <a:pt x="133" y="359"/>
                  </a:lnTo>
                  <a:lnTo>
                    <a:pt x="140" y="351"/>
                  </a:lnTo>
                  <a:lnTo>
                    <a:pt x="148" y="346"/>
                  </a:lnTo>
                  <a:lnTo>
                    <a:pt x="151" y="345"/>
                  </a:lnTo>
                  <a:lnTo>
                    <a:pt x="154" y="345"/>
                  </a:lnTo>
                  <a:lnTo>
                    <a:pt x="154" y="345"/>
                  </a:lnTo>
                  <a:lnTo>
                    <a:pt x="179" y="344"/>
                  </a:lnTo>
                  <a:lnTo>
                    <a:pt x="204" y="343"/>
                  </a:lnTo>
                  <a:lnTo>
                    <a:pt x="230" y="341"/>
                  </a:lnTo>
                  <a:lnTo>
                    <a:pt x="243" y="337"/>
                  </a:lnTo>
                  <a:lnTo>
                    <a:pt x="256" y="335"/>
                  </a:lnTo>
                  <a:lnTo>
                    <a:pt x="267" y="330"/>
                  </a:lnTo>
                  <a:lnTo>
                    <a:pt x="278" y="326"/>
                  </a:lnTo>
                  <a:lnTo>
                    <a:pt x="287" y="320"/>
                  </a:lnTo>
                  <a:lnTo>
                    <a:pt x="296" y="313"/>
                  </a:lnTo>
                  <a:lnTo>
                    <a:pt x="303" y="304"/>
                  </a:lnTo>
                  <a:lnTo>
                    <a:pt x="308" y="295"/>
                  </a:lnTo>
                  <a:lnTo>
                    <a:pt x="311" y="284"/>
                  </a:lnTo>
                  <a:lnTo>
                    <a:pt x="312" y="272"/>
                  </a:lnTo>
                  <a:lnTo>
                    <a:pt x="312" y="272"/>
                  </a:lnTo>
                  <a:lnTo>
                    <a:pt x="311" y="265"/>
                  </a:lnTo>
                  <a:lnTo>
                    <a:pt x="308" y="258"/>
                  </a:lnTo>
                  <a:lnTo>
                    <a:pt x="304" y="252"/>
                  </a:lnTo>
                  <a:lnTo>
                    <a:pt x="299" y="246"/>
                  </a:lnTo>
                  <a:lnTo>
                    <a:pt x="295" y="239"/>
                  </a:lnTo>
                  <a:lnTo>
                    <a:pt x="290" y="234"/>
                  </a:lnTo>
                  <a:lnTo>
                    <a:pt x="288" y="227"/>
                  </a:lnTo>
                  <a:lnTo>
                    <a:pt x="287" y="220"/>
                  </a:lnTo>
                  <a:lnTo>
                    <a:pt x="287" y="220"/>
                  </a:lnTo>
                  <a:lnTo>
                    <a:pt x="287" y="217"/>
                  </a:lnTo>
                  <a:lnTo>
                    <a:pt x="289" y="215"/>
                  </a:lnTo>
                  <a:lnTo>
                    <a:pt x="294" y="211"/>
                  </a:lnTo>
                  <a:lnTo>
                    <a:pt x="299" y="206"/>
                  </a:lnTo>
                  <a:lnTo>
                    <a:pt x="309" y="201"/>
                  </a:lnTo>
                  <a:lnTo>
                    <a:pt x="317" y="196"/>
                  </a:lnTo>
                  <a:lnTo>
                    <a:pt x="325" y="190"/>
                  </a:lnTo>
                  <a:lnTo>
                    <a:pt x="333" y="184"/>
                  </a:lnTo>
                  <a:lnTo>
                    <a:pt x="337" y="176"/>
                  </a:lnTo>
                  <a:lnTo>
                    <a:pt x="337" y="176"/>
                  </a:lnTo>
                  <a:lnTo>
                    <a:pt x="337" y="117"/>
                  </a:lnTo>
                  <a:lnTo>
                    <a:pt x="337" y="117"/>
                  </a:lnTo>
                  <a:lnTo>
                    <a:pt x="337" y="117"/>
                  </a:lnTo>
                  <a:lnTo>
                    <a:pt x="331" y="114"/>
                  </a:lnTo>
                  <a:lnTo>
                    <a:pt x="326" y="113"/>
                  </a:lnTo>
                  <a:lnTo>
                    <a:pt x="321" y="113"/>
                  </a:lnTo>
                  <a:lnTo>
                    <a:pt x="318" y="113"/>
                  </a:lnTo>
                  <a:lnTo>
                    <a:pt x="309" y="116"/>
                  </a:lnTo>
                  <a:lnTo>
                    <a:pt x="302" y="117"/>
                  </a:lnTo>
                  <a:lnTo>
                    <a:pt x="294" y="117"/>
                  </a:lnTo>
                  <a:lnTo>
                    <a:pt x="294" y="117"/>
                  </a:lnTo>
                  <a:lnTo>
                    <a:pt x="289" y="116"/>
                  </a:lnTo>
                  <a:lnTo>
                    <a:pt x="281" y="113"/>
                  </a:lnTo>
                  <a:lnTo>
                    <a:pt x="258" y="102"/>
                  </a:lnTo>
                  <a:lnTo>
                    <a:pt x="228" y="87"/>
                  </a:lnTo>
                  <a:lnTo>
                    <a:pt x="228" y="87"/>
                  </a:lnTo>
                  <a:lnTo>
                    <a:pt x="290" y="0"/>
                  </a:lnTo>
                  <a:lnTo>
                    <a:pt x="290" y="0"/>
                  </a:lnTo>
                  <a:lnTo>
                    <a:pt x="290" y="0"/>
                  </a:lnTo>
                  <a:lnTo>
                    <a:pt x="296" y="1"/>
                  </a:lnTo>
                  <a:lnTo>
                    <a:pt x="305" y="5"/>
                  </a:lnTo>
                  <a:lnTo>
                    <a:pt x="332" y="17"/>
                  </a:lnTo>
                  <a:lnTo>
                    <a:pt x="356" y="31"/>
                  </a:lnTo>
                  <a:lnTo>
                    <a:pt x="364" y="37"/>
                  </a:lnTo>
                  <a:lnTo>
                    <a:pt x="366" y="39"/>
                  </a:lnTo>
                  <a:lnTo>
                    <a:pt x="367" y="40"/>
                  </a:lnTo>
                  <a:lnTo>
                    <a:pt x="367" y="40"/>
                  </a:lnTo>
                  <a:lnTo>
                    <a:pt x="370" y="46"/>
                  </a:lnTo>
                  <a:lnTo>
                    <a:pt x="371" y="53"/>
                  </a:lnTo>
                  <a:lnTo>
                    <a:pt x="371" y="70"/>
                  </a:lnTo>
                  <a:lnTo>
                    <a:pt x="371" y="78"/>
                  </a:lnTo>
                  <a:lnTo>
                    <a:pt x="373" y="85"/>
                  </a:lnTo>
                  <a:lnTo>
                    <a:pt x="374" y="87"/>
                  </a:lnTo>
                  <a:lnTo>
                    <a:pt x="377" y="90"/>
                  </a:lnTo>
                  <a:lnTo>
                    <a:pt x="379" y="91"/>
                  </a:lnTo>
                  <a:lnTo>
                    <a:pt x="382" y="92"/>
                  </a:lnTo>
                  <a:lnTo>
                    <a:pt x="382" y="92"/>
                  </a:lnTo>
                  <a:lnTo>
                    <a:pt x="386" y="91"/>
                  </a:lnTo>
                  <a:lnTo>
                    <a:pt x="390" y="90"/>
                  </a:lnTo>
                  <a:lnTo>
                    <a:pt x="397" y="85"/>
                  </a:lnTo>
                  <a:lnTo>
                    <a:pt x="405" y="81"/>
                  </a:lnTo>
                  <a:lnTo>
                    <a:pt x="410" y="78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7" y="93"/>
                  </a:lnTo>
                  <a:lnTo>
                    <a:pt x="420" y="110"/>
                  </a:lnTo>
                  <a:lnTo>
                    <a:pt x="424" y="129"/>
                  </a:lnTo>
                  <a:lnTo>
                    <a:pt x="430" y="148"/>
                  </a:lnTo>
                  <a:lnTo>
                    <a:pt x="436" y="169"/>
                  </a:lnTo>
                  <a:lnTo>
                    <a:pt x="443" y="191"/>
                  </a:lnTo>
                  <a:lnTo>
                    <a:pt x="453" y="214"/>
                  </a:lnTo>
                  <a:lnTo>
                    <a:pt x="463" y="238"/>
                  </a:lnTo>
                  <a:lnTo>
                    <a:pt x="463" y="238"/>
                  </a:lnTo>
                  <a:lnTo>
                    <a:pt x="464" y="324"/>
                  </a:lnTo>
                  <a:lnTo>
                    <a:pt x="466" y="411"/>
                  </a:lnTo>
                  <a:lnTo>
                    <a:pt x="471" y="579"/>
                  </a:lnTo>
                  <a:lnTo>
                    <a:pt x="473" y="656"/>
                  </a:lnTo>
                  <a:lnTo>
                    <a:pt x="472" y="725"/>
                  </a:lnTo>
                  <a:lnTo>
                    <a:pt x="471" y="756"/>
                  </a:lnTo>
                  <a:lnTo>
                    <a:pt x="470" y="784"/>
                  </a:lnTo>
                  <a:lnTo>
                    <a:pt x="466" y="808"/>
                  </a:lnTo>
                  <a:lnTo>
                    <a:pt x="463" y="830"/>
                  </a:lnTo>
                  <a:lnTo>
                    <a:pt x="463" y="830"/>
                  </a:lnTo>
                  <a:lnTo>
                    <a:pt x="456" y="855"/>
                  </a:lnTo>
                  <a:lnTo>
                    <a:pt x="446" y="888"/>
                  </a:lnTo>
                  <a:lnTo>
                    <a:pt x="439" y="907"/>
                  </a:lnTo>
                  <a:lnTo>
                    <a:pt x="431" y="925"/>
                  </a:lnTo>
                  <a:lnTo>
                    <a:pt x="423" y="945"/>
                  </a:lnTo>
                  <a:lnTo>
                    <a:pt x="413" y="964"/>
                  </a:lnTo>
                  <a:lnTo>
                    <a:pt x="402" y="983"/>
                  </a:lnTo>
                  <a:lnTo>
                    <a:pt x="390" y="1000"/>
                  </a:lnTo>
                  <a:lnTo>
                    <a:pt x="378" y="1015"/>
                  </a:lnTo>
                  <a:lnTo>
                    <a:pt x="363" y="1029"/>
                  </a:lnTo>
                  <a:lnTo>
                    <a:pt x="356" y="1036"/>
                  </a:lnTo>
                  <a:lnTo>
                    <a:pt x="348" y="1040"/>
                  </a:lnTo>
                  <a:lnTo>
                    <a:pt x="340" y="1045"/>
                  </a:lnTo>
                  <a:lnTo>
                    <a:pt x="331" y="1049"/>
                  </a:lnTo>
                  <a:lnTo>
                    <a:pt x="322" y="1053"/>
                  </a:lnTo>
                  <a:lnTo>
                    <a:pt x="313" y="1055"/>
                  </a:lnTo>
                  <a:lnTo>
                    <a:pt x="304" y="1056"/>
                  </a:lnTo>
                  <a:lnTo>
                    <a:pt x="294" y="1056"/>
                  </a:lnTo>
                  <a:lnTo>
                    <a:pt x="294" y="1056"/>
                  </a:lnTo>
                  <a:lnTo>
                    <a:pt x="287" y="1056"/>
                  </a:lnTo>
                  <a:lnTo>
                    <a:pt x="280" y="1054"/>
                  </a:lnTo>
                  <a:lnTo>
                    <a:pt x="274" y="1051"/>
                  </a:lnTo>
                  <a:lnTo>
                    <a:pt x="271" y="1047"/>
                  </a:lnTo>
                  <a:lnTo>
                    <a:pt x="267" y="1043"/>
                  </a:lnTo>
                  <a:lnTo>
                    <a:pt x="264" y="1038"/>
                  </a:lnTo>
                  <a:lnTo>
                    <a:pt x="258" y="1029"/>
                  </a:lnTo>
                  <a:lnTo>
                    <a:pt x="252" y="1021"/>
                  </a:lnTo>
                  <a:lnTo>
                    <a:pt x="250" y="1018"/>
                  </a:lnTo>
                  <a:lnTo>
                    <a:pt x="245" y="1017"/>
                  </a:lnTo>
                  <a:lnTo>
                    <a:pt x="241" y="1016"/>
                  </a:lnTo>
                  <a:lnTo>
                    <a:pt x="235" y="1018"/>
                  </a:lnTo>
                  <a:lnTo>
                    <a:pt x="228" y="1022"/>
                  </a:lnTo>
                  <a:lnTo>
                    <a:pt x="220" y="1028"/>
                  </a:lnTo>
                  <a:lnTo>
                    <a:pt x="220" y="1028"/>
                  </a:lnTo>
                  <a:lnTo>
                    <a:pt x="215" y="1032"/>
                  </a:lnTo>
                  <a:lnTo>
                    <a:pt x="211" y="1036"/>
                  </a:lnTo>
                  <a:lnTo>
                    <a:pt x="207" y="1040"/>
                  </a:lnTo>
                  <a:lnTo>
                    <a:pt x="205" y="1046"/>
                  </a:lnTo>
                  <a:lnTo>
                    <a:pt x="203" y="1052"/>
                  </a:lnTo>
                  <a:lnTo>
                    <a:pt x="202" y="1057"/>
                  </a:lnTo>
                  <a:lnTo>
                    <a:pt x="199" y="1071"/>
                  </a:lnTo>
                  <a:lnTo>
                    <a:pt x="199" y="1087"/>
                  </a:lnTo>
                  <a:lnTo>
                    <a:pt x="199" y="1108"/>
                  </a:lnTo>
                  <a:lnTo>
                    <a:pt x="199" y="1133"/>
                  </a:lnTo>
                  <a:lnTo>
                    <a:pt x="198" y="1163"/>
                  </a:lnTo>
                  <a:lnTo>
                    <a:pt x="198" y="1163"/>
                  </a:lnTo>
                  <a:lnTo>
                    <a:pt x="178" y="1171"/>
                  </a:lnTo>
                  <a:lnTo>
                    <a:pt x="163" y="1179"/>
                  </a:lnTo>
                  <a:lnTo>
                    <a:pt x="157" y="1182"/>
                  </a:lnTo>
                  <a:lnTo>
                    <a:pt x="153" y="1185"/>
                  </a:lnTo>
                  <a:lnTo>
                    <a:pt x="150" y="1189"/>
                  </a:lnTo>
                  <a:lnTo>
                    <a:pt x="149" y="1192"/>
                  </a:lnTo>
                  <a:lnTo>
                    <a:pt x="148" y="1197"/>
                  </a:lnTo>
                  <a:lnTo>
                    <a:pt x="149" y="1200"/>
                  </a:lnTo>
                  <a:lnTo>
                    <a:pt x="151" y="1205"/>
                  </a:lnTo>
                  <a:lnTo>
                    <a:pt x="153" y="1211"/>
                  </a:lnTo>
                  <a:lnTo>
                    <a:pt x="163" y="1224"/>
                  </a:lnTo>
                  <a:lnTo>
                    <a:pt x="176" y="1240"/>
                  </a:lnTo>
                  <a:lnTo>
                    <a:pt x="176" y="1240"/>
                  </a:lnTo>
                  <a:lnTo>
                    <a:pt x="159" y="1228"/>
                  </a:lnTo>
                  <a:lnTo>
                    <a:pt x="144" y="1215"/>
                  </a:lnTo>
                  <a:lnTo>
                    <a:pt x="138" y="1208"/>
                  </a:lnTo>
                  <a:lnTo>
                    <a:pt x="134" y="1202"/>
                  </a:lnTo>
                  <a:lnTo>
                    <a:pt x="129" y="1196"/>
                  </a:lnTo>
                  <a:lnTo>
                    <a:pt x="127" y="1189"/>
                  </a:lnTo>
                  <a:lnTo>
                    <a:pt x="125" y="1182"/>
                  </a:lnTo>
                  <a:lnTo>
                    <a:pt x="125" y="1175"/>
                  </a:lnTo>
                  <a:lnTo>
                    <a:pt x="126" y="1168"/>
                  </a:lnTo>
                  <a:lnTo>
                    <a:pt x="129" y="1161"/>
                  </a:lnTo>
                  <a:lnTo>
                    <a:pt x="134" y="1154"/>
                  </a:lnTo>
                  <a:lnTo>
                    <a:pt x="142" y="1147"/>
                  </a:lnTo>
                  <a:lnTo>
                    <a:pt x="150" y="1140"/>
                  </a:lnTo>
                  <a:lnTo>
                    <a:pt x="161" y="1133"/>
                  </a:lnTo>
                  <a:lnTo>
                    <a:pt x="161" y="1133"/>
                  </a:lnTo>
                  <a:lnTo>
                    <a:pt x="160" y="1124"/>
                  </a:lnTo>
                  <a:lnTo>
                    <a:pt x="158" y="1113"/>
                  </a:lnTo>
                  <a:lnTo>
                    <a:pt x="150" y="1086"/>
                  </a:lnTo>
                  <a:lnTo>
                    <a:pt x="142" y="1063"/>
                  </a:lnTo>
                  <a:lnTo>
                    <a:pt x="136" y="1049"/>
                  </a:lnTo>
                  <a:lnTo>
                    <a:pt x="136" y="1049"/>
                  </a:lnTo>
                  <a:lnTo>
                    <a:pt x="113" y="1010"/>
                  </a:lnTo>
                  <a:lnTo>
                    <a:pt x="102" y="994"/>
                  </a:lnTo>
                  <a:lnTo>
                    <a:pt x="92" y="979"/>
                  </a:lnTo>
                  <a:lnTo>
                    <a:pt x="74" y="957"/>
                  </a:lnTo>
                  <a:lnTo>
                    <a:pt x="58" y="940"/>
                  </a:lnTo>
                  <a:lnTo>
                    <a:pt x="43" y="926"/>
                  </a:lnTo>
                  <a:lnTo>
                    <a:pt x="29" y="915"/>
                  </a:lnTo>
                  <a:lnTo>
                    <a:pt x="14" y="903"/>
                  </a:lnTo>
                  <a:lnTo>
                    <a:pt x="0" y="888"/>
                  </a:lnTo>
                  <a:lnTo>
                    <a:pt x="0" y="888"/>
                  </a:lnTo>
                  <a:lnTo>
                    <a:pt x="0" y="884"/>
                  </a:lnTo>
                  <a:lnTo>
                    <a:pt x="1" y="875"/>
                  </a:lnTo>
                  <a:lnTo>
                    <a:pt x="10" y="846"/>
                  </a:lnTo>
                  <a:lnTo>
                    <a:pt x="14" y="827"/>
                  </a:lnTo>
                  <a:lnTo>
                    <a:pt x="19" y="807"/>
                  </a:lnTo>
                  <a:lnTo>
                    <a:pt x="21" y="787"/>
                  </a:lnTo>
                  <a:lnTo>
                    <a:pt x="22" y="768"/>
                  </a:lnTo>
                  <a:lnTo>
                    <a:pt x="22" y="768"/>
                  </a:lnTo>
                  <a:lnTo>
                    <a:pt x="36" y="763"/>
                  </a:lnTo>
                  <a:lnTo>
                    <a:pt x="52" y="761"/>
                  </a:lnTo>
                  <a:lnTo>
                    <a:pt x="88" y="756"/>
                  </a:lnTo>
                  <a:lnTo>
                    <a:pt x="125" y="751"/>
                  </a:lnTo>
                  <a:lnTo>
                    <a:pt x="141" y="748"/>
                  </a:lnTo>
                  <a:lnTo>
                    <a:pt x="154" y="744"/>
                  </a:lnTo>
                  <a:lnTo>
                    <a:pt x="154" y="744"/>
                  </a:lnTo>
                  <a:lnTo>
                    <a:pt x="152" y="723"/>
                  </a:lnTo>
                  <a:lnTo>
                    <a:pt x="150" y="702"/>
                  </a:lnTo>
                  <a:lnTo>
                    <a:pt x="144" y="662"/>
                  </a:lnTo>
                  <a:lnTo>
                    <a:pt x="136" y="625"/>
                  </a:lnTo>
                  <a:lnTo>
                    <a:pt x="127" y="591"/>
                  </a:lnTo>
                  <a:lnTo>
                    <a:pt x="117" y="560"/>
                  </a:lnTo>
                  <a:lnTo>
                    <a:pt x="105" y="530"/>
                  </a:lnTo>
                  <a:lnTo>
                    <a:pt x="84" y="474"/>
                  </a:lnTo>
                  <a:lnTo>
                    <a:pt x="84" y="474"/>
                  </a:lnTo>
                  <a:lnTo>
                    <a:pt x="84" y="478"/>
                  </a:lnTo>
                  <a:lnTo>
                    <a:pt x="84" y="478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7" name="Freeform 15">
              <a:extLst>
                <a:ext uri="{FF2B5EF4-FFF2-40B4-BE49-F238E27FC236}">
                  <a16:creationId xmlns:a16="http://schemas.microsoft.com/office/drawing/2014/main" id="{BD073009-43F7-E9C6-23E5-317A71E383D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566130" y="2751571"/>
              <a:ext cx="1374732" cy="3403555"/>
            </a:xfrm>
            <a:custGeom>
              <a:avLst/>
              <a:gdLst/>
              <a:ahLst/>
              <a:cxnLst>
                <a:cxn ang="0">
                  <a:pos x="117" y="1687"/>
                </a:cxn>
                <a:cxn ang="0">
                  <a:pos x="232" y="1982"/>
                </a:cxn>
                <a:cxn ang="0">
                  <a:pos x="319" y="2178"/>
                </a:cxn>
                <a:cxn ang="0">
                  <a:pos x="279" y="2383"/>
                </a:cxn>
                <a:cxn ang="0">
                  <a:pos x="202" y="2499"/>
                </a:cxn>
                <a:cxn ang="0">
                  <a:pos x="285" y="2641"/>
                </a:cxn>
                <a:cxn ang="0">
                  <a:pos x="193" y="2781"/>
                </a:cxn>
                <a:cxn ang="0">
                  <a:pos x="342" y="2879"/>
                </a:cxn>
                <a:cxn ang="0">
                  <a:pos x="481" y="3009"/>
                </a:cxn>
                <a:cxn ang="0">
                  <a:pos x="510" y="3176"/>
                </a:cxn>
                <a:cxn ang="0">
                  <a:pos x="480" y="3405"/>
                </a:cxn>
                <a:cxn ang="0">
                  <a:pos x="485" y="3556"/>
                </a:cxn>
                <a:cxn ang="0">
                  <a:pos x="613" y="3620"/>
                </a:cxn>
                <a:cxn ang="0">
                  <a:pos x="756" y="3872"/>
                </a:cxn>
                <a:cxn ang="0">
                  <a:pos x="658" y="4013"/>
                </a:cxn>
                <a:cxn ang="0">
                  <a:pos x="857" y="4092"/>
                </a:cxn>
                <a:cxn ang="0">
                  <a:pos x="993" y="3873"/>
                </a:cxn>
                <a:cxn ang="0">
                  <a:pos x="1123" y="3785"/>
                </a:cxn>
                <a:cxn ang="0">
                  <a:pos x="1147" y="3662"/>
                </a:cxn>
                <a:cxn ang="0">
                  <a:pos x="1139" y="3497"/>
                </a:cxn>
                <a:cxn ang="0">
                  <a:pos x="1178" y="3301"/>
                </a:cxn>
                <a:cxn ang="0">
                  <a:pos x="1308" y="3153"/>
                </a:cxn>
                <a:cxn ang="0">
                  <a:pos x="1436" y="3199"/>
                </a:cxn>
                <a:cxn ang="0">
                  <a:pos x="1475" y="3057"/>
                </a:cxn>
                <a:cxn ang="0">
                  <a:pos x="1521" y="2928"/>
                </a:cxn>
                <a:cxn ang="0">
                  <a:pos x="1675" y="2967"/>
                </a:cxn>
                <a:cxn ang="0">
                  <a:pos x="1705" y="2842"/>
                </a:cxn>
                <a:cxn ang="0">
                  <a:pos x="1705" y="2714"/>
                </a:cxn>
                <a:cxn ang="0">
                  <a:pos x="1625" y="2548"/>
                </a:cxn>
                <a:cxn ang="0">
                  <a:pos x="1709" y="2416"/>
                </a:cxn>
                <a:cxn ang="0">
                  <a:pos x="1665" y="2288"/>
                </a:cxn>
                <a:cxn ang="0">
                  <a:pos x="1672" y="2136"/>
                </a:cxn>
                <a:cxn ang="0">
                  <a:pos x="1656" y="2064"/>
                </a:cxn>
                <a:cxn ang="0">
                  <a:pos x="1603" y="1880"/>
                </a:cxn>
                <a:cxn ang="0">
                  <a:pos x="1506" y="1703"/>
                </a:cxn>
                <a:cxn ang="0">
                  <a:pos x="1504" y="1431"/>
                </a:cxn>
                <a:cxn ang="0">
                  <a:pos x="1576" y="1208"/>
                </a:cxn>
                <a:cxn ang="0">
                  <a:pos x="1674" y="960"/>
                </a:cxn>
                <a:cxn ang="0">
                  <a:pos x="1595" y="802"/>
                </a:cxn>
                <a:cxn ang="0">
                  <a:pos x="1488" y="601"/>
                </a:cxn>
                <a:cxn ang="0">
                  <a:pos x="1457" y="618"/>
                </a:cxn>
                <a:cxn ang="0">
                  <a:pos x="1308" y="705"/>
                </a:cxn>
                <a:cxn ang="0">
                  <a:pos x="1460" y="193"/>
                </a:cxn>
                <a:cxn ang="0">
                  <a:pos x="1228" y="173"/>
                </a:cxn>
                <a:cxn ang="0">
                  <a:pos x="1167" y="86"/>
                </a:cxn>
                <a:cxn ang="0">
                  <a:pos x="1055" y="2"/>
                </a:cxn>
                <a:cxn ang="0">
                  <a:pos x="961" y="231"/>
                </a:cxn>
                <a:cxn ang="0">
                  <a:pos x="877" y="294"/>
                </a:cxn>
                <a:cxn ang="0">
                  <a:pos x="783" y="300"/>
                </a:cxn>
                <a:cxn ang="0">
                  <a:pos x="682" y="375"/>
                </a:cxn>
                <a:cxn ang="0">
                  <a:pos x="439" y="642"/>
                </a:cxn>
                <a:cxn ang="0">
                  <a:pos x="179" y="702"/>
                </a:cxn>
                <a:cxn ang="0">
                  <a:pos x="144" y="901"/>
                </a:cxn>
                <a:cxn ang="0">
                  <a:pos x="256" y="1039"/>
                </a:cxn>
                <a:cxn ang="0">
                  <a:pos x="210" y="1282"/>
                </a:cxn>
                <a:cxn ang="0">
                  <a:pos x="166" y="1233"/>
                </a:cxn>
                <a:cxn ang="0">
                  <a:pos x="162" y="1012"/>
                </a:cxn>
                <a:cxn ang="0">
                  <a:pos x="36" y="934"/>
                </a:cxn>
                <a:cxn ang="0">
                  <a:pos x="57" y="1046"/>
                </a:cxn>
                <a:cxn ang="0">
                  <a:pos x="70" y="1234"/>
                </a:cxn>
                <a:cxn ang="0">
                  <a:pos x="103" y="1416"/>
                </a:cxn>
                <a:cxn ang="0">
                  <a:pos x="162" y="1530"/>
                </a:cxn>
              </a:cxnLst>
              <a:rect l="0" t="0" r="r" b="b"/>
              <a:pathLst>
                <a:path w="1749" h="4117">
                  <a:moveTo>
                    <a:pt x="169" y="1560"/>
                  </a:moveTo>
                  <a:lnTo>
                    <a:pt x="166" y="1548"/>
                  </a:lnTo>
                  <a:lnTo>
                    <a:pt x="166" y="1548"/>
                  </a:lnTo>
                  <a:lnTo>
                    <a:pt x="169" y="1560"/>
                  </a:lnTo>
                  <a:lnTo>
                    <a:pt x="166" y="1560"/>
                  </a:lnTo>
                  <a:lnTo>
                    <a:pt x="166" y="1560"/>
                  </a:lnTo>
                  <a:lnTo>
                    <a:pt x="166" y="1560"/>
                  </a:lnTo>
                  <a:lnTo>
                    <a:pt x="164" y="1566"/>
                  </a:lnTo>
                  <a:lnTo>
                    <a:pt x="163" y="1573"/>
                  </a:lnTo>
                  <a:lnTo>
                    <a:pt x="161" y="1580"/>
                  </a:lnTo>
                  <a:lnTo>
                    <a:pt x="159" y="1588"/>
                  </a:lnTo>
                  <a:lnTo>
                    <a:pt x="154" y="1595"/>
                  </a:lnTo>
                  <a:lnTo>
                    <a:pt x="151" y="1600"/>
                  </a:lnTo>
                  <a:lnTo>
                    <a:pt x="145" y="1606"/>
                  </a:lnTo>
                  <a:lnTo>
                    <a:pt x="140" y="1611"/>
                  </a:lnTo>
                  <a:lnTo>
                    <a:pt x="140" y="1611"/>
                  </a:lnTo>
                  <a:lnTo>
                    <a:pt x="130" y="1613"/>
                  </a:lnTo>
                  <a:lnTo>
                    <a:pt x="120" y="1615"/>
                  </a:lnTo>
                  <a:lnTo>
                    <a:pt x="114" y="1616"/>
                  </a:lnTo>
                  <a:lnTo>
                    <a:pt x="110" y="1620"/>
                  </a:lnTo>
                  <a:lnTo>
                    <a:pt x="107" y="1624"/>
                  </a:lnTo>
                  <a:lnTo>
                    <a:pt x="107" y="1630"/>
                  </a:lnTo>
                  <a:lnTo>
                    <a:pt x="107" y="1630"/>
                  </a:lnTo>
                  <a:lnTo>
                    <a:pt x="117" y="1687"/>
                  </a:lnTo>
                  <a:lnTo>
                    <a:pt x="125" y="1729"/>
                  </a:lnTo>
                  <a:lnTo>
                    <a:pt x="129" y="1745"/>
                  </a:lnTo>
                  <a:lnTo>
                    <a:pt x="132" y="1754"/>
                  </a:lnTo>
                  <a:lnTo>
                    <a:pt x="132" y="1754"/>
                  </a:lnTo>
                  <a:lnTo>
                    <a:pt x="139" y="1761"/>
                  </a:lnTo>
                  <a:lnTo>
                    <a:pt x="145" y="1767"/>
                  </a:lnTo>
                  <a:lnTo>
                    <a:pt x="155" y="1775"/>
                  </a:lnTo>
                  <a:lnTo>
                    <a:pt x="160" y="1780"/>
                  </a:lnTo>
                  <a:lnTo>
                    <a:pt x="162" y="1786"/>
                  </a:lnTo>
                  <a:lnTo>
                    <a:pt x="164" y="1795"/>
                  </a:lnTo>
                  <a:lnTo>
                    <a:pt x="166" y="1806"/>
                  </a:lnTo>
                  <a:lnTo>
                    <a:pt x="166" y="1806"/>
                  </a:lnTo>
                  <a:lnTo>
                    <a:pt x="166" y="1905"/>
                  </a:lnTo>
                  <a:lnTo>
                    <a:pt x="166" y="1905"/>
                  </a:lnTo>
                  <a:lnTo>
                    <a:pt x="166" y="1913"/>
                  </a:lnTo>
                  <a:lnTo>
                    <a:pt x="167" y="1920"/>
                  </a:lnTo>
                  <a:lnTo>
                    <a:pt x="169" y="1927"/>
                  </a:lnTo>
                  <a:lnTo>
                    <a:pt x="171" y="1933"/>
                  </a:lnTo>
                  <a:lnTo>
                    <a:pt x="175" y="1939"/>
                  </a:lnTo>
                  <a:lnTo>
                    <a:pt x="178" y="1944"/>
                  </a:lnTo>
                  <a:lnTo>
                    <a:pt x="187" y="1954"/>
                  </a:lnTo>
                  <a:lnTo>
                    <a:pt x="198" y="1962"/>
                  </a:lnTo>
                  <a:lnTo>
                    <a:pt x="209" y="1968"/>
                  </a:lnTo>
                  <a:lnTo>
                    <a:pt x="232" y="1982"/>
                  </a:lnTo>
                  <a:lnTo>
                    <a:pt x="232" y="1982"/>
                  </a:lnTo>
                  <a:lnTo>
                    <a:pt x="236" y="2052"/>
                  </a:lnTo>
                  <a:lnTo>
                    <a:pt x="236" y="2052"/>
                  </a:lnTo>
                  <a:lnTo>
                    <a:pt x="236" y="2052"/>
                  </a:lnTo>
                  <a:lnTo>
                    <a:pt x="231" y="2057"/>
                  </a:lnTo>
                  <a:lnTo>
                    <a:pt x="227" y="2064"/>
                  </a:lnTo>
                  <a:lnTo>
                    <a:pt x="222" y="2072"/>
                  </a:lnTo>
                  <a:lnTo>
                    <a:pt x="221" y="2077"/>
                  </a:lnTo>
                  <a:lnTo>
                    <a:pt x="221" y="2081"/>
                  </a:lnTo>
                  <a:lnTo>
                    <a:pt x="221" y="2081"/>
                  </a:lnTo>
                  <a:lnTo>
                    <a:pt x="221" y="2086"/>
                  </a:lnTo>
                  <a:lnTo>
                    <a:pt x="223" y="2090"/>
                  </a:lnTo>
                  <a:lnTo>
                    <a:pt x="227" y="2095"/>
                  </a:lnTo>
                  <a:lnTo>
                    <a:pt x="231" y="2100"/>
                  </a:lnTo>
                  <a:lnTo>
                    <a:pt x="243" y="2107"/>
                  </a:lnTo>
                  <a:lnTo>
                    <a:pt x="256" y="2113"/>
                  </a:lnTo>
                  <a:lnTo>
                    <a:pt x="273" y="2118"/>
                  </a:lnTo>
                  <a:lnTo>
                    <a:pt x="288" y="2123"/>
                  </a:lnTo>
                  <a:lnTo>
                    <a:pt x="301" y="2125"/>
                  </a:lnTo>
                  <a:lnTo>
                    <a:pt x="312" y="2125"/>
                  </a:lnTo>
                  <a:lnTo>
                    <a:pt x="312" y="2125"/>
                  </a:lnTo>
                  <a:lnTo>
                    <a:pt x="314" y="2142"/>
                  </a:lnTo>
                  <a:lnTo>
                    <a:pt x="316" y="2160"/>
                  </a:lnTo>
                  <a:lnTo>
                    <a:pt x="319" y="2178"/>
                  </a:lnTo>
                  <a:lnTo>
                    <a:pt x="320" y="2199"/>
                  </a:lnTo>
                  <a:lnTo>
                    <a:pt x="320" y="2199"/>
                  </a:lnTo>
                  <a:lnTo>
                    <a:pt x="320" y="2210"/>
                  </a:lnTo>
                  <a:lnTo>
                    <a:pt x="317" y="2220"/>
                  </a:lnTo>
                  <a:lnTo>
                    <a:pt x="314" y="2229"/>
                  </a:lnTo>
                  <a:lnTo>
                    <a:pt x="309" y="2237"/>
                  </a:lnTo>
                  <a:lnTo>
                    <a:pt x="305" y="2242"/>
                  </a:lnTo>
                  <a:lnTo>
                    <a:pt x="299" y="2248"/>
                  </a:lnTo>
                  <a:lnTo>
                    <a:pt x="286" y="2257"/>
                  </a:lnTo>
                  <a:lnTo>
                    <a:pt x="275" y="2268"/>
                  </a:lnTo>
                  <a:lnTo>
                    <a:pt x="269" y="2272"/>
                  </a:lnTo>
                  <a:lnTo>
                    <a:pt x="263" y="2278"/>
                  </a:lnTo>
                  <a:lnTo>
                    <a:pt x="260" y="2285"/>
                  </a:lnTo>
                  <a:lnTo>
                    <a:pt x="256" y="2293"/>
                  </a:lnTo>
                  <a:lnTo>
                    <a:pt x="254" y="2302"/>
                  </a:lnTo>
                  <a:lnTo>
                    <a:pt x="253" y="2314"/>
                  </a:lnTo>
                  <a:lnTo>
                    <a:pt x="253" y="2314"/>
                  </a:lnTo>
                  <a:lnTo>
                    <a:pt x="254" y="2321"/>
                  </a:lnTo>
                  <a:lnTo>
                    <a:pt x="258" y="2329"/>
                  </a:lnTo>
                  <a:lnTo>
                    <a:pt x="267" y="2344"/>
                  </a:lnTo>
                  <a:lnTo>
                    <a:pt x="271" y="2352"/>
                  </a:lnTo>
                  <a:lnTo>
                    <a:pt x="275" y="2361"/>
                  </a:lnTo>
                  <a:lnTo>
                    <a:pt x="278" y="2371"/>
                  </a:lnTo>
                  <a:lnTo>
                    <a:pt x="279" y="2383"/>
                  </a:lnTo>
                  <a:lnTo>
                    <a:pt x="279" y="2383"/>
                  </a:lnTo>
                  <a:lnTo>
                    <a:pt x="278" y="2388"/>
                  </a:lnTo>
                  <a:lnTo>
                    <a:pt x="277" y="2394"/>
                  </a:lnTo>
                  <a:lnTo>
                    <a:pt x="276" y="2399"/>
                  </a:lnTo>
                  <a:lnTo>
                    <a:pt x="273" y="2403"/>
                  </a:lnTo>
                  <a:lnTo>
                    <a:pt x="266" y="2412"/>
                  </a:lnTo>
                  <a:lnTo>
                    <a:pt x="258" y="2420"/>
                  </a:lnTo>
                  <a:lnTo>
                    <a:pt x="250" y="2426"/>
                  </a:lnTo>
                  <a:lnTo>
                    <a:pt x="243" y="2433"/>
                  </a:lnTo>
                  <a:lnTo>
                    <a:pt x="236" y="2443"/>
                  </a:lnTo>
                  <a:lnTo>
                    <a:pt x="233" y="2447"/>
                  </a:lnTo>
                  <a:lnTo>
                    <a:pt x="232" y="2453"/>
                  </a:lnTo>
                  <a:lnTo>
                    <a:pt x="232" y="2453"/>
                  </a:lnTo>
                  <a:lnTo>
                    <a:pt x="230" y="2466"/>
                  </a:lnTo>
                  <a:lnTo>
                    <a:pt x="229" y="2478"/>
                  </a:lnTo>
                  <a:lnTo>
                    <a:pt x="228" y="2484"/>
                  </a:lnTo>
                  <a:lnTo>
                    <a:pt x="227" y="2490"/>
                  </a:lnTo>
                  <a:lnTo>
                    <a:pt x="224" y="2493"/>
                  </a:lnTo>
                  <a:lnTo>
                    <a:pt x="221" y="2497"/>
                  </a:lnTo>
                  <a:lnTo>
                    <a:pt x="221" y="2497"/>
                  </a:lnTo>
                  <a:lnTo>
                    <a:pt x="216" y="2499"/>
                  </a:lnTo>
                  <a:lnTo>
                    <a:pt x="214" y="2500"/>
                  </a:lnTo>
                  <a:lnTo>
                    <a:pt x="208" y="2500"/>
                  </a:lnTo>
                  <a:lnTo>
                    <a:pt x="202" y="2499"/>
                  </a:lnTo>
                  <a:lnTo>
                    <a:pt x="199" y="2499"/>
                  </a:lnTo>
                  <a:lnTo>
                    <a:pt x="194" y="2500"/>
                  </a:lnTo>
                  <a:lnTo>
                    <a:pt x="194" y="2500"/>
                  </a:lnTo>
                  <a:lnTo>
                    <a:pt x="195" y="2512"/>
                  </a:lnTo>
                  <a:lnTo>
                    <a:pt x="197" y="2523"/>
                  </a:lnTo>
                  <a:lnTo>
                    <a:pt x="198" y="2533"/>
                  </a:lnTo>
                  <a:lnTo>
                    <a:pt x="201" y="2545"/>
                  </a:lnTo>
                  <a:lnTo>
                    <a:pt x="205" y="2554"/>
                  </a:lnTo>
                  <a:lnTo>
                    <a:pt x="208" y="2563"/>
                  </a:lnTo>
                  <a:lnTo>
                    <a:pt x="213" y="2573"/>
                  </a:lnTo>
                  <a:lnTo>
                    <a:pt x="218" y="2581"/>
                  </a:lnTo>
                  <a:lnTo>
                    <a:pt x="225" y="2588"/>
                  </a:lnTo>
                  <a:lnTo>
                    <a:pt x="232" y="2594"/>
                  </a:lnTo>
                  <a:lnTo>
                    <a:pt x="239" y="2600"/>
                  </a:lnTo>
                  <a:lnTo>
                    <a:pt x="247" y="2605"/>
                  </a:lnTo>
                  <a:lnTo>
                    <a:pt x="256" y="2609"/>
                  </a:lnTo>
                  <a:lnTo>
                    <a:pt x="266" y="2612"/>
                  </a:lnTo>
                  <a:lnTo>
                    <a:pt x="276" y="2614"/>
                  </a:lnTo>
                  <a:lnTo>
                    <a:pt x="288" y="2614"/>
                  </a:lnTo>
                  <a:lnTo>
                    <a:pt x="288" y="2614"/>
                  </a:lnTo>
                  <a:lnTo>
                    <a:pt x="288" y="2621"/>
                  </a:lnTo>
                  <a:lnTo>
                    <a:pt x="288" y="2628"/>
                  </a:lnTo>
                  <a:lnTo>
                    <a:pt x="286" y="2635"/>
                  </a:lnTo>
                  <a:lnTo>
                    <a:pt x="285" y="2641"/>
                  </a:lnTo>
                  <a:lnTo>
                    <a:pt x="283" y="2645"/>
                  </a:lnTo>
                  <a:lnTo>
                    <a:pt x="281" y="2650"/>
                  </a:lnTo>
                  <a:lnTo>
                    <a:pt x="273" y="2658"/>
                  </a:lnTo>
                  <a:lnTo>
                    <a:pt x="264" y="2665"/>
                  </a:lnTo>
                  <a:lnTo>
                    <a:pt x="254" y="2670"/>
                  </a:lnTo>
                  <a:lnTo>
                    <a:pt x="244" y="2675"/>
                  </a:lnTo>
                  <a:lnTo>
                    <a:pt x="232" y="2680"/>
                  </a:lnTo>
                  <a:lnTo>
                    <a:pt x="209" y="2688"/>
                  </a:lnTo>
                  <a:lnTo>
                    <a:pt x="199" y="2692"/>
                  </a:lnTo>
                  <a:lnTo>
                    <a:pt x="190" y="2697"/>
                  </a:lnTo>
                  <a:lnTo>
                    <a:pt x="182" y="2703"/>
                  </a:lnTo>
                  <a:lnTo>
                    <a:pt x="175" y="2710"/>
                  </a:lnTo>
                  <a:lnTo>
                    <a:pt x="172" y="2714"/>
                  </a:lnTo>
                  <a:lnTo>
                    <a:pt x="171" y="2719"/>
                  </a:lnTo>
                  <a:lnTo>
                    <a:pt x="170" y="2723"/>
                  </a:lnTo>
                  <a:lnTo>
                    <a:pt x="169" y="2728"/>
                  </a:lnTo>
                  <a:lnTo>
                    <a:pt x="169" y="2728"/>
                  </a:lnTo>
                  <a:lnTo>
                    <a:pt x="170" y="2738"/>
                  </a:lnTo>
                  <a:lnTo>
                    <a:pt x="174" y="2746"/>
                  </a:lnTo>
                  <a:lnTo>
                    <a:pt x="177" y="2753"/>
                  </a:lnTo>
                  <a:lnTo>
                    <a:pt x="182" y="2759"/>
                  </a:lnTo>
                  <a:lnTo>
                    <a:pt x="186" y="2766"/>
                  </a:lnTo>
                  <a:lnTo>
                    <a:pt x="191" y="2773"/>
                  </a:lnTo>
                  <a:lnTo>
                    <a:pt x="193" y="2781"/>
                  </a:lnTo>
                  <a:lnTo>
                    <a:pt x="194" y="2790"/>
                  </a:lnTo>
                  <a:lnTo>
                    <a:pt x="194" y="2790"/>
                  </a:lnTo>
                  <a:lnTo>
                    <a:pt x="194" y="2850"/>
                  </a:lnTo>
                  <a:lnTo>
                    <a:pt x="194" y="2850"/>
                  </a:lnTo>
                  <a:lnTo>
                    <a:pt x="195" y="2857"/>
                  </a:lnTo>
                  <a:lnTo>
                    <a:pt x="197" y="2861"/>
                  </a:lnTo>
                  <a:lnTo>
                    <a:pt x="199" y="2867"/>
                  </a:lnTo>
                  <a:lnTo>
                    <a:pt x="202" y="2872"/>
                  </a:lnTo>
                  <a:lnTo>
                    <a:pt x="206" y="2875"/>
                  </a:lnTo>
                  <a:lnTo>
                    <a:pt x="210" y="2878"/>
                  </a:lnTo>
                  <a:lnTo>
                    <a:pt x="217" y="2879"/>
                  </a:lnTo>
                  <a:lnTo>
                    <a:pt x="217" y="2879"/>
                  </a:lnTo>
                  <a:lnTo>
                    <a:pt x="229" y="2879"/>
                  </a:lnTo>
                  <a:lnTo>
                    <a:pt x="239" y="2878"/>
                  </a:lnTo>
                  <a:lnTo>
                    <a:pt x="259" y="2873"/>
                  </a:lnTo>
                  <a:lnTo>
                    <a:pt x="279" y="2869"/>
                  </a:lnTo>
                  <a:lnTo>
                    <a:pt x="290" y="2868"/>
                  </a:lnTo>
                  <a:lnTo>
                    <a:pt x="301" y="2867"/>
                  </a:lnTo>
                  <a:lnTo>
                    <a:pt x="301" y="2867"/>
                  </a:lnTo>
                  <a:lnTo>
                    <a:pt x="313" y="2868"/>
                  </a:lnTo>
                  <a:lnTo>
                    <a:pt x="322" y="2869"/>
                  </a:lnTo>
                  <a:lnTo>
                    <a:pt x="330" y="2872"/>
                  </a:lnTo>
                  <a:lnTo>
                    <a:pt x="336" y="2875"/>
                  </a:lnTo>
                  <a:lnTo>
                    <a:pt x="342" y="2879"/>
                  </a:lnTo>
                  <a:lnTo>
                    <a:pt x="346" y="2883"/>
                  </a:lnTo>
                  <a:lnTo>
                    <a:pt x="355" y="2891"/>
                  </a:lnTo>
                  <a:lnTo>
                    <a:pt x="362" y="2902"/>
                  </a:lnTo>
                  <a:lnTo>
                    <a:pt x="370" y="2910"/>
                  </a:lnTo>
                  <a:lnTo>
                    <a:pt x="376" y="2913"/>
                  </a:lnTo>
                  <a:lnTo>
                    <a:pt x="382" y="2916"/>
                  </a:lnTo>
                  <a:lnTo>
                    <a:pt x="389" y="2918"/>
                  </a:lnTo>
                  <a:lnTo>
                    <a:pt x="397" y="2919"/>
                  </a:lnTo>
                  <a:lnTo>
                    <a:pt x="397" y="2919"/>
                  </a:lnTo>
                  <a:lnTo>
                    <a:pt x="401" y="2933"/>
                  </a:lnTo>
                  <a:lnTo>
                    <a:pt x="408" y="2948"/>
                  </a:lnTo>
                  <a:lnTo>
                    <a:pt x="418" y="2963"/>
                  </a:lnTo>
                  <a:lnTo>
                    <a:pt x="422" y="2970"/>
                  </a:lnTo>
                  <a:lnTo>
                    <a:pt x="427" y="2974"/>
                  </a:lnTo>
                  <a:lnTo>
                    <a:pt x="427" y="2974"/>
                  </a:lnTo>
                  <a:lnTo>
                    <a:pt x="435" y="2979"/>
                  </a:lnTo>
                  <a:lnTo>
                    <a:pt x="444" y="2982"/>
                  </a:lnTo>
                  <a:lnTo>
                    <a:pt x="462" y="2988"/>
                  </a:lnTo>
                  <a:lnTo>
                    <a:pt x="469" y="2991"/>
                  </a:lnTo>
                  <a:lnTo>
                    <a:pt x="473" y="2994"/>
                  </a:lnTo>
                  <a:lnTo>
                    <a:pt x="476" y="2996"/>
                  </a:lnTo>
                  <a:lnTo>
                    <a:pt x="479" y="3000"/>
                  </a:lnTo>
                  <a:lnTo>
                    <a:pt x="480" y="3004"/>
                  </a:lnTo>
                  <a:lnTo>
                    <a:pt x="481" y="3009"/>
                  </a:lnTo>
                  <a:lnTo>
                    <a:pt x="482" y="3014"/>
                  </a:lnTo>
                  <a:lnTo>
                    <a:pt x="482" y="3014"/>
                  </a:lnTo>
                  <a:lnTo>
                    <a:pt x="481" y="3020"/>
                  </a:lnTo>
                  <a:lnTo>
                    <a:pt x="480" y="3026"/>
                  </a:lnTo>
                  <a:lnTo>
                    <a:pt x="477" y="3032"/>
                  </a:lnTo>
                  <a:lnTo>
                    <a:pt x="474" y="3037"/>
                  </a:lnTo>
                  <a:lnTo>
                    <a:pt x="466" y="3049"/>
                  </a:lnTo>
                  <a:lnTo>
                    <a:pt x="458" y="3061"/>
                  </a:lnTo>
                  <a:lnTo>
                    <a:pt x="449" y="3073"/>
                  </a:lnTo>
                  <a:lnTo>
                    <a:pt x="441" y="3087"/>
                  </a:lnTo>
                  <a:lnTo>
                    <a:pt x="438" y="3095"/>
                  </a:lnTo>
                  <a:lnTo>
                    <a:pt x="436" y="3103"/>
                  </a:lnTo>
                  <a:lnTo>
                    <a:pt x="434" y="3112"/>
                  </a:lnTo>
                  <a:lnTo>
                    <a:pt x="434" y="3121"/>
                  </a:lnTo>
                  <a:lnTo>
                    <a:pt x="434" y="3121"/>
                  </a:lnTo>
                  <a:lnTo>
                    <a:pt x="435" y="3132"/>
                  </a:lnTo>
                  <a:lnTo>
                    <a:pt x="437" y="3140"/>
                  </a:lnTo>
                  <a:lnTo>
                    <a:pt x="443" y="3148"/>
                  </a:lnTo>
                  <a:lnTo>
                    <a:pt x="449" y="3153"/>
                  </a:lnTo>
                  <a:lnTo>
                    <a:pt x="457" y="3157"/>
                  </a:lnTo>
                  <a:lnTo>
                    <a:pt x="465" y="3161"/>
                  </a:lnTo>
                  <a:lnTo>
                    <a:pt x="483" y="3166"/>
                  </a:lnTo>
                  <a:lnTo>
                    <a:pt x="502" y="3172"/>
                  </a:lnTo>
                  <a:lnTo>
                    <a:pt x="510" y="3176"/>
                  </a:lnTo>
                  <a:lnTo>
                    <a:pt x="518" y="3179"/>
                  </a:lnTo>
                  <a:lnTo>
                    <a:pt x="523" y="3185"/>
                  </a:lnTo>
                  <a:lnTo>
                    <a:pt x="528" y="3191"/>
                  </a:lnTo>
                  <a:lnTo>
                    <a:pt x="531" y="3200"/>
                  </a:lnTo>
                  <a:lnTo>
                    <a:pt x="533" y="3209"/>
                  </a:lnTo>
                  <a:lnTo>
                    <a:pt x="533" y="3209"/>
                  </a:lnTo>
                  <a:lnTo>
                    <a:pt x="533" y="3217"/>
                  </a:lnTo>
                  <a:lnTo>
                    <a:pt x="530" y="3225"/>
                  </a:lnTo>
                  <a:lnTo>
                    <a:pt x="528" y="3232"/>
                  </a:lnTo>
                  <a:lnTo>
                    <a:pt x="525" y="3238"/>
                  </a:lnTo>
                  <a:lnTo>
                    <a:pt x="520" y="3242"/>
                  </a:lnTo>
                  <a:lnTo>
                    <a:pt x="515" y="3247"/>
                  </a:lnTo>
                  <a:lnTo>
                    <a:pt x="505" y="3256"/>
                  </a:lnTo>
                  <a:lnTo>
                    <a:pt x="495" y="3264"/>
                  </a:lnTo>
                  <a:lnTo>
                    <a:pt x="487" y="3273"/>
                  </a:lnTo>
                  <a:lnTo>
                    <a:pt x="482" y="3278"/>
                  </a:lnTo>
                  <a:lnTo>
                    <a:pt x="480" y="3284"/>
                  </a:lnTo>
                  <a:lnTo>
                    <a:pt x="479" y="3291"/>
                  </a:lnTo>
                  <a:lnTo>
                    <a:pt x="477" y="3298"/>
                  </a:lnTo>
                  <a:lnTo>
                    <a:pt x="477" y="3298"/>
                  </a:lnTo>
                  <a:lnTo>
                    <a:pt x="477" y="3393"/>
                  </a:lnTo>
                  <a:lnTo>
                    <a:pt x="477" y="3393"/>
                  </a:lnTo>
                  <a:lnTo>
                    <a:pt x="479" y="3399"/>
                  </a:lnTo>
                  <a:lnTo>
                    <a:pt x="480" y="3405"/>
                  </a:lnTo>
                  <a:lnTo>
                    <a:pt x="482" y="3410"/>
                  </a:lnTo>
                  <a:lnTo>
                    <a:pt x="485" y="3416"/>
                  </a:lnTo>
                  <a:lnTo>
                    <a:pt x="493" y="3428"/>
                  </a:lnTo>
                  <a:lnTo>
                    <a:pt x="504" y="3439"/>
                  </a:lnTo>
                  <a:lnTo>
                    <a:pt x="513" y="3452"/>
                  </a:lnTo>
                  <a:lnTo>
                    <a:pt x="518" y="3459"/>
                  </a:lnTo>
                  <a:lnTo>
                    <a:pt x="521" y="3466"/>
                  </a:lnTo>
                  <a:lnTo>
                    <a:pt x="525" y="3474"/>
                  </a:lnTo>
                  <a:lnTo>
                    <a:pt x="527" y="3483"/>
                  </a:lnTo>
                  <a:lnTo>
                    <a:pt x="529" y="3493"/>
                  </a:lnTo>
                  <a:lnTo>
                    <a:pt x="529" y="3504"/>
                  </a:lnTo>
                  <a:lnTo>
                    <a:pt x="529" y="3504"/>
                  </a:lnTo>
                  <a:lnTo>
                    <a:pt x="529" y="3510"/>
                  </a:lnTo>
                  <a:lnTo>
                    <a:pt x="527" y="3516"/>
                  </a:lnTo>
                  <a:lnTo>
                    <a:pt x="526" y="3521"/>
                  </a:lnTo>
                  <a:lnTo>
                    <a:pt x="522" y="3525"/>
                  </a:lnTo>
                  <a:lnTo>
                    <a:pt x="519" y="3528"/>
                  </a:lnTo>
                  <a:lnTo>
                    <a:pt x="515" y="3531"/>
                  </a:lnTo>
                  <a:lnTo>
                    <a:pt x="507" y="3536"/>
                  </a:lnTo>
                  <a:lnTo>
                    <a:pt x="499" y="3539"/>
                  </a:lnTo>
                  <a:lnTo>
                    <a:pt x="492" y="3545"/>
                  </a:lnTo>
                  <a:lnTo>
                    <a:pt x="489" y="3548"/>
                  </a:lnTo>
                  <a:lnTo>
                    <a:pt x="487" y="3552"/>
                  </a:lnTo>
                  <a:lnTo>
                    <a:pt x="485" y="3556"/>
                  </a:lnTo>
                  <a:lnTo>
                    <a:pt x="485" y="3562"/>
                  </a:lnTo>
                  <a:lnTo>
                    <a:pt x="485" y="3562"/>
                  </a:lnTo>
                  <a:lnTo>
                    <a:pt x="485" y="3562"/>
                  </a:lnTo>
                  <a:lnTo>
                    <a:pt x="485" y="3562"/>
                  </a:lnTo>
                  <a:lnTo>
                    <a:pt x="485" y="3562"/>
                  </a:lnTo>
                  <a:lnTo>
                    <a:pt x="485" y="3562"/>
                  </a:lnTo>
                  <a:lnTo>
                    <a:pt x="485" y="3566"/>
                  </a:lnTo>
                  <a:lnTo>
                    <a:pt x="487" y="3569"/>
                  </a:lnTo>
                  <a:lnTo>
                    <a:pt x="492" y="3578"/>
                  </a:lnTo>
                  <a:lnTo>
                    <a:pt x="500" y="3589"/>
                  </a:lnTo>
                  <a:lnTo>
                    <a:pt x="510" y="3599"/>
                  </a:lnTo>
                  <a:lnTo>
                    <a:pt x="520" y="3608"/>
                  </a:lnTo>
                  <a:lnTo>
                    <a:pt x="530" y="3616"/>
                  </a:lnTo>
                  <a:lnTo>
                    <a:pt x="540" y="3622"/>
                  </a:lnTo>
                  <a:lnTo>
                    <a:pt x="544" y="3623"/>
                  </a:lnTo>
                  <a:lnTo>
                    <a:pt x="548" y="3624"/>
                  </a:lnTo>
                  <a:lnTo>
                    <a:pt x="548" y="3624"/>
                  </a:lnTo>
                  <a:lnTo>
                    <a:pt x="563" y="3623"/>
                  </a:lnTo>
                  <a:lnTo>
                    <a:pt x="575" y="3621"/>
                  </a:lnTo>
                  <a:lnTo>
                    <a:pt x="587" y="3619"/>
                  </a:lnTo>
                  <a:lnTo>
                    <a:pt x="599" y="3617"/>
                  </a:lnTo>
                  <a:lnTo>
                    <a:pt x="599" y="3617"/>
                  </a:lnTo>
                  <a:lnTo>
                    <a:pt x="606" y="3617"/>
                  </a:lnTo>
                  <a:lnTo>
                    <a:pt x="613" y="3620"/>
                  </a:lnTo>
                  <a:lnTo>
                    <a:pt x="619" y="3622"/>
                  </a:lnTo>
                  <a:lnTo>
                    <a:pt x="624" y="3626"/>
                  </a:lnTo>
                  <a:lnTo>
                    <a:pt x="634" y="3635"/>
                  </a:lnTo>
                  <a:lnTo>
                    <a:pt x="643" y="3643"/>
                  </a:lnTo>
                  <a:lnTo>
                    <a:pt x="643" y="3643"/>
                  </a:lnTo>
                  <a:lnTo>
                    <a:pt x="656" y="3652"/>
                  </a:lnTo>
                  <a:lnTo>
                    <a:pt x="665" y="3661"/>
                  </a:lnTo>
                  <a:lnTo>
                    <a:pt x="674" y="3672"/>
                  </a:lnTo>
                  <a:lnTo>
                    <a:pt x="681" y="3683"/>
                  </a:lnTo>
                  <a:lnTo>
                    <a:pt x="687" y="3696"/>
                  </a:lnTo>
                  <a:lnTo>
                    <a:pt x="691" y="3710"/>
                  </a:lnTo>
                  <a:lnTo>
                    <a:pt x="699" y="3737"/>
                  </a:lnTo>
                  <a:lnTo>
                    <a:pt x="706" y="3766"/>
                  </a:lnTo>
                  <a:lnTo>
                    <a:pt x="714" y="3794"/>
                  </a:lnTo>
                  <a:lnTo>
                    <a:pt x="720" y="3806"/>
                  </a:lnTo>
                  <a:lnTo>
                    <a:pt x="726" y="3819"/>
                  </a:lnTo>
                  <a:lnTo>
                    <a:pt x="733" y="3830"/>
                  </a:lnTo>
                  <a:lnTo>
                    <a:pt x="742" y="3841"/>
                  </a:lnTo>
                  <a:lnTo>
                    <a:pt x="742" y="3841"/>
                  </a:lnTo>
                  <a:lnTo>
                    <a:pt x="743" y="3845"/>
                  </a:lnTo>
                  <a:lnTo>
                    <a:pt x="744" y="3850"/>
                  </a:lnTo>
                  <a:lnTo>
                    <a:pt x="749" y="3859"/>
                  </a:lnTo>
                  <a:lnTo>
                    <a:pt x="755" y="3867"/>
                  </a:lnTo>
                  <a:lnTo>
                    <a:pt x="756" y="3872"/>
                  </a:lnTo>
                  <a:lnTo>
                    <a:pt x="757" y="3878"/>
                  </a:lnTo>
                  <a:lnTo>
                    <a:pt x="757" y="3878"/>
                  </a:lnTo>
                  <a:lnTo>
                    <a:pt x="756" y="3883"/>
                  </a:lnTo>
                  <a:lnTo>
                    <a:pt x="752" y="3889"/>
                  </a:lnTo>
                  <a:lnTo>
                    <a:pt x="749" y="3894"/>
                  </a:lnTo>
                  <a:lnTo>
                    <a:pt x="743" y="3898"/>
                  </a:lnTo>
                  <a:lnTo>
                    <a:pt x="734" y="3906"/>
                  </a:lnTo>
                  <a:lnTo>
                    <a:pt x="729" y="3910"/>
                  </a:lnTo>
                  <a:lnTo>
                    <a:pt x="727" y="3914"/>
                  </a:lnTo>
                  <a:lnTo>
                    <a:pt x="727" y="3914"/>
                  </a:lnTo>
                  <a:lnTo>
                    <a:pt x="726" y="3921"/>
                  </a:lnTo>
                  <a:lnTo>
                    <a:pt x="725" y="3928"/>
                  </a:lnTo>
                  <a:lnTo>
                    <a:pt x="725" y="3941"/>
                  </a:lnTo>
                  <a:lnTo>
                    <a:pt x="725" y="3945"/>
                  </a:lnTo>
                  <a:lnTo>
                    <a:pt x="724" y="3951"/>
                  </a:lnTo>
                  <a:lnTo>
                    <a:pt x="721" y="3957"/>
                  </a:lnTo>
                  <a:lnTo>
                    <a:pt x="717" y="3962"/>
                  </a:lnTo>
                  <a:lnTo>
                    <a:pt x="717" y="3962"/>
                  </a:lnTo>
                  <a:lnTo>
                    <a:pt x="712" y="3967"/>
                  </a:lnTo>
                  <a:lnTo>
                    <a:pt x="708" y="3973"/>
                  </a:lnTo>
                  <a:lnTo>
                    <a:pt x="695" y="3983"/>
                  </a:lnTo>
                  <a:lnTo>
                    <a:pt x="682" y="3993"/>
                  </a:lnTo>
                  <a:lnTo>
                    <a:pt x="670" y="4002"/>
                  </a:lnTo>
                  <a:lnTo>
                    <a:pt x="658" y="4013"/>
                  </a:lnTo>
                  <a:lnTo>
                    <a:pt x="652" y="4020"/>
                  </a:lnTo>
                  <a:lnTo>
                    <a:pt x="648" y="4027"/>
                  </a:lnTo>
                  <a:lnTo>
                    <a:pt x="644" y="4035"/>
                  </a:lnTo>
                  <a:lnTo>
                    <a:pt x="642" y="4043"/>
                  </a:lnTo>
                  <a:lnTo>
                    <a:pt x="640" y="4054"/>
                  </a:lnTo>
                  <a:lnTo>
                    <a:pt x="640" y="4065"/>
                  </a:lnTo>
                  <a:lnTo>
                    <a:pt x="640" y="4065"/>
                  </a:lnTo>
                  <a:lnTo>
                    <a:pt x="668" y="4097"/>
                  </a:lnTo>
                  <a:lnTo>
                    <a:pt x="668" y="4097"/>
                  </a:lnTo>
                  <a:lnTo>
                    <a:pt x="732" y="4097"/>
                  </a:lnTo>
                  <a:lnTo>
                    <a:pt x="732" y="4097"/>
                  </a:lnTo>
                  <a:lnTo>
                    <a:pt x="732" y="4097"/>
                  </a:lnTo>
                  <a:lnTo>
                    <a:pt x="736" y="4103"/>
                  </a:lnTo>
                  <a:lnTo>
                    <a:pt x="741" y="4106"/>
                  </a:lnTo>
                  <a:lnTo>
                    <a:pt x="747" y="4110"/>
                  </a:lnTo>
                  <a:lnTo>
                    <a:pt x="752" y="4112"/>
                  </a:lnTo>
                  <a:lnTo>
                    <a:pt x="765" y="4116"/>
                  </a:lnTo>
                  <a:lnTo>
                    <a:pt x="779" y="4117"/>
                  </a:lnTo>
                  <a:lnTo>
                    <a:pt x="779" y="4117"/>
                  </a:lnTo>
                  <a:lnTo>
                    <a:pt x="797" y="4116"/>
                  </a:lnTo>
                  <a:lnTo>
                    <a:pt x="813" y="4112"/>
                  </a:lnTo>
                  <a:lnTo>
                    <a:pt x="829" y="4106"/>
                  </a:lnTo>
                  <a:lnTo>
                    <a:pt x="843" y="4101"/>
                  </a:lnTo>
                  <a:lnTo>
                    <a:pt x="857" y="4092"/>
                  </a:lnTo>
                  <a:lnTo>
                    <a:pt x="870" y="4082"/>
                  </a:lnTo>
                  <a:lnTo>
                    <a:pt x="880" y="4071"/>
                  </a:lnTo>
                  <a:lnTo>
                    <a:pt x="892" y="4059"/>
                  </a:lnTo>
                  <a:lnTo>
                    <a:pt x="901" y="4046"/>
                  </a:lnTo>
                  <a:lnTo>
                    <a:pt x="910" y="4032"/>
                  </a:lnTo>
                  <a:lnTo>
                    <a:pt x="918" y="4018"/>
                  </a:lnTo>
                  <a:lnTo>
                    <a:pt x="926" y="4003"/>
                  </a:lnTo>
                  <a:lnTo>
                    <a:pt x="940" y="3973"/>
                  </a:lnTo>
                  <a:lnTo>
                    <a:pt x="951" y="3943"/>
                  </a:lnTo>
                  <a:lnTo>
                    <a:pt x="951" y="3943"/>
                  </a:lnTo>
                  <a:lnTo>
                    <a:pt x="955" y="3938"/>
                  </a:lnTo>
                  <a:lnTo>
                    <a:pt x="958" y="3935"/>
                  </a:lnTo>
                  <a:lnTo>
                    <a:pt x="963" y="3932"/>
                  </a:lnTo>
                  <a:lnTo>
                    <a:pt x="969" y="3929"/>
                  </a:lnTo>
                  <a:lnTo>
                    <a:pt x="978" y="3926"/>
                  </a:lnTo>
                  <a:lnTo>
                    <a:pt x="981" y="3924"/>
                  </a:lnTo>
                  <a:lnTo>
                    <a:pt x="985" y="3921"/>
                  </a:lnTo>
                  <a:lnTo>
                    <a:pt x="985" y="3921"/>
                  </a:lnTo>
                  <a:lnTo>
                    <a:pt x="987" y="3919"/>
                  </a:lnTo>
                  <a:lnTo>
                    <a:pt x="988" y="3915"/>
                  </a:lnTo>
                  <a:lnTo>
                    <a:pt x="989" y="3909"/>
                  </a:lnTo>
                  <a:lnTo>
                    <a:pt x="991" y="3890"/>
                  </a:lnTo>
                  <a:lnTo>
                    <a:pt x="992" y="3881"/>
                  </a:lnTo>
                  <a:lnTo>
                    <a:pt x="993" y="3873"/>
                  </a:lnTo>
                  <a:lnTo>
                    <a:pt x="995" y="3867"/>
                  </a:lnTo>
                  <a:lnTo>
                    <a:pt x="997" y="3864"/>
                  </a:lnTo>
                  <a:lnTo>
                    <a:pt x="1000" y="3863"/>
                  </a:lnTo>
                  <a:lnTo>
                    <a:pt x="1000" y="3863"/>
                  </a:lnTo>
                  <a:lnTo>
                    <a:pt x="1015" y="3854"/>
                  </a:lnTo>
                  <a:lnTo>
                    <a:pt x="1033" y="3848"/>
                  </a:lnTo>
                  <a:lnTo>
                    <a:pt x="1054" y="3842"/>
                  </a:lnTo>
                  <a:lnTo>
                    <a:pt x="1075" y="3837"/>
                  </a:lnTo>
                  <a:lnTo>
                    <a:pt x="1095" y="3834"/>
                  </a:lnTo>
                  <a:lnTo>
                    <a:pt x="1116" y="3831"/>
                  </a:lnTo>
                  <a:lnTo>
                    <a:pt x="1134" y="3830"/>
                  </a:lnTo>
                  <a:lnTo>
                    <a:pt x="1151" y="3829"/>
                  </a:lnTo>
                  <a:lnTo>
                    <a:pt x="1151" y="3829"/>
                  </a:lnTo>
                  <a:lnTo>
                    <a:pt x="1153" y="3823"/>
                  </a:lnTo>
                  <a:lnTo>
                    <a:pt x="1154" y="3817"/>
                  </a:lnTo>
                  <a:lnTo>
                    <a:pt x="1154" y="3810"/>
                  </a:lnTo>
                  <a:lnTo>
                    <a:pt x="1153" y="3806"/>
                  </a:lnTo>
                  <a:lnTo>
                    <a:pt x="1151" y="3804"/>
                  </a:lnTo>
                  <a:lnTo>
                    <a:pt x="1151" y="3804"/>
                  </a:lnTo>
                  <a:lnTo>
                    <a:pt x="1145" y="3803"/>
                  </a:lnTo>
                  <a:lnTo>
                    <a:pt x="1140" y="3802"/>
                  </a:lnTo>
                  <a:lnTo>
                    <a:pt x="1136" y="3798"/>
                  </a:lnTo>
                  <a:lnTo>
                    <a:pt x="1131" y="3795"/>
                  </a:lnTo>
                  <a:lnTo>
                    <a:pt x="1123" y="3785"/>
                  </a:lnTo>
                  <a:lnTo>
                    <a:pt x="1114" y="3774"/>
                  </a:lnTo>
                  <a:lnTo>
                    <a:pt x="1096" y="3751"/>
                  </a:lnTo>
                  <a:lnTo>
                    <a:pt x="1088" y="3742"/>
                  </a:lnTo>
                  <a:lnTo>
                    <a:pt x="1080" y="3734"/>
                  </a:lnTo>
                  <a:lnTo>
                    <a:pt x="1080" y="3734"/>
                  </a:lnTo>
                  <a:lnTo>
                    <a:pt x="1076" y="3731"/>
                  </a:lnTo>
                  <a:lnTo>
                    <a:pt x="1070" y="3728"/>
                  </a:lnTo>
                  <a:lnTo>
                    <a:pt x="1067" y="3726"/>
                  </a:lnTo>
                  <a:lnTo>
                    <a:pt x="1064" y="3722"/>
                  </a:lnTo>
                  <a:lnTo>
                    <a:pt x="1063" y="3719"/>
                  </a:lnTo>
                  <a:lnTo>
                    <a:pt x="1062" y="3715"/>
                  </a:lnTo>
                  <a:lnTo>
                    <a:pt x="1062" y="3715"/>
                  </a:lnTo>
                  <a:lnTo>
                    <a:pt x="1063" y="3712"/>
                  </a:lnTo>
                  <a:lnTo>
                    <a:pt x="1068" y="3706"/>
                  </a:lnTo>
                  <a:lnTo>
                    <a:pt x="1081" y="3693"/>
                  </a:lnTo>
                  <a:lnTo>
                    <a:pt x="1096" y="3682"/>
                  </a:lnTo>
                  <a:lnTo>
                    <a:pt x="1102" y="3677"/>
                  </a:lnTo>
                  <a:lnTo>
                    <a:pt x="1106" y="3676"/>
                  </a:lnTo>
                  <a:lnTo>
                    <a:pt x="1106" y="3676"/>
                  </a:lnTo>
                  <a:lnTo>
                    <a:pt x="1125" y="3676"/>
                  </a:lnTo>
                  <a:lnTo>
                    <a:pt x="1133" y="3674"/>
                  </a:lnTo>
                  <a:lnTo>
                    <a:pt x="1139" y="3672"/>
                  </a:lnTo>
                  <a:lnTo>
                    <a:pt x="1144" y="3668"/>
                  </a:lnTo>
                  <a:lnTo>
                    <a:pt x="1147" y="3662"/>
                  </a:lnTo>
                  <a:lnTo>
                    <a:pt x="1149" y="3654"/>
                  </a:lnTo>
                  <a:lnTo>
                    <a:pt x="1151" y="3643"/>
                  </a:lnTo>
                  <a:lnTo>
                    <a:pt x="1151" y="3643"/>
                  </a:lnTo>
                  <a:lnTo>
                    <a:pt x="1149" y="3638"/>
                  </a:lnTo>
                  <a:lnTo>
                    <a:pt x="1148" y="3632"/>
                  </a:lnTo>
                  <a:lnTo>
                    <a:pt x="1145" y="3623"/>
                  </a:lnTo>
                  <a:lnTo>
                    <a:pt x="1140" y="3613"/>
                  </a:lnTo>
                  <a:lnTo>
                    <a:pt x="1139" y="3608"/>
                  </a:lnTo>
                  <a:lnTo>
                    <a:pt x="1139" y="3602"/>
                  </a:lnTo>
                  <a:lnTo>
                    <a:pt x="1139" y="3602"/>
                  </a:lnTo>
                  <a:lnTo>
                    <a:pt x="1139" y="3596"/>
                  </a:lnTo>
                  <a:lnTo>
                    <a:pt x="1141" y="3590"/>
                  </a:lnTo>
                  <a:lnTo>
                    <a:pt x="1146" y="3578"/>
                  </a:lnTo>
                  <a:lnTo>
                    <a:pt x="1152" y="3565"/>
                  </a:lnTo>
                  <a:lnTo>
                    <a:pt x="1153" y="3556"/>
                  </a:lnTo>
                  <a:lnTo>
                    <a:pt x="1154" y="3547"/>
                  </a:lnTo>
                  <a:lnTo>
                    <a:pt x="1154" y="3547"/>
                  </a:lnTo>
                  <a:lnTo>
                    <a:pt x="1153" y="3539"/>
                  </a:lnTo>
                  <a:lnTo>
                    <a:pt x="1152" y="3532"/>
                  </a:lnTo>
                  <a:lnTo>
                    <a:pt x="1146" y="3521"/>
                  </a:lnTo>
                  <a:lnTo>
                    <a:pt x="1141" y="3509"/>
                  </a:lnTo>
                  <a:lnTo>
                    <a:pt x="1139" y="3502"/>
                  </a:lnTo>
                  <a:lnTo>
                    <a:pt x="1139" y="3497"/>
                  </a:lnTo>
                  <a:lnTo>
                    <a:pt x="1139" y="3497"/>
                  </a:lnTo>
                  <a:lnTo>
                    <a:pt x="1140" y="3491"/>
                  </a:lnTo>
                  <a:lnTo>
                    <a:pt x="1141" y="3485"/>
                  </a:lnTo>
                  <a:lnTo>
                    <a:pt x="1148" y="3471"/>
                  </a:lnTo>
                  <a:lnTo>
                    <a:pt x="1156" y="3454"/>
                  </a:lnTo>
                  <a:lnTo>
                    <a:pt x="1160" y="3446"/>
                  </a:lnTo>
                  <a:lnTo>
                    <a:pt x="1161" y="3438"/>
                  </a:lnTo>
                  <a:lnTo>
                    <a:pt x="1161" y="3438"/>
                  </a:lnTo>
                  <a:lnTo>
                    <a:pt x="1172" y="3433"/>
                  </a:lnTo>
                  <a:lnTo>
                    <a:pt x="1182" y="3426"/>
                  </a:lnTo>
                  <a:lnTo>
                    <a:pt x="1191" y="3418"/>
                  </a:lnTo>
                  <a:lnTo>
                    <a:pt x="1198" y="3409"/>
                  </a:lnTo>
                  <a:lnTo>
                    <a:pt x="1203" y="3398"/>
                  </a:lnTo>
                  <a:lnTo>
                    <a:pt x="1208" y="3386"/>
                  </a:lnTo>
                  <a:lnTo>
                    <a:pt x="1212" y="3375"/>
                  </a:lnTo>
                  <a:lnTo>
                    <a:pt x="1213" y="3364"/>
                  </a:lnTo>
                  <a:lnTo>
                    <a:pt x="1213" y="3364"/>
                  </a:lnTo>
                  <a:lnTo>
                    <a:pt x="1212" y="3357"/>
                  </a:lnTo>
                  <a:lnTo>
                    <a:pt x="1210" y="3350"/>
                  </a:lnTo>
                  <a:lnTo>
                    <a:pt x="1209" y="3345"/>
                  </a:lnTo>
                  <a:lnTo>
                    <a:pt x="1206" y="3340"/>
                  </a:lnTo>
                  <a:lnTo>
                    <a:pt x="1200" y="3330"/>
                  </a:lnTo>
                  <a:lnTo>
                    <a:pt x="1192" y="3319"/>
                  </a:lnTo>
                  <a:lnTo>
                    <a:pt x="1185" y="3310"/>
                  </a:lnTo>
                  <a:lnTo>
                    <a:pt x="1178" y="3301"/>
                  </a:lnTo>
                  <a:lnTo>
                    <a:pt x="1174" y="3291"/>
                  </a:lnTo>
                  <a:lnTo>
                    <a:pt x="1172" y="3285"/>
                  </a:lnTo>
                  <a:lnTo>
                    <a:pt x="1172" y="3279"/>
                  </a:lnTo>
                  <a:lnTo>
                    <a:pt x="1172" y="3279"/>
                  </a:lnTo>
                  <a:lnTo>
                    <a:pt x="1172" y="3260"/>
                  </a:lnTo>
                  <a:lnTo>
                    <a:pt x="1176" y="3241"/>
                  </a:lnTo>
                  <a:lnTo>
                    <a:pt x="1179" y="3223"/>
                  </a:lnTo>
                  <a:lnTo>
                    <a:pt x="1185" y="3207"/>
                  </a:lnTo>
                  <a:lnTo>
                    <a:pt x="1193" y="3193"/>
                  </a:lnTo>
                  <a:lnTo>
                    <a:pt x="1197" y="3187"/>
                  </a:lnTo>
                  <a:lnTo>
                    <a:pt x="1201" y="3182"/>
                  </a:lnTo>
                  <a:lnTo>
                    <a:pt x="1207" y="3178"/>
                  </a:lnTo>
                  <a:lnTo>
                    <a:pt x="1212" y="3176"/>
                  </a:lnTo>
                  <a:lnTo>
                    <a:pt x="1217" y="3173"/>
                  </a:lnTo>
                  <a:lnTo>
                    <a:pt x="1224" y="3173"/>
                  </a:lnTo>
                  <a:lnTo>
                    <a:pt x="1224" y="3173"/>
                  </a:lnTo>
                  <a:lnTo>
                    <a:pt x="1271" y="3173"/>
                  </a:lnTo>
                  <a:lnTo>
                    <a:pt x="1271" y="3173"/>
                  </a:lnTo>
                  <a:lnTo>
                    <a:pt x="1279" y="3172"/>
                  </a:lnTo>
                  <a:lnTo>
                    <a:pt x="1286" y="3170"/>
                  </a:lnTo>
                  <a:lnTo>
                    <a:pt x="1292" y="3168"/>
                  </a:lnTo>
                  <a:lnTo>
                    <a:pt x="1298" y="3163"/>
                  </a:lnTo>
                  <a:lnTo>
                    <a:pt x="1304" y="3158"/>
                  </a:lnTo>
                  <a:lnTo>
                    <a:pt x="1308" y="3153"/>
                  </a:lnTo>
                  <a:lnTo>
                    <a:pt x="1317" y="3142"/>
                  </a:lnTo>
                  <a:lnTo>
                    <a:pt x="1325" y="3131"/>
                  </a:lnTo>
                  <a:lnTo>
                    <a:pt x="1333" y="3120"/>
                  </a:lnTo>
                  <a:lnTo>
                    <a:pt x="1337" y="3116"/>
                  </a:lnTo>
                  <a:lnTo>
                    <a:pt x="1342" y="3113"/>
                  </a:lnTo>
                  <a:lnTo>
                    <a:pt x="1346" y="3111"/>
                  </a:lnTo>
                  <a:lnTo>
                    <a:pt x="1352" y="3110"/>
                  </a:lnTo>
                  <a:lnTo>
                    <a:pt x="1352" y="3110"/>
                  </a:lnTo>
                  <a:lnTo>
                    <a:pt x="1360" y="3111"/>
                  </a:lnTo>
                  <a:lnTo>
                    <a:pt x="1367" y="3115"/>
                  </a:lnTo>
                  <a:lnTo>
                    <a:pt x="1373" y="3119"/>
                  </a:lnTo>
                  <a:lnTo>
                    <a:pt x="1377" y="3124"/>
                  </a:lnTo>
                  <a:lnTo>
                    <a:pt x="1382" y="3131"/>
                  </a:lnTo>
                  <a:lnTo>
                    <a:pt x="1385" y="3139"/>
                  </a:lnTo>
                  <a:lnTo>
                    <a:pt x="1391" y="3155"/>
                  </a:lnTo>
                  <a:lnTo>
                    <a:pt x="1397" y="3171"/>
                  </a:lnTo>
                  <a:lnTo>
                    <a:pt x="1401" y="3178"/>
                  </a:lnTo>
                  <a:lnTo>
                    <a:pt x="1405" y="3185"/>
                  </a:lnTo>
                  <a:lnTo>
                    <a:pt x="1411" y="3191"/>
                  </a:lnTo>
                  <a:lnTo>
                    <a:pt x="1416" y="3195"/>
                  </a:lnTo>
                  <a:lnTo>
                    <a:pt x="1424" y="3197"/>
                  </a:lnTo>
                  <a:lnTo>
                    <a:pt x="1432" y="3199"/>
                  </a:lnTo>
                  <a:lnTo>
                    <a:pt x="1432" y="3199"/>
                  </a:lnTo>
                  <a:lnTo>
                    <a:pt x="1436" y="3199"/>
                  </a:lnTo>
                  <a:lnTo>
                    <a:pt x="1437" y="3197"/>
                  </a:lnTo>
                  <a:lnTo>
                    <a:pt x="1438" y="3195"/>
                  </a:lnTo>
                  <a:lnTo>
                    <a:pt x="1439" y="3193"/>
                  </a:lnTo>
                  <a:lnTo>
                    <a:pt x="1439" y="3187"/>
                  </a:lnTo>
                  <a:lnTo>
                    <a:pt x="1438" y="3179"/>
                  </a:lnTo>
                  <a:lnTo>
                    <a:pt x="1435" y="3161"/>
                  </a:lnTo>
                  <a:lnTo>
                    <a:pt x="1434" y="3153"/>
                  </a:lnTo>
                  <a:lnTo>
                    <a:pt x="1432" y="3143"/>
                  </a:lnTo>
                  <a:lnTo>
                    <a:pt x="1432" y="3143"/>
                  </a:lnTo>
                  <a:lnTo>
                    <a:pt x="1435" y="3128"/>
                  </a:lnTo>
                  <a:lnTo>
                    <a:pt x="1439" y="3105"/>
                  </a:lnTo>
                  <a:lnTo>
                    <a:pt x="1445" y="3085"/>
                  </a:lnTo>
                  <a:lnTo>
                    <a:pt x="1449" y="3077"/>
                  </a:lnTo>
                  <a:lnTo>
                    <a:pt x="1451" y="3073"/>
                  </a:lnTo>
                  <a:lnTo>
                    <a:pt x="1451" y="3073"/>
                  </a:lnTo>
                  <a:lnTo>
                    <a:pt x="1454" y="3072"/>
                  </a:lnTo>
                  <a:lnTo>
                    <a:pt x="1458" y="3072"/>
                  </a:lnTo>
                  <a:lnTo>
                    <a:pt x="1464" y="3072"/>
                  </a:lnTo>
                  <a:lnTo>
                    <a:pt x="1467" y="3072"/>
                  </a:lnTo>
                  <a:lnTo>
                    <a:pt x="1469" y="3071"/>
                  </a:lnTo>
                  <a:lnTo>
                    <a:pt x="1472" y="3070"/>
                  </a:lnTo>
                  <a:lnTo>
                    <a:pt x="1474" y="3066"/>
                  </a:lnTo>
                  <a:lnTo>
                    <a:pt x="1474" y="3066"/>
                  </a:lnTo>
                  <a:lnTo>
                    <a:pt x="1475" y="3057"/>
                  </a:lnTo>
                  <a:lnTo>
                    <a:pt x="1476" y="3048"/>
                  </a:lnTo>
                  <a:lnTo>
                    <a:pt x="1478" y="3041"/>
                  </a:lnTo>
                  <a:lnTo>
                    <a:pt x="1481" y="3036"/>
                  </a:lnTo>
                  <a:lnTo>
                    <a:pt x="1484" y="3033"/>
                  </a:lnTo>
                  <a:lnTo>
                    <a:pt x="1484" y="3033"/>
                  </a:lnTo>
                  <a:lnTo>
                    <a:pt x="1490" y="3026"/>
                  </a:lnTo>
                  <a:lnTo>
                    <a:pt x="1498" y="3018"/>
                  </a:lnTo>
                  <a:lnTo>
                    <a:pt x="1515" y="3003"/>
                  </a:lnTo>
                  <a:lnTo>
                    <a:pt x="1523" y="2995"/>
                  </a:lnTo>
                  <a:lnTo>
                    <a:pt x="1530" y="2986"/>
                  </a:lnTo>
                  <a:lnTo>
                    <a:pt x="1534" y="2977"/>
                  </a:lnTo>
                  <a:lnTo>
                    <a:pt x="1536" y="2972"/>
                  </a:lnTo>
                  <a:lnTo>
                    <a:pt x="1536" y="2967"/>
                  </a:lnTo>
                  <a:lnTo>
                    <a:pt x="1536" y="2967"/>
                  </a:lnTo>
                  <a:lnTo>
                    <a:pt x="1535" y="2963"/>
                  </a:lnTo>
                  <a:lnTo>
                    <a:pt x="1534" y="2960"/>
                  </a:lnTo>
                  <a:lnTo>
                    <a:pt x="1530" y="2956"/>
                  </a:lnTo>
                  <a:lnTo>
                    <a:pt x="1524" y="2953"/>
                  </a:lnTo>
                  <a:lnTo>
                    <a:pt x="1523" y="2951"/>
                  </a:lnTo>
                  <a:lnTo>
                    <a:pt x="1521" y="2949"/>
                  </a:lnTo>
                  <a:lnTo>
                    <a:pt x="1521" y="2949"/>
                  </a:lnTo>
                  <a:lnTo>
                    <a:pt x="1521" y="2934"/>
                  </a:lnTo>
                  <a:lnTo>
                    <a:pt x="1521" y="2934"/>
                  </a:lnTo>
                  <a:lnTo>
                    <a:pt x="1521" y="2928"/>
                  </a:lnTo>
                  <a:lnTo>
                    <a:pt x="1522" y="2924"/>
                  </a:lnTo>
                  <a:lnTo>
                    <a:pt x="1524" y="2919"/>
                  </a:lnTo>
                  <a:lnTo>
                    <a:pt x="1528" y="2916"/>
                  </a:lnTo>
                  <a:lnTo>
                    <a:pt x="1528" y="2916"/>
                  </a:lnTo>
                  <a:lnTo>
                    <a:pt x="1531" y="2910"/>
                  </a:lnTo>
                  <a:lnTo>
                    <a:pt x="1536" y="2905"/>
                  </a:lnTo>
                  <a:lnTo>
                    <a:pt x="1541" y="2902"/>
                  </a:lnTo>
                  <a:lnTo>
                    <a:pt x="1546" y="2898"/>
                  </a:lnTo>
                  <a:lnTo>
                    <a:pt x="1551" y="2896"/>
                  </a:lnTo>
                  <a:lnTo>
                    <a:pt x="1557" y="2895"/>
                  </a:lnTo>
                  <a:lnTo>
                    <a:pt x="1568" y="2894"/>
                  </a:lnTo>
                  <a:lnTo>
                    <a:pt x="1568" y="2894"/>
                  </a:lnTo>
                  <a:lnTo>
                    <a:pt x="1573" y="2895"/>
                  </a:lnTo>
                  <a:lnTo>
                    <a:pt x="1575" y="2896"/>
                  </a:lnTo>
                  <a:lnTo>
                    <a:pt x="1577" y="2899"/>
                  </a:lnTo>
                  <a:lnTo>
                    <a:pt x="1580" y="2904"/>
                  </a:lnTo>
                  <a:lnTo>
                    <a:pt x="1583" y="2913"/>
                  </a:lnTo>
                  <a:lnTo>
                    <a:pt x="1587" y="2922"/>
                  </a:lnTo>
                  <a:lnTo>
                    <a:pt x="1587" y="2922"/>
                  </a:lnTo>
                  <a:lnTo>
                    <a:pt x="1626" y="2945"/>
                  </a:lnTo>
                  <a:lnTo>
                    <a:pt x="1656" y="2960"/>
                  </a:lnTo>
                  <a:lnTo>
                    <a:pt x="1667" y="2965"/>
                  </a:lnTo>
                  <a:lnTo>
                    <a:pt x="1675" y="2967"/>
                  </a:lnTo>
                  <a:lnTo>
                    <a:pt x="1675" y="2967"/>
                  </a:lnTo>
                  <a:lnTo>
                    <a:pt x="1684" y="2966"/>
                  </a:lnTo>
                  <a:lnTo>
                    <a:pt x="1691" y="2965"/>
                  </a:lnTo>
                  <a:lnTo>
                    <a:pt x="1697" y="2962"/>
                  </a:lnTo>
                  <a:lnTo>
                    <a:pt x="1702" y="2958"/>
                  </a:lnTo>
                  <a:lnTo>
                    <a:pt x="1704" y="2955"/>
                  </a:lnTo>
                  <a:lnTo>
                    <a:pt x="1706" y="2950"/>
                  </a:lnTo>
                  <a:lnTo>
                    <a:pt x="1707" y="2945"/>
                  </a:lnTo>
                  <a:lnTo>
                    <a:pt x="1709" y="2941"/>
                  </a:lnTo>
                  <a:lnTo>
                    <a:pt x="1709" y="2941"/>
                  </a:lnTo>
                  <a:lnTo>
                    <a:pt x="1709" y="2916"/>
                  </a:lnTo>
                  <a:lnTo>
                    <a:pt x="1709" y="2916"/>
                  </a:lnTo>
                  <a:lnTo>
                    <a:pt x="1709" y="2910"/>
                  </a:lnTo>
                  <a:lnTo>
                    <a:pt x="1711" y="2905"/>
                  </a:lnTo>
                  <a:lnTo>
                    <a:pt x="1716" y="2897"/>
                  </a:lnTo>
                  <a:lnTo>
                    <a:pt x="1720" y="2890"/>
                  </a:lnTo>
                  <a:lnTo>
                    <a:pt x="1722" y="2887"/>
                  </a:lnTo>
                  <a:lnTo>
                    <a:pt x="1722" y="2882"/>
                  </a:lnTo>
                  <a:lnTo>
                    <a:pt x="1722" y="2882"/>
                  </a:lnTo>
                  <a:lnTo>
                    <a:pt x="1722" y="2864"/>
                  </a:lnTo>
                  <a:lnTo>
                    <a:pt x="1722" y="2864"/>
                  </a:lnTo>
                  <a:lnTo>
                    <a:pt x="1721" y="2860"/>
                  </a:lnTo>
                  <a:lnTo>
                    <a:pt x="1719" y="2856"/>
                  </a:lnTo>
                  <a:lnTo>
                    <a:pt x="1712" y="2849"/>
                  </a:lnTo>
                  <a:lnTo>
                    <a:pt x="1705" y="2842"/>
                  </a:lnTo>
                  <a:lnTo>
                    <a:pt x="1696" y="2835"/>
                  </a:lnTo>
                  <a:lnTo>
                    <a:pt x="1688" y="2829"/>
                  </a:lnTo>
                  <a:lnTo>
                    <a:pt x="1682" y="2823"/>
                  </a:lnTo>
                  <a:lnTo>
                    <a:pt x="1676" y="2818"/>
                  </a:lnTo>
                  <a:lnTo>
                    <a:pt x="1675" y="2815"/>
                  </a:lnTo>
                  <a:lnTo>
                    <a:pt x="1675" y="2812"/>
                  </a:lnTo>
                  <a:lnTo>
                    <a:pt x="1675" y="2812"/>
                  </a:lnTo>
                  <a:lnTo>
                    <a:pt x="1675" y="2806"/>
                  </a:lnTo>
                  <a:lnTo>
                    <a:pt x="1676" y="2802"/>
                  </a:lnTo>
                  <a:lnTo>
                    <a:pt x="1679" y="2797"/>
                  </a:lnTo>
                  <a:lnTo>
                    <a:pt x="1681" y="2792"/>
                  </a:lnTo>
                  <a:lnTo>
                    <a:pt x="1688" y="2784"/>
                  </a:lnTo>
                  <a:lnTo>
                    <a:pt x="1696" y="2779"/>
                  </a:lnTo>
                  <a:lnTo>
                    <a:pt x="1703" y="2772"/>
                  </a:lnTo>
                  <a:lnTo>
                    <a:pt x="1710" y="2765"/>
                  </a:lnTo>
                  <a:lnTo>
                    <a:pt x="1712" y="2760"/>
                  </a:lnTo>
                  <a:lnTo>
                    <a:pt x="1714" y="2757"/>
                  </a:lnTo>
                  <a:lnTo>
                    <a:pt x="1716" y="2752"/>
                  </a:lnTo>
                  <a:lnTo>
                    <a:pt x="1716" y="2746"/>
                  </a:lnTo>
                  <a:lnTo>
                    <a:pt x="1716" y="2746"/>
                  </a:lnTo>
                  <a:lnTo>
                    <a:pt x="1716" y="2739"/>
                  </a:lnTo>
                  <a:lnTo>
                    <a:pt x="1714" y="2734"/>
                  </a:lnTo>
                  <a:lnTo>
                    <a:pt x="1710" y="2723"/>
                  </a:lnTo>
                  <a:lnTo>
                    <a:pt x="1705" y="2714"/>
                  </a:lnTo>
                  <a:lnTo>
                    <a:pt x="1701" y="2706"/>
                  </a:lnTo>
                  <a:lnTo>
                    <a:pt x="1701" y="2706"/>
                  </a:lnTo>
                  <a:lnTo>
                    <a:pt x="1635" y="2706"/>
                  </a:lnTo>
                  <a:lnTo>
                    <a:pt x="1635" y="2706"/>
                  </a:lnTo>
                  <a:lnTo>
                    <a:pt x="1635" y="2706"/>
                  </a:lnTo>
                  <a:lnTo>
                    <a:pt x="1632" y="2700"/>
                  </a:lnTo>
                  <a:lnTo>
                    <a:pt x="1628" y="2693"/>
                  </a:lnTo>
                  <a:lnTo>
                    <a:pt x="1626" y="2684"/>
                  </a:lnTo>
                  <a:lnTo>
                    <a:pt x="1623" y="2675"/>
                  </a:lnTo>
                  <a:lnTo>
                    <a:pt x="1621" y="2652"/>
                  </a:lnTo>
                  <a:lnTo>
                    <a:pt x="1620" y="2629"/>
                  </a:lnTo>
                  <a:lnTo>
                    <a:pt x="1620" y="2629"/>
                  </a:lnTo>
                  <a:lnTo>
                    <a:pt x="1621" y="2616"/>
                  </a:lnTo>
                  <a:lnTo>
                    <a:pt x="1623" y="2607"/>
                  </a:lnTo>
                  <a:lnTo>
                    <a:pt x="1626" y="2600"/>
                  </a:lnTo>
                  <a:lnTo>
                    <a:pt x="1628" y="2593"/>
                  </a:lnTo>
                  <a:lnTo>
                    <a:pt x="1635" y="2581"/>
                  </a:lnTo>
                  <a:lnTo>
                    <a:pt x="1637" y="2573"/>
                  </a:lnTo>
                  <a:lnTo>
                    <a:pt x="1638" y="2563"/>
                  </a:lnTo>
                  <a:lnTo>
                    <a:pt x="1638" y="2563"/>
                  </a:lnTo>
                  <a:lnTo>
                    <a:pt x="1634" y="2562"/>
                  </a:lnTo>
                  <a:lnTo>
                    <a:pt x="1630" y="2560"/>
                  </a:lnTo>
                  <a:lnTo>
                    <a:pt x="1627" y="2555"/>
                  </a:lnTo>
                  <a:lnTo>
                    <a:pt x="1625" y="2548"/>
                  </a:lnTo>
                  <a:lnTo>
                    <a:pt x="1625" y="2548"/>
                  </a:lnTo>
                  <a:lnTo>
                    <a:pt x="1632" y="2544"/>
                  </a:lnTo>
                  <a:lnTo>
                    <a:pt x="1637" y="2539"/>
                  </a:lnTo>
                  <a:lnTo>
                    <a:pt x="1645" y="2529"/>
                  </a:lnTo>
                  <a:lnTo>
                    <a:pt x="1655" y="2519"/>
                  </a:lnTo>
                  <a:lnTo>
                    <a:pt x="1660" y="2513"/>
                  </a:lnTo>
                  <a:lnTo>
                    <a:pt x="1668" y="2508"/>
                  </a:lnTo>
                  <a:lnTo>
                    <a:pt x="1668" y="2508"/>
                  </a:lnTo>
                  <a:lnTo>
                    <a:pt x="1672" y="2502"/>
                  </a:lnTo>
                  <a:lnTo>
                    <a:pt x="1676" y="2498"/>
                  </a:lnTo>
                  <a:lnTo>
                    <a:pt x="1679" y="2494"/>
                  </a:lnTo>
                  <a:lnTo>
                    <a:pt x="1681" y="2491"/>
                  </a:lnTo>
                  <a:lnTo>
                    <a:pt x="1682" y="2487"/>
                  </a:lnTo>
                  <a:lnTo>
                    <a:pt x="1683" y="2482"/>
                  </a:lnTo>
                  <a:lnTo>
                    <a:pt x="1683" y="2482"/>
                  </a:lnTo>
                  <a:lnTo>
                    <a:pt x="1684" y="2472"/>
                  </a:lnTo>
                  <a:lnTo>
                    <a:pt x="1687" y="2464"/>
                  </a:lnTo>
                  <a:lnTo>
                    <a:pt x="1691" y="2458"/>
                  </a:lnTo>
                  <a:lnTo>
                    <a:pt x="1696" y="2451"/>
                  </a:lnTo>
                  <a:lnTo>
                    <a:pt x="1701" y="2443"/>
                  </a:lnTo>
                  <a:lnTo>
                    <a:pt x="1704" y="2436"/>
                  </a:lnTo>
                  <a:lnTo>
                    <a:pt x="1707" y="2426"/>
                  </a:lnTo>
                  <a:lnTo>
                    <a:pt x="1709" y="2416"/>
                  </a:lnTo>
                  <a:lnTo>
                    <a:pt x="1709" y="2416"/>
                  </a:lnTo>
                  <a:lnTo>
                    <a:pt x="1707" y="2413"/>
                  </a:lnTo>
                  <a:lnTo>
                    <a:pt x="1706" y="2409"/>
                  </a:lnTo>
                  <a:lnTo>
                    <a:pt x="1701" y="2402"/>
                  </a:lnTo>
                  <a:lnTo>
                    <a:pt x="1698" y="2399"/>
                  </a:lnTo>
                  <a:lnTo>
                    <a:pt x="1696" y="2394"/>
                  </a:lnTo>
                  <a:lnTo>
                    <a:pt x="1694" y="2388"/>
                  </a:lnTo>
                  <a:lnTo>
                    <a:pt x="1694" y="2383"/>
                  </a:lnTo>
                  <a:lnTo>
                    <a:pt x="1694" y="2383"/>
                  </a:lnTo>
                  <a:lnTo>
                    <a:pt x="1694" y="2378"/>
                  </a:lnTo>
                  <a:lnTo>
                    <a:pt x="1696" y="2375"/>
                  </a:lnTo>
                  <a:lnTo>
                    <a:pt x="1701" y="2365"/>
                  </a:lnTo>
                  <a:lnTo>
                    <a:pt x="1706" y="2356"/>
                  </a:lnTo>
                  <a:lnTo>
                    <a:pt x="1707" y="2352"/>
                  </a:lnTo>
                  <a:lnTo>
                    <a:pt x="1709" y="2346"/>
                  </a:lnTo>
                  <a:lnTo>
                    <a:pt x="1709" y="2346"/>
                  </a:lnTo>
                  <a:lnTo>
                    <a:pt x="1707" y="2340"/>
                  </a:lnTo>
                  <a:lnTo>
                    <a:pt x="1706" y="2334"/>
                  </a:lnTo>
                  <a:lnTo>
                    <a:pt x="1704" y="2329"/>
                  </a:lnTo>
                  <a:lnTo>
                    <a:pt x="1701" y="2324"/>
                  </a:lnTo>
                  <a:lnTo>
                    <a:pt x="1693" y="2316"/>
                  </a:lnTo>
                  <a:lnTo>
                    <a:pt x="1684" y="2309"/>
                  </a:lnTo>
                  <a:lnTo>
                    <a:pt x="1675" y="2302"/>
                  </a:lnTo>
                  <a:lnTo>
                    <a:pt x="1668" y="2293"/>
                  </a:lnTo>
                  <a:lnTo>
                    <a:pt x="1665" y="2288"/>
                  </a:lnTo>
                  <a:lnTo>
                    <a:pt x="1663" y="2283"/>
                  </a:lnTo>
                  <a:lnTo>
                    <a:pt x="1661" y="2276"/>
                  </a:lnTo>
                  <a:lnTo>
                    <a:pt x="1660" y="2269"/>
                  </a:lnTo>
                  <a:lnTo>
                    <a:pt x="1660" y="2269"/>
                  </a:lnTo>
                  <a:lnTo>
                    <a:pt x="1661" y="2260"/>
                  </a:lnTo>
                  <a:lnTo>
                    <a:pt x="1664" y="2253"/>
                  </a:lnTo>
                  <a:lnTo>
                    <a:pt x="1667" y="2247"/>
                  </a:lnTo>
                  <a:lnTo>
                    <a:pt x="1672" y="2241"/>
                  </a:lnTo>
                  <a:lnTo>
                    <a:pt x="1680" y="2232"/>
                  </a:lnTo>
                  <a:lnTo>
                    <a:pt x="1682" y="2226"/>
                  </a:lnTo>
                  <a:lnTo>
                    <a:pt x="1683" y="2222"/>
                  </a:lnTo>
                  <a:lnTo>
                    <a:pt x="1683" y="2222"/>
                  </a:lnTo>
                  <a:lnTo>
                    <a:pt x="1682" y="2215"/>
                  </a:lnTo>
                  <a:lnTo>
                    <a:pt x="1680" y="2209"/>
                  </a:lnTo>
                  <a:lnTo>
                    <a:pt x="1672" y="2199"/>
                  </a:lnTo>
                  <a:lnTo>
                    <a:pt x="1667" y="2193"/>
                  </a:lnTo>
                  <a:lnTo>
                    <a:pt x="1664" y="2186"/>
                  </a:lnTo>
                  <a:lnTo>
                    <a:pt x="1661" y="2177"/>
                  </a:lnTo>
                  <a:lnTo>
                    <a:pt x="1660" y="2166"/>
                  </a:lnTo>
                  <a:lnTo>
                    <a:pt x="1660" y="2166"/>
                  </a:lnTo>
                  <a:lnTo>
                    <a:pt x="1661" y="2157"/>
                  </a:lnTo>
                  <a:lnTo>
                    <a:pt x="1664" y="2149"/>
                  </a:lnTo>
                  <a:lnTo>
                    <a:pt x="1667" y="2142"/>
                  </a:lnTo>
                  <a:lnTo>
                    <a:pt x="1672" y="2136"/>
                  </a:lnTo>
                  <a:lnTo>
                    <a:pt x="1678" y="2133"/>
                  </a:lnTo>
                  <a:lnTo>
                    <a:pt x="1684" y="2130"/>
                  </a:lnTo>
                  <a:lnTo>
                    <a:pt x="1699" y="2124"/>
                  </a:lnTo>
                  <a:lnTo>
                    <a:pt x="1714" y="2119"/>
                  </a:lnTo>
                  <a:lnTo>
                    <a:pt x="1728" y="2113"/>
                  </a:lnTo>
                  <a:lnTo>
                    <a:pt x="1735" y="2110"/>
                  </a:lnTo>
                  <a:lnTo>
                    <a:pt x="1741" y="2105"/>
                  </a:lnTo>
                  <a:lnTo>
                    <a:pt x="1745" y="2100"/>
                  </a:lnTo>
                  <a:lnTo>
                    <a:pt x="1749" y="2093"/>
                  </a:lnTo>
                  <a:lnTo>
                    <a:pt x="1749" y="2093"/>
                  </a:lnTo>
                  <a:lnTo>
                    <a:pt x="1749" y="2078"/>
                  </a:lnTo>
                  <a:lnTo>
                    <a:pt x="1749" y="2078"/>
                  </a:lnTo>
                  <a:lnTo>
                    <a:pt x="1749" y="2078"/>
                  </a:lnTo>
                  <a:lnTo>
                    <a:pt x="1742" y="2078"/>
                  </a:lnTo>
                  <a:lnTo>
                    <a:pt x="1742" y="2078"/>
                  </a:lnTo>
                  <a:lnTo>
                    <a:pt x="1728" y="2079"/>
                  </a:lnTo>
                  <a:lnTo>
                    <a:pt x="1716" y="2080"/>
                  </a:lnTo>
                  <a:lnTo>
                    <a:pt x="1703" y="2081"/>
                  </a:lnTo>
                  <a:lnTo>
                    <a:pt x="1697" y="2080"/>
                  </a:lnTo>
                  <a:lnTo>
                    <a:pt x="1690" y="2078"/>
                  </a:lnTo>
                  <a:lnTo>
                    <a:pt x="1690" y="2078"/>
                  </a:lnTo>
                  <a:lnTo>
                    <a:pt x="1676" y="2072"/>
                  </a:lnTo>
                  <a:lnTo>
                    <a:pt x="1665" y="2067"/>
                  </a:lnTo>
                  <a:lnTo>
                    <a:pt x="1656" y="2064"/>
                  </a:lnTo>
                  <a:lnTo>
                    <a:pt x="1645" y="2063"/>
                  </a:lnTo>
                  <a:lnTo>
                    <a:pt x="1645" y="2063"/>
                  </a:lnTo>
                  <a:lnTo>
                    <a:pt x="1629" y="2064"/>
                  </a:lnTo>
                  <a:lnTo>
                    <a:pt x="1613" y="2066"/>
                  </a:lnTo>
                  <a:lnTo>
                    <a:pt x="1596" y="2066"/>
                  </a:lnTo>
                  <a:lnTo>
                    <a:pt x="1588" y="2065"/>
                  </a:lnTo>
                  <a:lnTo>
                    <a:pt x="1580" y="2063"/>
                  </a:lnTo>
                  <a:lnTo>
                    <a:pt x="1580" y="2063"/>
                  </a:lnTo>
                  <a:lnTo>
                    <a:pt x="1580" y="1979"/>
                  </a:lnTo>
                  <a:lnTo>
                    <a:pt x="1580" y="1979"/>
                  </a:lnTo>
                  <a:lnTo>
                    <a:pt x="1581" y="1973"/>
                  </a:lnTo>
                  <a:lnTo>
                    <a:pt x="1581" y="1967"/>
                  </a:lnTo>
                  <a:lnTo>
                    <a:pt x="1585" y="1957"/>
                  </a:lnTo>
                  <a:lnTo>
                    <a:pt x="1590" y="1948"/>
                  </a:lnTo>
                  <a:lnTo>
                    <a:pt x="1596" y="1940"/>
                  </a:lnTo>
                  <a:lnTo>
                    <a:pt x="1607" y="1926"/>
                  </a:lnTo>
                  <a:lnTo>
                    <a:pt x="1612" y="1919"/>
                  </a:lnTo>
                  <a:lnTo>
                    <a:pt x="1612" y="1916"/>
                  </a:lnTo>
                  <a:lnTo>
                    <a:pt x="1613" y="1913"/>
                  </a:lnTo>
                  <a:lnTo>
                    <a:pt x="1613" y="1913"/>
                  </a:lnTo>
                  <a:lnTo>
                    <a:pt x="1612" y="1904"/>
                  </a:lnTo>
                  <a:lnTo>
                    <a:pt x="1610" y="1896"/>
                  </a:lnTo>
                  <a:lnTo>
                    <a:pt x="1607" y="1888"/>
                  </a:lnTo>
                  <a:lnTo>
                    <a:pt x="1603" y="1880"/>
                  </a:lnTo>
                  <a:lnTo>
                    <a:pt x="1592" y="1866"/>
                  </a:lnTo>
                  <a:lnTo>
                    <a:pt x="1581" y="1852"/>
                  </a:lnTo>
                  <a:lnTo>
                    <a:pt x="1568" y="1838"/>
                  </a:lnTo>
                  <a:lnTo>
                    <a:pt x="1557" y="1824"/>
                  </a:lnTo>
                  <a:lnTo>
                    <a:pt x="1552" y="1817"/>
                  </a:lnTo>
                  <a:lnTo>
                    <a:pt x="1548" y="1809"/>
                  </a:lnTo>
                  <a:lnTo>
                    <a:pt x="1545" y="1800"/>
                  </a:lnTo>
                  <a:lnTo>
                    <a:pt x="1543" y="1791"/>
                  </a:lnTo>
                  <a:lnTo>
                    <a:pt x="1543" y="1791"/>
                  </a:lnTo>
                  <a:lnTo>
                    <a:pt x="1542" y="1782"/>
                  </a:lnTo>
                  <a:lnTo>
                    <a:pt x="1542" y="1774"/>
                  </a:lnTo>
                  <a:lnTo>
                    <a:pt x="1543" y="1765"/>
                  </a:lnTo>
                  <a:lnTo>
                    <a:pt x="1545" y="1757"/>
                  </a:lnTo>
                  <a:lnTo>
                    <a:pt x="1548" y="1749"/>
                  </a:lnTo>
                  <a:lnTo>
                    <a:pt x="1549" y="1742"/>
                  </a:lnTo>
                  <a:lnTo>
                    <a:pt x="1549" y="1734"/>
                  </a:lnTo>
                  <a:lnTo>
                    <a:pt x="1548" y="1726"/>
                  </a:lnTo>
                  <a:lnTo>
                    <a:pt x="1548" y="1726"/>
                  </a:lnTo>
                  <a:lnTo>
                    <a:pt x="1546" y="1722"/>
                  </a:lnTo>
                  <a:lnTo>
                    <a:pt x="1544" y="1719"/>
                  </a:lnTo>
                  <a:lnTo>
                    <a:pt x="1539" y="1714"/>
                  </a:lnTo>
                  <a:lnTo>
                    <a:pt x="1533" y="1710"/>
                  </a:lnTo>
                  <a:lnTo>
                    <a:pt x="1524" y="1707"/>
                  </a:lnTo>
                  <a:lnTo>
                    <a:pt x="1506" y="1703"/>
                  </a:lnTo>
                  <a:lnTo>
                    <a:pt x="1488" y="1699"/>
                  </a:lnTo>
                  <a:lnTo>
                    <a:pt x="1488" y="1699"/>
                  </a:lnTo>
                  <a:lnTo>
                    <a:pt x="1490" y="1692"/>
                  </a:lnTo>
                  <a:lnTo>
                    <a:pt x="1492" y="1688"/>
                  </a:lnTo>
                  <a:lnTo>
                    <a:pt x="1496" y="1682"/>
                  </a:lnTo>
                  <a:lnTo>
                    <a:pt x="1499" y="1679"/>
                  </a:lnTo>
                  <a:lnTo>
                    <a:pt x="1508" y="1670"/>
                  </a:lnTo>
                  <a:lnTo>
                    <a:pt x="1519" y="1665"/>
                  </a:lnTo>
                  <a:lnTo>
                    <a:pt x="1528" y="1658"/>
                  </a:lnTo>
                  <a:lnTo>
                    <a:pt x="1535" y="1651"/>
                  </a:lnTo>
                  <a:lnTo>
                    <a:pt x="1538" y="1646"/>
                  </a:lnTo>
                  <a:lnTo>
                    <a:pt x="1541" y="1642"/>
                  </a:lnTo>
                  <a:lnTo>
                    <a:pt x="1542" y="1636"/>
                  </a:lnTo>
                  <a:lnTo>
                    <a:pt x="1543" y="1630"/>
                  </a:lnTo>
                  <a:lnTo>
                    <a:pt x="1543" y="1630"/>
                  </a:lnTo>
                  <a:lnTo>
                    <a:pt x="1542" y="1606"/>
                  </a:lnTo>
                  <a:lnTo>
                    <a:pt x="1541" y="1583"/>
                  </a:lnTo>
                  <a:lnTo>
                    <a:pt x="1538" y="1561"/>
                  </a:lnTo>
                  <a:lnTo>
                    <a:pt x="1535" y="1538"/>
                  </a:lnTo>
                  <a:lnTo>
                    <a:pt x="1530" y="1516"/>
                  </a:lnTo>
                  <a:lnTo>
                    <a:pt x="1524" y="1494"/>
                  </a:lnTo>
                  <a:lnTo>
                    <a:pt x="1519" y="1473"/>
                  </a:lnTo>
                  <a:lnTo>
                    <a:pt x="1512" y="1452"/>
                  </a:lnTo>
                  <a:lnTo>
                    <a:pt x="1504" y="1431"/>
                  </a:lnTo>
                  <a:lnTo>
                    <a:pt x="1496" y="1410"/>
                  </a:lnTo>
                  <a:lnTo>
                    <a:pt x="1477" y="1370"/>
                  </a:lnTo>
                  <a:lnTo>
                    <a:pt x="1458" y="1332"/>
                  </a:lnTo>
                  <a:lnTo>
                    <a:pt x="1436" y="1295"/>
                  </a:lnTo>
                  <a:lnTo>
                    <a:pt x="1436" y="1295"/>
                  </a:lnTo>
                  <a:lnTo>
                    <a:pt x="1443" y="1292"/>
                  </a:lnTo>
                  <a:lnTo>
                    <a:pt x="1449" y="1288"/>
                  </a:lnTo>
                  <a:lnTo>
                    <a:pt x="1460" y="1278"/>
                  </a:lnTo>
                  <a:lnTo>
                    <a:pt x="1472" y="1267"/>
                  </a:lnTo>
                  <a:lnTo>
                    <a:pt x="1483" y="1254"/>
                  </a:lnTo>
                  <a:lnTo>
                    <a:pt x="1493" y="1242"/>
                  </a:lnTo>
                  <a:lnTo>
                    <a:pt x="1503" y="1231"/>
                  </a:lnTo>
                  <a:lnTo>
                    <a:pt x="1513" y="1223"/>
                  </a:lnTo>
                  <a:lnTo>
                    <a:pt x="1516" y="1221"/>
                  </a:lnTo>
                  <a:lnTo>
                    <a:pt x="1521" y="1218"/>
                  </a:lnTo>
                  <a:lnTo>
                    <a:pt x="1521" y="1218"/>
                  </a:lnTo>
                  <a:lnTo>
                    <a:pt x="1526" y="1217"/>
                  </a:lnTo>
                  <a:lnTo>
                    <a:pt x="1531" y="1216"/>
                  </a:lnTo>
                  <a:lnTo>
                    <a:pt x="1542" y="1215"/>
                  </a:lnTo>
                  <a:lnTo>
                    <a:pt x="1560" y="1215"/>
                  </a:lnTo>
                  <a:lnTo>
                    <a:pt x="1568" y="1214"/>
                  </a:lnTo>
                  <a:lnTo>
                    <a:pt x="1572" y="1212"/>
                  </a:lnTo>
                  <a:lnTo>
                    <a:pt x="1574" y="1210"/>
                  </a:lnTo>
                  <a:lnTo>
                    <a:pt x="1576" y="1208"/>
                  </a:lnTo>
                  <a:lnTo>
                    <a:pt x="1579" y="1203"/>
                  </a:lnTo>
                  <a:lnTo>
                    <a:pt x="1580" y="1199"/>
                  </a:lnTo>
                  <a:lnTo>
                    <a:pt x="1580" y="1193"/>
                  </a:lnTo>
                  <a:lnTo>
                    <a:pt x="1580" y="1193"/>
                  </a:lnTo>
                  <a:lnTo>
                    <a:pt x="1580" y="1186"/>
                  </a:lnTo>
                  <a:lnTo>
                    <a:pt x="1577" y="1180"/>
                  </a:lnTo>
                  <a:lnTo>
                    <a:pt x="1571" y="1169"/>
                  </a:lnTo>
                  <a:lnTo>
                    <a:pt x="1565" y="1157"/>
                  </a:lnTo>
                  <a:lnTo>
                    <a:pt x="1562" y="1151"/>
                  </a:lnTo>
                  <a:lnTo>
                    <a:pt x="1561" y="1145"/>
                  </a:lnTo>
                  <a:lnTo>
                    <a:pt x="1561" y="1145"/>
                  </a:lnTo>
                  <a:lnTo>
                    <a:pt x="1613" y="1012"/>
                  </a:lnTo>
                  <a:lnTo>
                    <a:pt x="1613" y="1012"/>
                  </a:lnTo>
                  <a:lnTo>
                    <a:pt x="1613" y="1012"/>
                  </a:lnTo>
                  <a:lnTo>
                    <a:pt x="1620" y="1008"/>
                  </a:lnTo>
                  <a:lnTo>
                    <a:pt x="1629" y="1002"/>
                  </a:lnTo>
                  <a:lnTo>
                    <a:pt x="1640" y="997"/>
                  </a:lnTo>
                  <a:lnTo>
                    <a:pt x="1650" y="992"/>
                  </a:lnTo>
                  <a:lnTo>
                    <a:pt x="1659" y="985"/>
                  </a:lnTo>
                  <a:lnTo>
                    <a:pt x="1664" y="981"/>
                  </a:lnTo>
                  <a:lnTo>
                    <a:pt x="1667" y="977"/>
                  </a:lnTo>
                  <a:lnTo>
                    <a:pt x="1671" y="972"/>
                  </a:lnTo>
                  <a:lnTo>
                    <a:pt x="1673" y="966"/>
                  </a:lnTo>
                  <a:lnTo>
                    <a:pt x="1674" y="960"/>
                  </a:lnTo>
                  <a:lnTo>
                    <a:pt x="1675" y="954"/>
                  </a:lnTo>
                  <a:lnTo>
                    <a:pt x="1675" y="954"/>
                  </a:lnTo>
                  <a:lnTo>
                    <a:pt x="1675" y="949"/>
                  </a:lnTo>
                  <a:lnTo>
                    <a:pt x="1674" y="944"/>
                  </a:lnTo>
                  <a:lnTo>
                    <a:pt x="1672" y="940"/>
                  </a:lnTo>
                  <a:lnTo>
                    <a:pt x="1669" y="936"/>
                  </a:lnTo>
                  <a:lnTo>
                    <a:pt x="1664" y="929"/>
                  </a:lnTo>
                  <a:lnTo>
                    <a:pt x="1657" y="925"/>
                  </a:lnTo>
                  <a:lnTo>
                    <a:pt x="1643" y="916"/>
                  </a:lnTo>
                  <a:lnTo>
                    <a:pt x="1636" y="911"/>
                  </a:lnTo>
                  <a:lnTo>
                    <a:pt x="1632" y="906"/>
                  </a:lnTo>
                  <a:lnTo>
                    <a:pt x="1632" y="906"/>
                  </a:lnTo>
                  <a:lnTo>
                    <a:pt x="1628" y="901"/>
                  </a:lnTo>
                  <a:lnTo>
                    <a:pt x="1626" y="895"/>
                  </a:lnTo>
                  <a:lnTo>
                    <a:pt x="1622" y="883"/>
                  </a:lnTo>
                  <a:lnTo>
                    <a:pt x="1621" y="871"/>
                  </a:lnTo>
                  <a:lnTo>
                    <a:pt x="1620" y="859"/>
                  </a:lnTo>
                  <a:lnTo>
                    <a:pt x="1619" y="847"/>
                  </a:lnTo>
                  <a:lnTo>
                    <a:pt x="1617" y="835"/>
                  </a:lnTo>
                  <a:lnTo>
                    <a:pt x="1612" y="825"/>
                  </a:lnTo>
                  <a:lnTo>
                    <a:pt x="1610" y="819"/>
                  </a:lnTo>
                  <a:lnTo>
                    <a:pt x="1606" y="814"/>
                  </a:lnTo>
                  <a:lnTo>
                    <a:pt x="1606" y="814"/>
                  </a:lnTo>
                  <a:lnTo>
                    <a:pt x="1595" y="802"/>
                  </a:lnTo>
                  <a:lnTo>
                    <a:pt x="1583" y="791"/>
                  </a:lnTo>
                  <a:lnTo>
                    <a:pt x="1559" y="773"/>
                  </a:lnTo>
                  <a:lnTo>
                    <a:pt x="1548" y="764"/>
                  </a:lnTo>
                  <a:lnTo>
                    <a:pt x="1536" y="753"/>
                  </a:lnTo>
                  <a:lnTo>
                    <a:pt x="1527" y="741"/>
                  </a:lnTo>
                  <a:lnTo>
                    <a:pt x="1522" y="734"/>
                  </a:lnTo>
                  <a:lnTo>
                    <a:pt x="1518" y="726"/>
                  </a:lnTo>
                  <a:lnTo>
                    <a:pt x="1518" y="726"/>
                  </a:lnTo>
                  <a:lnTo>
                    <a:pt x="1511" y="713"/>
                  </a:lnTo>
                  <a:lnTo>
                    <a:pt x="1507" y="702"/>
                  </a:lnTo>
                  <a:lnTo>
                    <a:pt x="1501" y="681"/>
                  </a:lnTo>
                  <a:lnTo>
                    <a:pt x="1498" y="673"/>
                  </a:lnTo>
                  <a:lnTo>
                    <a:pt x="1496" y="669"/>
                  </a:lnTo>
                  <a:lnTo>
                    <a:pt x="1492" y="665"/>
                  </a:lnTo>
                  <a:lnTo>
                    <a:pt x="1489" y="661"/>
                  </a:lnTo>
                  <a:lnTo>
                    <a:pt x="1483" y="659"/>
                  </a:lnTo>
                  <a:lnTo>
                    <a:pt x="1469" y="653"/>
                  </a:lnTo>
                  <a:lnTo>
                    <a:pt x="1469" y="653"/>
                  </a:lnTo>
                  <a:lnTo>
                    <a:pt x="1475" y="636"/>
                  </a:lnTo>
                  <a:lnTo>
                    <a:pt x="1482" y="622"/>
                  </a:lnTo>
                  <a:lnTo>
                    <a:pt x="1487" y="612"/>
                  </a:lnTo>
                  <a:lnTo>
                    <a:pt x="1488" y="606"/>
                  </a:lnTo>
                  <a:lnTo>
                    <a:pt x="1488" y="601"/>
                  </a:lnTo>
                  <a:lnTo>
                    <a:pt x="1488" y="601"/>
                  </a:lnTo>
                  <a:lnTo>
                    <a:pt x="1489" y="593"/>
                  </a:lnTo>
                  <a:lnTo>
                    <a:pt x="1492" y="586"/>
                  </a:lnTo>
                  <a:lnTo>
                    <a:pt x="1495" y="575"/>
                  </a:lnTo>
                  <a:lnTo>
                    <a:pt x="1496" y="557"/>
                  </a:lnTo>
                  <a:lnTo>
                    <a:pt x="1496" y="557"/>
                  </a:lnTo>
                  <a:lnTo>
                    <a:pt x="1484" y="557"/>
                  </a:lnTo>
                  <a:lnTo>
                    <a:pt x="1484" y="557"/>
                  </a:lnTo>
                  <a:lnTo>
                    <a:pt x="1484" y="557"/>
                  </a:lnTo>
                  <a:lnTo>
                    <a:pt x="1473" y="551"/>
                  </a:lnTo>
                  <a:lnTo>
                    <a:pt x="1459" y="542"/>
                  </a:lnTo>
                  <a:lnTo>
                    <a:pt x="1459" y="542"/>
                  </a:lnTo>
                  <a:lnTo>
                    <a:pt x="1440" y="549"/>
                  </a:lnTo>
                  <a:lnTo>
                    <a:pt x="1428" y="554"/>
                  </a:lnTo>
                  <a:lnTo>
                    <a:pt x="1420" y="561"/>
                  </a:lnTo>
                  <a:lnTo>
                    <a:pt x="1417" y="563"/>
                  </a:lnTo>
                  <a:lnTo>
                    <a:pt x="1416" y="567"/>
                  </a:lnTo>
                  <a:lnTo>
                    <a:pt x="1415" y="570"/>
                  </a:lnTo>
                  <a:lnTo>
                    <a:pt x="1415" y="573"/>
                  </a:lnTo>
                  <a:lnTo>
                    <a:pt x="1417" y="580"/>
                  </a:lnTo>
                  <a:lnTo>
                    <a:pt x="1422" y="585"/>
                  </a:lnTo>
                  <a:lnTo>
                    <a:pt x="1428" y="591"/>
                  </a:lnTo>
                  <a:lnTo>
                    <a:pt x="1440" y="601"/>
                  </a:lnTo>
                  <a:lnTo>
                    <a:pt x="1452" y="612"/>
                  </a:lnTo>
                  <a:lnTo>
                    <a:pt x="1457" y="618"/>
                  </a:lnTo>
                  <a:lnTo>
                    <a:pt x="1458" y="622"/>
                  </a:lnTo>
                  <a:lnTo>
                    <a:pt x="1458" y="624"/>
                  </a:lnTo>
                  <a:lnTo>
                    <a:pt x="1457" y="626"/>
                  </a:lnTo>
                  <a:lnTo>
                    <a:pt x="1451" y="630"/>
                  </a:lnTo>
                  <a:lnTo>
                    <a:pt x="1451" y="630"/>
                  </a:lnTo>
                  <a:lnTo>
                    <a:pt x="1444" y="645"/>
                  </a:lnTo>
                  <a:lnTo>
                    <a:pt x="1435" y="658"/>
                  </a:lnTo>
                  <a:lnTo>
                    <a:pt x="1426" y="669"/>
                  </a:lnTo>
                  <a:lnTo>
                    <a:pt x="1415" y="680"/>
                  </a:lnTo>
                  <a:lnTo>
                    <a:pt x="1404" y="689"/>
                  </a:lnTo>
                  <a:lnTo>
                    <a:pt x="1392" y="697"/>
                  </a:lnTo>
                  <a:lnTo>
                    <a:pt x="1369" y="712"/>
                  </a:lnTo>
                  <a:lnTo>
                    <a:pt x="1345" y="726"/>
                  </a:lnTo>
                  <a:lnTo>
                    <a:pt x="1323" y="737"/>
                  </a:lnTo>
                  <a:lnTo>
                    <a:pt x="1314" y="744"/>
                  </a:lnTo>
                  <a:lnTo>
                    <a:pt x="1305" y="751"/>
                  </a:lnTo>
                  <a:lnTo>
                    <a:pt x="1297" y="758"/>
                  </a:lnTo>
                  <a:lnTo>
                    <a:pt x="1290" y="766"/>
                  </a:lnTo>
                  <a:lnTo>
                    <a:pt x="1290" y="766"/>
                  </a:lnTo>
                  <a:lnTo>
                    <a:pt x="1290" y="758"/>
                  </a:lnTo>
                  <a:lnTo>
                    <a:pt x="1291" y="749"/>
                  </a:lnTo>
                  <a:lnTo>
                    <a:pt x="1294" y="738"/>
                  </a:lnTo>
                  <a:lnTo>
                    <a:pt x="1298" y="728"/>
                  </a:lnTo>
                  <a:lnTo>
                    <a:pt x="1308" y="705"/>
                  </a:lnTo>
                  <a:lnTo>
                    <a:pt x="1322" y="681"/>
                  </a:lnTo>
                  <a:lnTo>
                    <a:pt x="1339" y="653"/>
                  </a:lnTo>
                  <a:lnTo>
                    <a:pt x="1358" y="626"/>
                  </a:lnTo>
                  <a:lnTo>
                    <a:pt x="1398" y="565"/>
                  </a:lnTo>
                  <a:lnTo>
                    <a:pt x="1419" y="532"/>
                  </a:lnTo>
                  <a:lnTo>
                    <a:pt x="1439" y="499"/>
                  </a:lnTo>
                  <a:lnTo>
                    <a:pt x="1458" y="466"/>
                  </a:lnTo>
                  <a:lnTo>
                    <a:pt x="1475" y="432"/>
                  </a:lnTo>
                  <a:lnTo>
                    <a:pt x="1483" y="415"/>
                  </a:lnTo>
                  <a:lnTo>
                    <a:pt x="1489" y="398"/>
                  </a:lnTo>
                  <a:lnTo>
                    <a:pt x="1496" y="381"/>
                  </a:lnTo>
                  <a:lnTo>
                    <a:pt x="1500" y="363"/>
                  </a:lnTo>
                  <a:lnTo>
                    <a:pt x="1505" y="347"/>
                  </a:lnTo>
                  <a:lnTo>
                    <a:pt x="1507" y="330"/>
                  </a:lnTo>
                  <a:lnTo>
                    <a:pt x="1510" y="313"/>
                  </a:lnTo>
                  <a:lnTo>
                    <a:pt x="1510" y="297"/>
                  </a:lnTo>
                  <a:lnTo>
                    <a:pt x="1510" y="297"/>
                  </a:lnTo>
                  <a:lnTo>
                    <a:pt x="1508" y="284"/>
                  </a:lnTo>
                  <a:lnTo>
                    <a:pt x="1505" y="269"/>
                  </a:lnTo>
                  <a:lnTo>
                    <a:pt x="1499" y="254"/>
                  </a:lnTo>
                  <a:lnTo>
                    <a:pt x="1492" y="239"/>
                  </a:lnTo>
                  <a:lnTo>
                    <a:pt x="1483" y="223"/>
                  </a:lnTo>
                  <a:lnTo>
                    <a:pt x="1472" y="208"/>
                  </a:lnTo>
                  <a:lnTo>
                    <a:pt x="1460" y="193"/>
                  </a:lnTo>
                  <a:lnTo>
                    <a:pt x="1447" y="178"/>
                  </a:lnTo>
                  <a:lnTo>
                    <a:pt x="1434" y="164"/>
                  </a:lnTo>
                  <a:lnTo>
                    <a:pt x="1420" y="150"/>
                  </a:lnTo>
                  <a:lnTo>
                    <a:pt x="1405" y="139"/>
                  </a:lnTo>
                  <a:lnTo>
                    <a:pt x="1391" y="129"/>
                  </a:lnTo>
                  <a:lnTo>
                    <a:pt x="1376" y="120"/>
                  </a:lnTo>
                  <a:lnTo>
                    <a:pt x="1362" y="115"/>
                  </a:lnTo>
                  <a:lnTo>
                    <a:pt x="1350" y="110"/>
                  </a:lnTo>
                  <a:lnTo>
                    <a:pt x="1337" y="109"/>
                  </a:lnTo>
                  <a:lnTo>
                    <a:pt x="1337" y="109"/>
                  </a:lnTo>
                  <a:lnTo>
                    <a:pt x="1317" y="109"/>
                  </a:lnTo>
                  <a:lnTo>
                    <a:pt x="1293" y="110"/>
                  </a:lnTo>
                  <a:lnTo>
                    <a:pt x="1281" y="112"/>
                  </a:lnTo>
                  <a:lnTo>
                    <a:pt x="1269" y="115"/>
                  </a:lnTo>
                  <a:lnTo>
                    <a:pt x="1259" y="118"/>
                  </a:lnTo>
                  <a:lnTo>
                    <a:pt x="1248" y="124"/>
                  </a:lnTo>
                  <a:lnTo>
                    <a:pt x="1248" y="124"/>
                  </a:lnTo>
                  <a:lnTo>
                    <a:pt x="1247" y="135"/>
                  </a:lnTo>
                  <a:lnTo>
                    <a:pt x="1245" y="145"/>
                  </a:lnTo>
                  <a:lnTo>
                    <a:pt x="1243" y="153"/>
                  </a:lnTo>
                  <a:lnTo>
                    <a:pt x="1239" y="160"/>
                  </a:lnTo>
                  <a:lnTo>
                    <a:pt x="1236" y="165"/>
                  </a:lnTo>
                  <a:lnTo>
                    <a:pt x="1232" y="170"/>
                  </a:lnTo>
                  <a:lnTo>
                    <a:pt x="1228" y="173"/>
                  </a:lnTo>
                  <a:lnTo>
                    <a:pt x="1223" y="176"/>
                  </a:lnTo>
                  <a:lnTo>
                    <a:pt x="1218" y="178"/>
                  </a:lnTo>
                  <a:lnTo>
                    <a:pt x="1214" y="179"/>
                  </a:lnTo>
                  <a:lnTo>
                    <a:pt x="1205" y="179"/>
                  </a:lnTo>
                  <a:lnTo>
                    <a:pt x="1186" y="179"/>
                  </a:lnTo>
                  <a:lnTo>
                    <a:pt x="1186" y="179"/>
                  </a:lnTo>
                  <a:lnTo>
                    <a:pt x="1185" y="178"/>
                  </a:lnTo>
                  <a:lnTo>
                    <a:pt x="1184" y="178"/>
                  </a:lnTo>
                  <a:lnTo>
                    <a:pt x="1185" y="173"/>
                  </a:lnTo>
                  <a:lnTo>
                    <a:pt x="1187" y="168"/>
                  </a:lnTo>
                  <a:lnTo>
                    <a:pt x="1192" y="161"/>
                  </a:lnTo>
                  <a:lnTo>
                    <a:pt x="1201" y="142"/>
                  </a:lnTo>
                  <a:lnTo>
                    <a:pt x="1206" y="132"/>
                  </a:lnTo>
                  <a:lnTo>
                    <a:pt x="1208" y="123"/>
                  </a:lnTo>
                  <a:lnTo>
                    <a:pt x="1209" y="112"/>
                  </a:lnTo>
                  <a:lnTo>
                    <a:pt x="1208" y="108"/>
                  </a:lnTo>
                  <a:lnTo>
                    <a:pt x="1207" y="104"/>
                  </a:lnTo>
                  <a:lnTo>
                    <a:pt x="1205" y="100"/>
                  </a:lnTo>
                  <a:lnTo>
                    <a:pt x="1201" y="96"/>
                  </a:lnTo>
                  <a:lnTo>
                    <a:pt x="1197" y="93"/>
                  </a:lnTo>
                  <a:lnTo>
                    <a:pt x="1192" y="91"/>
                  </a:lnTo>
                  <a:lnTo>
                    <a:pt x="1185" y="88"/>
                  </a:lnTo>
                  <a:lnTo>
                    <a:pt x="1177" y="87"/>
                  </a:lnTo>
                  <a:lnTo>
                    <a:pt x="1167" y="86"/>
                  </a:lnTo>
                  <a:lnTo>
                    <a:pt x="1156" y="85"/>
                  </a:lnTo>
                  <a:lnTo>
                    <a:pt x="1129" y="86"/>
                  </a:lnTo>
                  <a:lnTo>
                    <a:pt x="1095" y="91"/>
                  </a:lnTo>
                  <a:lnTo>
                    <a:pt x="1095" y="91"/>
                  </a:lnTo>
                  <a:lnTo>
                    <a:pt x="1092" y="88"/>
                  </a:lnTo>
                  <a:lnTo>
                    <a:pt x="1092" y="85"/>
                  </a:lnTo>
                  <a:lnTo>
                    <a:pt x="1094" y="82"/>
                  </a:lnTo>
                  <a:lnTo>
                    <a:pt x="1098" y="80"/>
                  </a:lnTo>
                  <a:lnTo>
                    <a:pt x="1109" y="74"/>
                  </a:lnTo>
                  <a:lnTo>
                    <a:pt x="1122" y="68"/>
                  </a:lnTo>
                  <a:lnTo>
                    <a:pt x="1128" y="63"/>
                  </a:lnTo>
                  <a:lnTo>
                    <a:pt x="1132" y="58"/>
                  </a:lnTo>
                  <a:lnTo>
                    <a:pt x="1137" y="53"/>
                  </a:lnTo>
                  <a:lnTo>
                    <a:pt x="1139" y="47"/>
                  </a:lnTo>
                  <a:lnTo>
                    <a:pt x="1138" y="40"/>
                  </a:lnTo>
                  <a:lnTo>
                    <a:pt x="1136" y="32"/>
                  </a:lnTo>
                  <a:lnTo>
                    <a:pt x="1130" y="24"/>
                  </a:lnTo>
                  <a:lnTo>
                    <a:pt x="1121" y="13"/>
                  </a:lnTo>
                  <a:lnTo>
                    <a:pt x="1121" y="13"/>
                  </a:lnTo>
                  <a:lnTo>
                    <a:pt x="1103" y="7"/>
                  </a:lnTo>
                  <a:lnTo>
                    <a:pt x="1088" y="2"/>
                  </a:lnTo>
                  <a:lnTo>
                    <a:pt x="1076" y="0"/>
                  </a:lnTo>
                  <a:lnTo>
                    <a:pt x="1064" y="0"/>
                  </a:lnTo>
                  <a:lnTo>
                    <a:pt x="1055" y="2"/>
                  </a:lnTo>
                  <a:lnTo>
                    <a:pt x="1047" y="5"/>
                  </a:lnTo>
                  <a:lnTo>
                    <a:pt x="1042" y="11"/>
                  </a:lnTo>
                  <a:lnTo>
                    <a:pt x="1040" y="17"/>
                  </a:lnTo>
                  <a:lnTo>
                    <a:pt x="1040" y="17"/>
                  </a:lnTo>
                  <a:lnTo>
                    <a:pt x="1032" y="27"/>
                  </a:lnTo>
                  <a:lnTo>
                    <a:pt x="1024" y="39"/>
                  </a:lnTo>
                  <a:lnTo>
                    <a:pt x="1008" y="69"/>
                  </a:lnTo>
                  <a:lnTo>
                    <a:pt x="992" y="101"/>
                  </a:lnTo>
                  <a:lnTo>
                    <a:pt x="984" y="115"/>
                  </a:lnTo>
                  <a:lnTo>
                    <a:pt x="973" y="127"/>
                  </a:lnTo>
                  <a:lnTo>
                    <a:pt x="973" y="127"/>
                  </a:lnTo>
                  <a:lnTo>
                    <a:pt x="970" y="133"/>
                  </a:lnTo>
                  <a:lnTo>
                    <a:pt x="969" y="140"/>
                  </a:lnTo>
                  <a:lnTo>
                    <a:pt x="969" y="147"/>
                  </a:lnTo>
                  <a:lnTo>
                    <a:pt x="970" y="154"/>
                  </a:lnTo>
                  <a:lnTo>
                    <a:pt x="974" y="168"/>
                  </a:lnTo>
                  <a:lnTo>
                    <a:pt x="980" y="183"/>
                  </a:lnTo>
                  <a:lnTo>
                    <a:pt x="983" y="190"/>
                  </a:lnTo>
                  <a:lnTo>
                    <a:pt x="983" y="196"/>
                  </a:lnTo>
                  <a:lnTo>
                    <a:pt x="983" y="203"/>
                  </a:lnTo>
                  <a:lnTo>
                    <a:pt x="980" y="211"/>
                  </a:lnTo>
                  <a:lnTo>
                    <a:pt x="977" y="218"/>
                  </a:lnTo>
                  <a:lnTo>
                    <a:pt x="970" y="224"/>
                  </a:lnTo>
                  <a:lnTo>
                    <a:pt x="961" y="231"/>
                  </a:lnTo>
                  <a:lnTo>
                    <a:pt x="948" y="238"/>
                  </a:lnTo>
                  <a:lnTo>
                    <a:pt x="948" y="238"/>
                  </a:lnTo>
                  <a:lnTo>
                    <a:pt x="933" y="233"/>
                  </a:lnTo>
                  <a:lnTo>
                    <a:pt x="919" y="232"/>
                  </a:lnTo>
                  <a:lnTo>
                    <a:pt x="912" y="232"/>
                  </a:lnTo>
                  <a:lnTo>
                    <a:pt x="907" y="232"/>
                  </a:lnTo>
                  <a:lnTo>
                    <a:pt x="902" y="234"/>
                  </a:lnTo>
                  <a:lnTo>
                    <a:pt x="900" y="237"/>
                  </a:lnTo>
                  <a:lnTo>
                    <a:pt x="899" y="241"/>
                  </a:lnTo>
                  <a:lnTo>
                    <a:pt x="900" y="248"/>
                  </a:lnTo>
                  <a:lnTo>
                    <a:pt x="904" y="256"/>
                  </a:lnTo>
                  <a:lnTo>
                    <a:pt x="912" y="268"/>
                  </a:lnTo>
                  <a:lnTo>
                    <a:pt x="925" y="280"/>
                  </a:lnTo>
                  <a:lnTo>
                    <a:pt x="941" y="297"/>
                  </a:lnTo>
                  <a:lnTo>
                    <a:pt x="941" y="297"/>
                  </a:lnTo>
                  <a:lnTo>
                    <a:pt x="927" y="291"/>
                  </a:lnTo>
                  <a:lnTo>
                    <a:pt x="917" y="286"/>
                  </a:lnTo>
                  <a:lnTo>
                    <a:pt x="909" y="285"/>
                  </a:lnTo>
                  <a:lnTo>
                    <a:pt x="902" y="284"/>
                  </a:lnTo>
                  <a:lnTo>
                    <a:pt x="893" y="284"/>
                  </a:lnTo>
                  <a:lnTo>
                    <a:pt x="886" y="285"/>
                  </a:lnTo>
                  <a:lnTo>
                    <a:pt x="886" y="285"/>
                  </a:lnTo>
                  <a:lnTo>
                    <a:pt x="882" y="287"/>
                  </a:lnTo>
                  <a:lnTo>
                    <a:pt x="877" y="294"/>
                  </a:lnTo>
                  <a:lnTo>
                    <a:pt x="859" y="314"/>
                  </a:lnTo>
                  <a:lnTo>
                    <a:pt x="849" y="324"/>
                  </a:lnTo>
                  <a:lnTo>
                    <a:pt x="839" y="333"/>
                  </a:lnTo>
                  <a:lnTo>
                    <a:pt x="833" y="337"/>
                  </a:lnTo>
                  <a:lnTo>
                    <a:pt x="828" y="339"/>
                  </a:lnTo>
                  <a:lnTo>
                    <a:pt x="824" y="340"/>
                  </a:lnTo>
                  <a:lnTo>
                    <a:pt x="819" y="340"/>
                  </a:lnTo>
                  <a:lnTo>
                    <a:pt x="819" y="340"/>
                  </a:lnTo>
                  <a:lnTo>
                    <a:pt x="816" y="339"/>
                  </a:lnTo>
                  <a:lnTo>
                    <a:pt x="815" y="337"/>
                  </a:lnTo>
                  <a:lnTo>
                    <a:pt x="815" y="333"/>
                  </a:lnTo>
                  <a:lnTo>
                    <a:pt x="815" y="329"/>
                  </a:lnTo>
                  <a:lnTo>
                    <a:pt x="819" y="318"/>
                  </a:lnTo>
                  <a:lnTo>
                    <a:pt x="825" y="307"/>
                  </a:lnTo>
                  <a:lnTo>
                    <a:pt x="828" y="297"/>
                  </a:lnTo>
                  <a:lnTo>
                    <a:pt x="829" y="291"/>
                  </a:lnTo>
                  <a:lnTo>
                    <a:pt x="831" y="287"/>
                  </a:lnTo>
                  <a:lnTo>
                    <a:pt x="829" y="283"/>
                  </a:lnTo>
                  <a:lnTo>
                    <a:pt x="826" y="280"/>
                  </a:lnTo>
                  <a:lnTo>
                    <a:pt x="823" y="278"/>
                  </a:lnTo>
                  <a:lnTo>
                    <a:pt x="816" y="277"/>
                  </a:lnTo>
                  <a:lnTo>
                    <a:pt x="816" y="277"/>
                  </a:lnTo>
                  <a:lnTo>
                    <a:pt x="798" y="291"/>
                  </a:lnTo>
                  <a:lnTo>
                    <a:pt x="783" y="300"/>
                  </a:lnTo>
                  <a:lnTo>
                    <a:pt x="768" y="307"/>
                  </a:lnTo>
                  <a:lnTo>
                    <a:pt x="756" y="310"/>
                  </a:lnTo>
                  <a:lnTo>
                    <a:pt x="743" y="313"/>
                  </a:lnTo>
                  <a:lnTo>
                    <a:pt x="732" y="315"/>
                  </a:lnTo>
                  <a:lnTo>
                    <a:pt x="720" y="316"/>
                  </a:lnTo>
                  <a:lnTo>
                    <a:pt x="709" y="318"/>
                  </a:lnTo>
                  <a:lnTo>
                    <a:pt x="709" y="318"/>
                  </a:lnTo>
                  <a:lnTo>
                    <a:pt x="697" y="318"/>
                  </a:lnTo>
                  <a:lnTo>
                    <a:pt x="688" y="320"/>
                  </a:lnTo>
                  <a:lnTo>
                    <a:pt x="682" y="322"/>
                  </a:lnTo>
                  <a:lnTo>
                    <a:pt x="679" y="323"/>
                  </a:lnTo>
                  <a:lnTo>
                    <a:pt x="678" y="326"/>
                  </a:lnTo>
                  <a:lnTo>
                    <a:pt x="678" y="330"/>
                  </a:lnTo>
                  <a:lnTo>
                    <a:pt x="680" y="333"/>
                  </a:lnTo>
                  <a:lnTo>
                    <a:pt x="682" y="337"/>
                  </a:lnTo>
                  <a:lnTo>
                    <a:pt x="689" y="345"/>
                  </a:lnTo>
                  <a:lnTo>
                    <a:pt x="695" y="354"/>
                  </a:lnTo>
                  <a:lnTo>
                    <a:pt x="696" y="359"/>
                  </a:lnTo>
                  <a:lnTo>
                    <a:pt x="696" y="362"/>
                  </a:lnTo>
                  <a:lnTo>
                    <a:pt x="695" y="367"/>
                  </a:lnTo>
                  <a:lnTo>
                    <a:pt x="691" y="370"/>
                  </a:lnTo>
                  <a:lnTo>
                    <a:pt x="691" y="370"/>
                  </a:lnTo>
                  <a:lnTo>
                    <a:pt x="687" y="372"/>
                  </a:lnTo>
                  <a:lnTo>
                    <a:pt x="682" y="375"/>
                  </a:lnTo>
                  <a:lnTo>
                    <a:pt x="668" y="379"/>
                  </a:lnTo>
                  <a:lnTo>
                    <a:pt x="635" y="389"/>
                  </a:lnTo>
                  <a:lnTo>
                    <a:pt x="617" y="393"/>
                  </a:lnTo>
                  <a:lnTo>
                    <a:pt x="598" y="400"/>
                  </a:lnTo>
                  <a:lnTo>
                    <a:pt x="581" y="408"/>
                  </a:lnTo>
                  <a:lnTo>
                    <a:pt x="573" y="413"/>
                  </a:lnTo>
                  <a:lnTo>
                    <a:pt x="566" y="417"/>
                  </a:lnTo>
                  <a:lnTo>
                    <a:pt x="566" y="417"/>
                  </a:lnTo>
                  <a:lnTo>
                    <a:pt x="542" y="435"/>
                  </a:lnTo>
                  <a:lnTo>
                    <a:pt x="521" y="451"/>
                  </a:lnTo>
                  <a:lnTo>
                    <a:pt x="503" y="468"/>
                  </a:lnTo>
                  <a:lnTo>
                    <a:pt x="485" y="486"/>
                  </a:lnTo>
                  <a:lnTo>
                    <a:pt x="470" y="504"/>
                  </a:lnTo>
                  <a:lnTo>
                    <a:pt x="456" y="521"/>
                  </a:lnTo>
                  <a:lnTo>
                    <a:pt x="430" y="557"/>
                  </a:lnTo>
                  <a:lnTo>
                    <a:pt x="430" y="557"/>
                  </a:lnTo>
                  <a:lnTo>
                    <a:pt x="427" y="561"/>
                  </a:lnTo>
                  <a:lnTo>
                    <a:pt x="424" y="567"/>
                  </a:lnTo>
                  <a:lnTo>
                    <a:pt x="423" y="573"/>
                  </a:lnTo>
                  <a:lnTo>
                    <a:pt x="423" y="578"/>
                  </a:lnTo>
                  <a:lnTo>
                    <a:pt x="424" y="593"/>
                  </a:lnTo>
                  <a:lnTo>
                    <a:pt x="428" y="610"/>
                  </a:lnTo>
                  <a:lnTo>
                    <a:pt x="434" y="626"/>
                  </a:lnTo>
                  <a:lnTo>
                    <a:pt x="439" y="642"/>
                  </a:lnTo>
                  <a:lnTo>
                    <a:pt x="452" y="674"/>
                  </a:lnTo>
                  <a:lnTo>
                    <a:pt x="457" y="688"/>
                  </a:lnTo>
                  <a:lnTo>
                    <a:pt x="460" y="699"/>
                  </a:lnTo>
                  <a:lnTo>
                    <a:pt x="461" y="708"/>
                  </a:lnTo>
                  <a:lnTo>
                    <a:pt x="461" y="711"/>
                  </a:lnTo>
                  <a:lnTo>
                    <a:pt x="460" y="713"/>
                  </a:lnTo>
                  <a:lnTo>
                    <a:pt x="459" y="714"/>
                  </a:lnTo>
                  <a:lnTo>
                    <a:pt x="456" y="714"/>
                  </a:lnTo>
                  <a:lnTo>
                    <a:pt x="452" y="714"/>
                  </a:lnTo>
                  <a:lnTo>
                    <a:pt x="447" y="712"/>
                  </a:lnTo>
                  <a:lnTo>
                    <a:pt x="434" y="703"/>
                  </a:lnTo>
                  <a:lnTo>
                    <a:pt x="415" y="689"/>
                  </a:lnTo>
                  <a:lnTo>
                    <a:pt x="415" y="689"/>
                  </a:lnTo>
                  <a:lnTo>
                    <a:pt x="380" y="696"/>
                  </a:lnTo>
                  <a:lnTo>
                    <a:pt x="348" y="700"/>
                  </a:lnTo>
                  <a:lnTo>
                    <a:pt x="321" y="703"/>
                  </a:lnTo>
                  <a:lnTo>
                    <a:pt x="297" y="703"/>
                  </a:lnTo>
                  <a:lnTo>
                    <a:pt x="275" y="703"/>
                  </a:lnTo>
                  <a:lnTo>
                    <a:pt x="254" y="702"/>
                  </a:lnTo>
                  <a:lnTo>
                    <a:pt x="232" y="700"/>
                  </a:lnTo>
                  <a:lnTo>
                    <a:pt x="209" y="700"/>
                  </a:lnTo>
                  <a:lnTo>
                    <a:pt x="209" y="700"/>
                  </a:lnTo>
                  <a:lnTo>
                    <a:pt x="193" y="700"/>
                  </a:lnTo>
                  <a:lnTo>
                    <a:pt x="179" y="702"/>
                  </a:lnTo>
                  <a:lnTo>
                    <a:pt x="168" y="704"/>
                  </a:lnTo>
                  <a:lnTo>
                    <a:pt x="156" y="707"/>
                  </a:lnTo>
                  <a:lnTo>
                    <a:pt x="148" y="711"/>
                  </a:lnTo>
                  <a:lnTo>
                    <a:pt x="140" y="717"/>
                  </a:lnTo>
                  <a:lnTo>
                    <a:pt x="134" y="722"/>
                  </a:lnTo>
                  <a:lnTo>
                    <a:pt x="130" y="729"/>
                  </a:lnTo>
                  <a:lnTo>
                    <a:pt x="128" y="736"/>
                  </a:lnTo>
                  <a:lnTo>
                    <a:pt x="126" y="745"/>
                  </a:lnTo>
                  <a:lnTo>
                    <a:pt x="126" y="754"/>
                  </a:lnTo>
                  <a:lnTo>
                    <a:pt x="129" y="765"/>
                  </a:lnTo>
                  <a:lnTo>
                    <a:pt x="132" y="776"/>
                  </a:lnTo>
                  <a:lnTo>
                    <a:pt x="137" y="789"/>
                  </a:lnTo>
                  <a:lnTo>
                    <a:pt x="143" y="803"/>
                  </a:lnTo>
                  <a:lnTo>
                    <a:pt x="151" y="818"/>
                  </a:lnTo>
                  <a:lnTo>
                    <a:pt x="151" y="818"/>
                  </a:lnTo>
                  <a:lnTo>
                    <a:pt x="153" y="824"/>
                  </a:lnTo>
                  <a:lnTo>
                    <a:pt x="153" y="829"/>
                  </a:lnTo>
                  <a:lnTo>
                    <a:pt x="153" y="836"/>
                  </a:lnTo>
                  <a:lnTo>
                    <a:pt x="151" y="843"/>
                  </a:lnTo>
                  <a:lnTo>
                    <a:pt x="147" y="859"/>
                  </a:lnTo>
                  <a:lnTo>
                    <a:pt x="144" y="875"/>
                  </a:lnTo>
                  <a:lnTo>
                    <a:pt x="143" y="883"/>
                  </a:lnTo>
                  <a:lnTo>
                    <a:pt x="143" y="893"/>
                  </a:lnTo>
                  <a:lnTo>
                    <a:pt x="144" y="901"/>
                  </a:lnTo>
                  <a:lnTo>
                    <a:pt x="146" y="909"/>
                  </a:lnTo>
                  <a:lnTo>
                    <a:pt x="152" y="916"/>
                  </a:lnTo>
                  <a:lnTo>
                    <a:pt x="159" y="924"/>
                  </a:lnTo>
                  <a:lnTo>
                    <a:pt x="168" y="929"/>
                  </a:lnTo>
                  <a:lnTo>
                    <a:pt x="180" y="935"/>
                  </a:lnTo>
                  <a:lnTo>
                    <a:pt x="180" y="935"/>
                  </a:lnTo>
                  <a:lnTo>
                    <a:pt x="184" y="933"/>
                  </a:lnTo>
                  <a:lnTo>
                    <a:pt x="189" y="934"/>
                  </a:lnTo>
                  <a:lnTo>
                    <a:pt x="192" y="935"/>
                  </a:lnTo>
                  <a:lnTo>
                    <a:pt x="194" y="940"/>
                  </a:lnTo>
                  <a:lnTo>
                    <a:pt x="199" y="951"/>
                  </a:lnTo>
                  <a:lnTo>
                    <a:pt x="202" y="964"/>
                  </a:lnTo>
                  <a:lnTo>
                    <a:pt x="207" y="978"/>
                  </a:lnTo>
                  <a:lnTo>
                    <a:pt x="209" y="983"/>
                  </a:lnTo>
                  <a:lnTo>
                    <a:pt x="212" y="989"/>
                  </a:lnTo>
                  <a:lnTo>
                    <a:pt x="215" y="993"/>
                  </a:lnTo>
                  <a:lnTo>
                    <a:pt x="218" y="994"/>
                  </a:lnTo>
                  <a:lnTo>
                    <a:pt x="223" y="994"/>
                  </a:lnTo>
                  <a:lnTo>
                    <a:pt x="228" y="990"/>
                  </a:lnTo>
                  <a:lnTo>
                    <a:pt x="228" y="990"/>
                  </a:lnTo>
                  <a:lnTo>
                    <a:pt x="239" y="1007"/>
                  </a:lnTo>
                  <a:lnTo>
                    <a:pt x="248" y="1020"/>
                  </a:lnTo>
                  <a:lnTo>
                    <a:pt x="255" y="1033"/>
                  </a:lnTo>
                  <a:lnTo>
                    <a:pt x="256" y="1039"/>
                  </a:lnTo>
                  <a:lnTo>
                    <a:pt x="258" y="1046"/>
                  </a:lnTo>
                  <a:lnTo>
                    <a:pt x="258" y="1051"/>
                  </a:lnTo>
                  <a:lnTo>
                    <a:pt x="256" y="1058"/>
                  </a:lnTo>
                  <a:lnTo>
                    <a:pt x="254" y="1065"/>
                  </a:lnTo>
                  <a:lnTo>
                    <a:pt x="251" y="1072"/>
                  </a:lnTo>
                  <a:lnTo>
                    <a:pt x="246" y="1080"/>
                  </a:lnTo>
                  <a:lnTo>
                    <a:pt x="240" y="1089"/>
                  </a:lnTo>
                  <a:lnTo>
                    <a:pt x="224" y="1108"/>
                  </a:lnTo>
                  <a:lnTo>
                    <a:pt x="224" y="1108"/>
                  </a:lnTo>
                  <a:lnTo>
                    <a:pt x="230" y="1123"/>
                  </a:lnTo>
                  <a:lnTo>
                    <a:pt x="243" y="1157"/>
                  </a:lnTo>
                  <a:lnTo>
                    <a:pt x="250" y="1177"/>
                  </a:lnTo>
                  <a:lnTo>
                    <a:pt x="253" y="1196"/>
                  </a:lnTo>
                  <a:lnTo>
                    <a:pt x="255" y="1206"/>
                  </a:lnTo>
                  <a:lnTo>
                    <a:pt x="255" y="1212"/>
                  </a:lnTo>
                  <a:lnTo>
                    <a:pt x="255" y="1219"/>
                  </a:lnTo>
                  <a:lnTo>
                    <a:pt x="253" y="1225"/>
                  </a:lnTo>
                  <a:lnTo>
                    <a:pt x="253" y="1225"/>
                  </a:lnTo>
                  <a:lnTo>
                    <a:pt x="238" y="1252"/>
                  </a:lnTo>
                  <a:lnTo>
                    <a:pt x="225" y="1269"/>
                  </a:lnTo>
                  <a:lnTo>
                    <a:pt x="221" y="1275"/>
                  </a:lnTo>
                  <a:lnTo>
                    <a:pt x="217" y="1279"/>
                  </a:lnTo>
                  <a:lnTo>
                    <a:pt x="214" y="1282"/>
                  </a:lnTo>
                  <a:lnTo>
                    <a:pt x="210" y="1282"/>
                  </a:lnTo>
                  <a:lnTo>
                    <a:pt x="208" y="1282"/>
                  </a:lnTo>
                  <a:lnTo>
                    <a:pt x="206" y="1280"/>
                  </a:lnTo>
                  <a:lnTo>
                    <a:pt x="202" y="1275"/>
                  </a:lnTo>
                  <a:lnTo>
                    <a:pt x="194" y="1259"/>
                  </a:lnTo>
                  <a:lnTo>
                    <a:pt x="194" y="1259"/>
                  </a:lnTo>
                  <a:lnTo>
                    <a:pt x="205" y="1235"/>
                  </a:lnTo>
                  <a:lnTo>
                    <a:pt x="212" y="1215"/>
                  </a:lnTo>
                  <a:lnTo>
                    <a:pt x="217" y="1196"/>
                  </a:lnTo>
                  <a:lnTo>
                    <a:pt x="220" y="1181"/>
                  </a:lnTo>
                  <a:lnTo>
                    <a:pt x="221" y="1168"/>
                  </a:lnTo>
                  <a:lnTo>
                    <a:pt x="221" y="1157"/>
                  </a:lnTo>
                  <a:lnTo>
                    <a:pt x="220" y="1149"/>
                  </a:lnTo>
                  <a:lnTo>
                    <a:pt x="217" y="1147"/>
                  </a:lnTo>
                  <a:lnTo>
                    <a:pt x="216" y="1146"/>
                  </a:lnTo>
                  <a:lnTo>
                    <a:pt x="214" y="1145"/>
                  </a:lnTo>
                  <a:lnTo>
                    <a:pt x="212" y="1143"/>
                  </a:lnTo>
                  <a:lnTo>
                    <a:pt x="209" y="1145"/>
                  </a:lnTo>
                  <a:lnTo>
                    <a:pt x="206" y="1146"/>
                  </a:lnTo>
                  <a:lnTo>
                    <a:pt x="200" y="1151"/>
                  </a:lnTo>
                  <a:lnTo>
                    <a:pt x="194" y="1160"/>
                  </a:lnTo>
                  <a:lnTo>
                    <a:pt x="186" y="1172"/>
                  </a:lnTo>
                  <a:lnTo>
                    <a:pt x="179" y="1188"/>
                  </a:lnTo>
                  <a:lnTo>
                    <a:pt x="172" y="1209"/>
                  </a:lnTo>
                  <a:lnTo>
                    <a:pt x="166" y="1233"/>
                  </a:lnTo>
                  <a:lnTo>
                    <a:pt x="166" y="1233"/>
                  </a:lnTo>
                  <a:lnTo>
                    <a:pt x="167" y="1222"/>
                  </a:lnTo>
                  <a:lnTo>
                    <a:pt x="169" y="1203"/>
                  </a:lnTo>
                  <a:lnTo>
                    <a:pt x="178" y="1160"/>
                  </a:lnTo>
                  <a:lnTo>
                    <a:pt x="184" y="1137"/>
                  </a:lnTo>
                  <a:lnTo>
                    <a:pt x="191" y="1115"/>
                  </a:lnTo>
                  <a:lnTo>
                    <a:pt x="197" y="1097"/>
                  </a:lnTo>
                  <a:lnTo>
                    <a:pt x="202" y="1086"/>
                  </a:lnTo>
                  <a:lnTo>
                    <a:pt x="202" y="1086"/>
                  </a:lnTo>
                  <a:lnTo>
                    <a:pt x="215" y="1064"/>
                  </a:lnTo>
                  <a:lnTo>
                    <a:pt x="223" y="1047"/>
                  </a:lnTo>
                  <a:lnTo>
                    <a:pt x="228" y="1033"/>
                  </a:lnTo>
                  <a:lnTo>
                    <a:pt x="230" y="1024"/>
                  </a:lnTo>
                  <a:lnTo>
                    <a:pt x="230" y="1020"/>
                  </a:lnTo>
                  <a:lnTo>
                    <a:pt x="229" y="1018"/>
                  </a:lnTo>
                  <a:lnTo>
                    <a:pt x="228" y="1016"/>
                  </a:lnTo>
                  <a:lnTo>
                    <a:pt x="225" y="1015"/>
                  </a:lnTo>
                  <a:lnTo>
                    <a:pt x="221" y="1013"/>
                  </a:lnTo>
                  <a:lnTo>
                    <a:pt x="214" y="1013"/>
                  </a:lnTo>
                  <a:lnTo>
                    <a:pt x="197" y="1016"/>
                  </a:lnTo>
                  <a:lnTo>
                    <a:pt x="189" y="1016"/>
                  </a:lnTo>
                  <a:lnTo>
                    <a:pt x="179" y="1017"/>
                  </a:lnTo>
                  <a:lnTo>
                    <a:pt x="170" y="1016"/>
                  </a:lnTo>
                  <a:lnTo>
                    <a:pt x="162" y="1012"/>
                  </a:lnTo>
                  <a:lnTo>
                    <a:pt x="159" y="1010"/>
                  </a:lnTo>
                  <a:lnTo>
                    <a:pt x="155" y="1007"/>
                  </a:lnTo>
                  <a:lnTo>
                    <a:pt x="153" y="1003"/>
                  </a:lnTo>
                  <a:lnTo>
                    <a:pt x="151" y="997"/>
                  </a:lnTo>
                  <a:lnTo>
                    <a:pt x="151" y="997"/>
                  </a:lnTo>
                  <a:lnTo>
                    <a:pt x="141" y="979"/>
                  </a:lnTo>
                  <a:lnTo>
                    <a:pt x="132" y="963"/>
                  </a:lnTo>
                  <a:lnTo>
                    <a:pt x="122" y="950"/>
                  </a:lnTo>
                  <a:lnTo>
                    <a:pt x="111" y="940"/>
                  </a:lnTo>
                  <a:lnTo>
                    <a:pt x="87" y="918"/>
                  </a:lnTo>
                  <a:lnTo>
                    <a:pt x="72" y="905"/>
                  </a:lnTo>
                  <a:lnTo>
                    <a:pt x="55" y="888"/>
                  </a:lnTo>
                  <a:lnTo>
                    <a:pt x="55" y="888"/>
                  </a:lnTo>
                  <a:lnTo>
                    <a:pt x="54" y="890"/>
                  </a:lnTo>
                  <a:lnTo>
                    <a:pt x="50" y="893"/>
                  </a:lnTo>
                  <a:lnTo>
                    <a:pt x="45" y="895"/>
                  </a:lnTo>
                  <a:lnTo>
                    <a:pt x="37" y="895"/>
                  </a:lnTo>
                  <a:lnTo>
                    <a:pt x="37" y="895"/>
                  </a:lnTo>
                  <a:lnTo>
                    <a:pt x="33" y="902"/>
                  </a:lnTo>
                  <a:lnTo>
                    <a:pt x="32" y="908"/>
                  </a:lnTo>
                  <a:lnTo>
                    <a:pt x="33" y="921"/>
                  </a:lnTo>
                  <a:lnTo>
                    <a:pt x="33" y="921"/>
                  </a:lnTo>
                  <a:lnTo>
                    <a:pt x="33" y="928"/>
                  </a:lnTo>
                  <a:lnTo>
                    <a:pt x="36" y="934"/>
                  </a:lnTo>
                  <a:lnTo>
                    <a:pt x="39" y="939"/>
                  </a:lnTo>
                  <a:lnTo>
                    <a:pt x="44" y="942"/>
                  </a:lnTo>
                  <a:lnTo>
                    <a:pt x="48" y="946"/>
                  </a:lnTo>
                  <a:lnTo>
                    <a:pt x="54" y="948"/>
                  </a:lnTo>
                  <a:lnTo>
                    <a:pt x="67" y="952"/>
                  </a:lnTo>
                  <a:lnTo>
                    <a:pt x="79" y="957"/>
                  </a:lnTo>
                  <a:lnTo>
                    <a:pt x="85" y="960"/>
                  </a:lnTo>
                  <a:lnTo>
                    <a:pt x="91" y="964"/>
                  </a:lnTo>
                  <a:lnTo>
                    <a:pt x="95" y="967"/>
                  </a:lnTo>
                  <a:lnTo>
                    <a:pt x="99" y="973"/>
                  </a:lnTo>
                  <a:lnTo>
                    <a:pt x="101" y="979"/>
                  </a:lnTo>
                  <a:lnTo>
                    <a:pt x="103" y="987"/>
                  </a:lnTo>
                  <a:lnTo>
                    <a:pt x="103" y="987"/>
                  </a:lnTo>
                  <a:lnTo>
                    <a:pt x="103" y="998"/>
                  </a:lnTo>
                  <a:lnTo>
                    <a:pt x="103" y="1008"/>
                  </a:lnTo>
                  <a:lnTo>
                    <a:pt x="101" y="1015"/>
                  </a:lnTo>
                  <a:lnTo>
                    <a:pt x="98" y="1021"/>
                  </a:lnTo>
                  <a:lnTo>
                    <a:pt x="94" y="1026"/>
                  </a:lnTo>
                  <a:lnTo>
                    <a:pt x="90" y="1030"/>
                  </a:lnTo>
                  <a:lnTo>
                    <a:pt x="85" y="1032"/>
                  </a:lnTo>
                  <a:lnTo>
                    <a:pt x="80" y="1034"/>
                  </a:lnTo>
                  <a:lnTo>
                    <a:pt x="70" y="1039"/>
                  </a:lnTo>
                  <a:lnTo>
                    <a:pt x="61" y="1042"/>
                  </a:lnTo>
                  <a:lnTo>
                    <a:pt x="57" y="1046"/>
                  </a:lnTo>
                  <a:lnTo>
                    <a:pt x="54" y="1049"/>
                  </a:lnTo>
                  <a:lnTo>
                    <a:pt x="53" y="1054"/>
                  </a:lnTo>
                  <a:lnTo>
                    <a:pt x="52" y="1061"/>
                  </a:lnTo>
                  <a:lnTo>
                    <a:pt x="52" y="1061"/>
                  </a:lnTo>
                  <a:lnTo>
                    <a:pt x="53" y="1066"/>
                  </a:lnTo>
                  <a:lnTo>
                    <a:pt x="54" y="1072"/>
                  </a:lnTo>
                  <a:lnTo>
                    <a:pt x="56" y="1078"/>
                  </a:lnTo>
                  <a:lnTo>
                    <a:pt x="60" y="1082"/>
                  </a:lnTo>
                  <a:lnTo>
                    <a:pt x="68" y="1094"/>
                  </a:lnTo>
                  <a:lnTo>
                    <a:pt x="77" y="1105"/>
                  </a:lnTo>
                  <a:lnTo>
                    <a:pt x="87" y="1118"/>
                  </a:lnTo>
                  <a:lnTo>
                    <a:pt x="91" y="1126"/>
                  </a:lnTo>
                  <a:lnTo>
                    <a:pt x="95" y="1133"/>
                  </a:lnTo>
                  <a:lnTo>
                    <a:pt x="98" y="1141"/>
                  </a:lnTo>
                  <a:lnTo>
                    <a:pt x="101" y="1150"/>
                  </a:lnTo>
                  <a:lnTo>
                    <a:pt x="102" y="1161"/>
                  </a:lnTo>
                  <a:lnTo>
                    <a:pt x="103" y="1171"/>
                  </a:lnTo>
                  <a:lnTo>
                    <a:pt x="103" y="1171"/>
                  </a:lnTo>
                  <a:lnTo>
                    <a:pt x="102" y="1187"/>
                  </a:lnTo>
                  <a:lnTo>
                    <a:pt x="99" y="1201"/>
                  </a:lnTo>
                  <a:lnTo>
                    <a:pt x="93" y="1211"/>
                  </a:lnTo>
                  <a:lnTo>
                    <a:pt x="87" y="1221"/>
                  </a:lnTo>
                  <a:lnTo>
                    <a:pt x="79" y="1229"/>
                  </a:lnTo>
                  <a:lnTo>
                    <a:pt x="70" y="1234"/>
                  </a:lnTo>
                  <a:lnTo>
                    <a:pt x="52" y="1246"/>
                  </a:lnTo>
                  <a:lnTo>
                    <a:pt x="32" y="1256"/>
                  </a:lnTo>
                  <a:lnTo>
                    <a:pt x="24" y="1262"/>
                  </a:lnTo>
                  <a:lnTo>
                    <a:pt x="16" y="1269"/>
                  </a:lnTo>
                  <a:lnTo>
                    <a:pt x="9" y="1278"/>
                  </a:lnTo>
                  <a:lnTo>
                    <a:pt x="4" y="1288"/>
                  </a:lnTo>
                  <a:lnTo>
                    <a:pt x="1" y="1302"/>
                  </a:lnTo>
                  <a:lnTo>
                    <a:pt x="0" y="1317"/>
                  </a:lnTo>
                  <a:lnTo>
                    <a:pt x="0" y="1317"/>
                  </a:lnTo>
                  <a:lnTo>
                    <a:pt x="1" y="1325"/>
                  </a:lnTo>
                  <a:lnTo>
                    <a:pt x="3" y="1332"/>
                  </a:lnTo>
                  <a:lnTo>
                    <a:pt x="7" y="1340"/>
                  </a:lnTo>
                  <a:lnTo>
                    <a:pt x="11" y="1348"/>
                  </a:lnTo>
                  <a:lnTo>
                    <a:pt x="17" y="1356"/>
                  </a:lnTo>
                  <a:lnTo>
                    <a:pt x="23" y="1366"/>
                  </a:lnTo>
                  <a:lnTo>
                    <a:pt x="38" y="1380"/>
                  </a:lnTo>
                  <a:lnTo>
                    <a:pt x="54" y="1394"/>
                  </a:lnTo>
                  <a:lnTo>
                    <a:pt x="63" y="1401"/>
                  </a:lnTo>
                  <a:lnTo>
                    <a:pt x="71" y="1406"/>
                  </a:lnTo>
                  <a:lnTo>
                    <a:pt x="80" y="1410"/>
                  </a:lnTo>
                  <a:lnTo>
                    <a:pt x="88" y="1414"/>
                  </a:lnTo>
                  <a:lnTo>
                    <a:pt x="95" y="1416"/>
                  </a:lnTo>
                  <a:lnTo>
                    <a:pt x="103" y="1416"/>
                  </a:lnTo>
                  <a:lnTo>
                    <a:pt x="103" y="1416"/>
                  </a:lnTo>
                  <a:lnTo>
                    <a:pt x="110" y="1416"/>
                  </a:lnTo>
                  <a:lnTo>
                    <a:pt x="115" y="1415"/>
                  </a:lnTo>
                  <a:lnTo>
                    <a:pt x="122" y="1414"/>
                  </a:lnTo>
                  <a:lnTo>
                    <a:pt x="126" y="1412"/>
                  </a:lnTo>
                  <a:lnTo>
                    <a:pt x="132" y="1413"/>
                  </a:lnTo>
                  <a:lnTo>
                    <a:pt x="132" y="1413"/>
                  </a:lnTo>
                  <a:lnTo>
                    <a:pt x="139" y="1421"/>
                  </a:lnTo>
                  <a:lnTo>
                    <a:pt x="146" y="1428"/>
                  </a:lnTo>
                  <a:lnTo>
                    <a:pt x="162" y="1441"/>
                  </a:lnTo>
                  <a:lnTo>
                    <a:pt x="169" y="1450"/>
                  </a:lnTo>
                  <a:lnTo>
                    <a:pt x="175" y="1460"/>
                  </a:lnTo>
                  <a:lnTo>
                    <a:pt x="177" y="1466"/>
                  </a:lnTo>
                  <a:lnTo>
                    <a:pt x="178" y="1471"/>
                  </a:lnTo>
                  <a:lnTo>
                    <a:pt x="179" y="1478"/>
                  </a:lnTo>
                  <a:lnTo>
                    <a:pt x="180" y="1486"/>
                  </a:lnTo>
                  <a:lnTo>
                    <a:pt x="180" y="1486"/>
                  </a:lnTo>
                  <a:lnTo>
                    <a:pt x="179" y="1501"/>
                  </a:lnTo>
                  <a:lnTo>
                    <a:pt x="179" y="1507"/>
                  </a:lnTo>
                  <a:lnTo>
                    <a:pt x="178" y="1513"/>
                  </a:lnTo>
                  <a:lnTo>
                    <a:pt x="176" y="1517"/>
                  </a:lnTo>
                  <a:lnTo>
                    <a:pt x="172" y="1522"/>
                  </a:lnTo>
                  <a:lnTo>
                    <a:pt x="168" y="1527"/>
                  </a:lnTo>
                  <a:lnTo>
                    <a:pt x="162" y="1530"/>
                  </a:lnTo>
                  <a:lnTo>
                    <a:pt x="162" y="1530"/>
                  </a:lnTo>
                  <a:lnTo>
                    <a:pt x="166" y="1548"/>
                  </a:lnTo>
                  <a:lnTo>
                    <a:pt x="169" y="1560"/>
                  </a:lnTo>
                  <a:lnTo>
                    <a:pt x="169" y="1560"/>
                  </a:lnTo>
                  <a:lnTo>
                    <a:pt x="169" y="156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>
                <a:lnSpc>
                  <a:spcPct val="90000"/>
                </a:lnSpc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</a:endParaRPr>
            </a:p>
          </p:txBody>
        </p:sp>
        <p:sp>
          <p:nvSpPr>
            <p:cNvPr id="288" name="Freeform 16">
              <a:extLst>
                <a:ext uri="{FF2B5EF4-FFF2-40B4-BE49-F238E27FC236}">
                  <a16:creationId xmlns:a16="http://schemas.microsoft.com/office/drawing/2014/main" id="{DE8284E6-12D0-16DF-6FF6-3A99A723FCA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09861" y="3616097"/>
              <a:ext cx="1164201" cy="2069574"/>
            </a:xfrm>
            <a:custGeom>
              <a:avLst/>
              <a:gdLst/>
              <a:ahLst/>
              <a:cxnLst>
                <a:cxn ang="0">
                  <a:pos x="660" y="2184"/>
                </a:cxn>
                <a:cxn ang="0">
                  <a:pos x="576" y="2143"/>
                </a:cxn>
                <a:cxn ang="0">
                  <a:pos x="542" y="2047"/>
                </a:cxn>
                <a:cxn ang="0">
                  <a:pos x="539" y="1966"/>
                </a:cxn>
                <a:cxn ang="0">
                  <a:pos x="596" y="1848"/>
                </a:cxn>
                <a:cxn ang="0">
                  <a:pos x="587" y="1784"/>
                </a:cxn>
                <a:cxn ang="0">
                  <a:pos x="663" y="1736"/>
                </a:cxn>
                <a:cxn ang="0">
                  <a:pos x="633" y="1585"/>
                </a:cxn>
                <a:cxn ang="0">
                  <a:pos x="558" y="1624"/>
                </a:cxn>
                <a:cxn ang="0">
                  <a:pos x="483" y="1723"/>
                </a:cxn>
                <a:cxn ang="0">
                  <a:pos x="412" y="1765"/>
                </a:cxn>
                <a:cxn ang="0">
                  <a:pos x="324" y="1731"/>
                </a:cxn>
                <a:cxn ang="0">
                  <a:pos x="266" y="1703"/>
                </a:cxn>
                <a:cxn ang="0">
                  <a:pos x="275" y="1612"/>
                </a:cxn>
                <a:cxn ang="0">
                  <a:pos x="319" y="1459"/>
                </a:cxn>
                <a:cxn ang="0">
                  <a:pos x="213" y="1459"/>
                </a:cxn>
                <a:cxn ang="0">
                  <a:pos x="138" y="1322"/>
                </a:cxn>
                <a:cxn ang="0">
                  <a:pos x="71" y="1253"/>
                </a:cxn>
                <a:cxn ang="0">
                  <a:pos x="22" y="1139"/>
                </a:cxn>
                <a:cxn ang="0">
                  <a:pos x="22" y="973"/>
                </a:cxn>
                <a:cxn ang="0">
                  <a:pos x="134" y="853"/>
                </a:cxn>
                <a:cxn ang="0">
                  <a:pos x="195" y="789"/>
                </a:cxn>
                <a:cxn ang="0">
                  <a:pos x="243" y="683"/>
                </a:cxn>
                <a:cxn ang="0">
                  <a:pos x="206" y="568"/>
                </a:cxn>
                <a:cxn ang="0">
                  <a:pos x="155" y="431"/>
                </a:cxn>
                <a:cxn ang="0">
                  <a:pos x="129" y="227"/>
                </a:cxn>
                <a:cxn ang="0">
                  <a:pos x="249" y="200"/>
                </a:cxn>
                <a:cxn ang="0">
                  <a:pos x="347" y="123"/>
                </a:cxn>
                <a:cxn ang="0">
                  <a:pos x="413" y="101"/>
                </a:cxn>
                <a:cxn ang="0">
                  <a:pos x="480" y="0"/>
                </a:cxn>
                <a:cxn ang="0">
                  <a:pos x="606" y="114"/>
                </a:cxn>
                <a:cxn ang="0">
                  <a:pos x="619" y="198"/>
                </a:cxn>
                <a:cxn ang="0">
                  <a:pos x="709" y="179"/>
                </a:cxn>
                <a:cxn ang="0">
                  <a:pos x="786" y="227"/>
                </a:cxn>
                <a:cxn ang="0">
                  <a:pos x="705" y="318"/>
                </a:cxn>
                <a:cxn ang="0">
                  <a:pos x="581" y="443"/>
                </a:cxn>
                <a:cxn ang="0">
                  <a:pos x="575" y="786"/>
                </a:cxn>
                <a:cxn ang="0">
                  <a:pos x="569" y="1109"/>
                </a:cxn>
                <a:cxn ang="0">
                  <a:pos x="533" y="1387"/>
                </a:cxn>
                <a:cxn ang="0">
                  <a:pos x="669" y="1329"/>
                </a:cxn>
                <a:cxn ang="0">
                  <a:pos x="729" y="1428"/>
                </a:cxn>
                <a:cxn ang="0">
                  <a:pos x="736" y="1338"/>
                </a:cxn>
                <a:cxn ang="0">
                  <a:pos x="824" y="1393"/>
                </a:cxn>
                <a:cxn ang="0">
                  <a:pos x="819" y="1249"/>
                </a:cxn>
                <a:cxn ang="0">
                  <a:pos x="1010" y="1223"/>
                </a:cxn>
                <a:cxn ang="0">
                  <a:pos x="1076" y="1273"/>
                </a:cxn>
                <a:cxn ang="0">
                  <a:pos x="1182" y="1348"/>
                </a:cxn>
                <a:cxn ang="0">
                  <a:pos x="1394" y="1710"/>
                </a:cxn>
                <a:cxn ang="0">
                  <a:pos x="1476" y="1954"/>
                </a:cxn>
                <a:cxn ang="0">
                  <a:pos x="1438" y="2065"/>
                </a:cxn>
                <a:cxn ang="0">
                  <a:pos x="1293" y="2067"/>
                </a:cxn>
                <a:cxn ang="0">
                  <a:pos x="1402" y="2097"/>
                </a:cxn>
                <a:cxn ang="0">
                  <a:pos x="1355" y="2214"/>
                </a:cxn>
                <a:cxn ang="0">
                  <a:pos x="1321" y="2315"/>
                </a:cxn>
                <a:cxn ang="0">
                  <a:pos x="1176" y="2384"/>
                </a:cxn>
                <a:cxn ang="0">
                  <a:pos x="1163" y="2456"/>
                </a:cxn>
                <a:cxn ang="0">
                  <a:pos x="1127" y="2272"/>
                </a:cxn>
                <a:cxn ang="0">
                  <a:pos x="1047" y="2203"/>
                </a:cxn>
                <a:cxn ang="0">
                  <a:pos x="895" y="2453"/>
                </a:cxn>
                <a:cxn ang="0">
                  <a:pos x="767" y="2479"/>
                </a:cxn>
                <a:cxn ang="0">
                  <a:pos x="711" y="2347"/>
                </a:cxn>
                <a:cxn ang="0">
                  <a:pos x="734" y="2270"/>
                </a:cxn>
              </a:cxnLst>
              <a:rect l="0" t="0" r="r" b="b"/>
              <a:pathLst>
                <a:path w="1482" h="2504">
                  <a:moveTo>
                    <a:pt x="734" y="2270"/>
                  </a:moveTo>
                  <a:lnTo>
                    <a:pt x="734" y="2270"/>
                  </a:lnTo>
                  <a:lnTo>
                    <a:pt x="737" y="2270"/>
                  </a:lnTo>
                  <a:lnTo>
                    <a:pt x="737" y="2270"/>
                  </a:lnTo>
                  <a:lnTo>
                    <a:pt x="737" y="2270"/>
                  </a:lnTo>
                  <a:lnTo>
                    <a:pt x="728" y="2269"/>
                  </a:lnTo>
                  <a:lnTo>
                    <a:pt x="719" y="2265"/>
                  </a:lnTo>
                  <a:lnTo>
                    <a:pt x="711" y="2260"/>
                  </a:lnTo>
                  <a:lnTo>
                    <a:pt x="704" y="2254"/>
                  </a:lnTo>
                  <a:lnTo>
                    <a:pt x="697" y="2246"/>
                  </a:lnTo>
                  <a:lnTo>
                    <a:pt x="691" y="2238"/>
                  </a:lnTo>
                  <a:lnTo>
                    <a:pt x="681" y="2218"/>
                  </a:lnTo>
                  <a:lnTo>
                    <a:pt x="672" y="2200"/>
                  </a:lnTo>
                  <a:lnTo>
                    <a:pt x="666" y="2191"/>
                  </a:lnTo>
                  <a:lnTo>
                    <a:pt x="660" y="2184"/>
                  </a:lnTo>
                  <a:lnTo>
                    <a:pt x="653" y="2177"/>
                  </a:lnTo>
                  <a:lnTo>
                    <a:pt x="646" y="2172"/>
                  </a:lnTo>
                  <a:lnTo>
                    <a:pt x="637" y="2169"/>
                  </a:lnTo>
                  <a:lnTo>
                    <a:pt x="628" y="2168"/>
                  </a:lnTo>
                  <a:lnTo>
                    <a:pt x="628" y="2168"/>
                  </a:lnTo>
                  <a:lnTo>
                    <a:pt x="606" y="2168"/>
                  </a:lnTo>
                  <a:lnTo>
                    <a:pt x="606" y="2168"/>
                  </a:lnTo>
                  <a:lnTo>
                    <a:pt x="600" y="2166"/>
                  </a:lnTo>
                  <a:lnTo>
                    <a:pt x="597" y="2165"/>
                  </a:lnTo>
                  <a:lnTo>
                    <a:pt x="594" y="2162"/>
                  </a:lnTo>
                  <a:lnTo>
                    <a:pt x="590" y="2158"/>
                  </a:lnTo>
                  <a:lnTo>
                    <a:pt x="587" y="2150"/>
                  </a:lnTo>
                  <a:lnTo>
                    <a:pt x="584" y="2141"/>
                  </a:lnTo>
                  <a:lnTo>
                    <a:pt x="584" y="2141"/>
                  </a:lnTo>
                  <a:lnTo>
                    <a:pt x="576" y="2143"/>
                  </a:lnTo>
                  <a:lnTo>
                    <a:pt x="571" y="2143"/>
                  </a:lnTo>
                  <a:lnTo>
                    <a:pt x="565" y="2143"/>
                  </a:lnTo>
                  <a:lnTo>
                    <a:pt x="559" y="2141"/>
                  </a:lnTo>
                  <a:lnTo>
                    <a:pt x="554" y="2139"/>
                  </a:lnTo>
                  <a:lnTo>
                    <a:pt x="551" y="2136"/>
                  </a:lnTo>
                  <a:lnTo>
                    <a:pt x="547" y="2132"/>
                  </a:lnTo>
                  <a:lnTo>
                    <a:pt x="545" y="2127"/>
                  </a:lnTo>
                  <a:lnTo>
                    <a:pt x="541" y="2117"/>
                  </a:lnTo>
                  <a:lnTo>
                    <a:pt x="538" y="2104"/>
                  </a:lnTo>
                  <a:lnTo>
                    <a:pt x="537" y="2090"/>
                  </a:lnTo>
                  <a:lnTo>
                    <a:pt x="536" y="2075"/>
                  </a:lnTo>
                  <a:lnTo>
                    <a:pt x="536" y="2075"/>
                  </a:lnTo>
                  <a:lnTo>
                    <a:pt x="537" y="2065"/>
                  </a:lnTo>
                  <a:lnTo>
                    <a:pt x="538" y="2056"/>
                  </a:lnTo>
                  <a:lnTo>
                    <a:pt x="542" y="2047"/>
                  </a:lnTo>
                  <a:lnTo>
                    <a:pt x="544" y="2040"/>
                  </a:lnTo>
                  <a:lnTo>
                    <a:pt x="552" y="2026"/>
                  </a:lnTo>
                  <a:lnTo>
                    <a:pt x="558" y="2012"/>
                  </a:lnTo>
                  <a:lnTo>
                    <a:pt x="558" y="2012"/>
                  </a:lnTo>
                  <a:lnTo>
                    <a:pt x="550" y="2009"/>
                  </a:lnTo>
                  <a:lnTo>
                    <a:pt x="545" y="2006"/>
                  </a:lnTo>
                  <a:lnTo>
                    <a:pt x="541" y="2003"/>
                  </a:lnTo>
                  <a:lnTo>
                    <a:pt x="537" y="2000"/>
                  </a:lnTo>
                  <a:lnTo>
                    <a:pt x="535" y="1995"/>
                  </a:lnTo>
                  <a:lnTo>
                    <a:pt x="533" y="1989"/>
                  </a:lnTo>
                  <a:lnTo>
                    <a:pt x="533" y="1983"/>
                  </a:lnTo>
                  <a:lnTo>
                    <a:pt x="533" y="1983"/>
                  </a:lnTo>
                  <a:lnTo>
                    <a:pt x="533" y="1979"/>
                  </a:lnTo>
                  <a:lnTo>
                    <a:pt x="534" y="1975"/>
                  </a:lnTo>
                  <a:lnTo>
                    <a:pt x="539" y="1966"/>
                  </a:lnTo>
                  <a:lnTo>
                    <a:pt x="547" y="1957"/>
                  </a:lnTo>
                  <a:lnTo>
                    <a:pt x="557" y="1947"/>
                  </a:lnTo>
                  <a:lnTo>
                    <a:pt x="566" y="1936"/>
                  </a:lnTo>
                  <a:lnTo>
                    <a:pt x="574" y="1925"/>
                  </a:lnTo>
                  <a:lnTo>
                    <a:pt x="577" y="1918"/>
                  </a:lnTo>
                  <a:lnTo>
                    <a:pt x="581" y="1912"/>
                  </a:lnTo>
                  <a:lnTo>
                    <a:pt x="583" y="1905"/>
                  </a:lnTo>
                  <a:lnTo>
                    <a:pt x="584" y="1898"/>
                  </a:lnTo>
                  <a:lnTo>
                    <a:pt x="584" y="1898"/>
                  </a:lnTo>
                  <a:lnTo>
                    <a:pt x="584" y="1876"/>
                  </a:lnTo>
                  <a:lnTo>
                    <a:pt x="584" y="1876"/>
                  </a:lnTo>
                  <a:lnTo>
                    <a:pt x="584" y="1871"/>
                  </a:lnTo>
                  <a:lnTo>
                    <a:pt x="585" y="1866"/>
                  </a:lnTo>
                  <a:lnTo>
                    <a:pt x="590" y="1856"/>
                  </a:lnTo>
                  <a:lnTo>
                    <a:pt x="596" y="1848"/>
                  </a:lnTo>
                  <a:lnTo>
                    <a:pt x="602" y="1841"/>
                  </a:lnTo>
                  <a:lnTo>
                    <a:pt x="608" y="1834"/>
                  </a:lnTo>
                  <a:lnTo>
                    <a:pt x="614" y="1827"/>
                  </a:lnTo>
                  <a:lnTo>
                    <a:pt x="619" y="1819"/>
                  </a:lnTo>
                  <a:lnTo>
                    <a:pt x="620" y="1815"/>
                  </a:lnTo>
                  <a:lnTo>
                    <a:pt x="620" y="1811"/>
                  </a:lnTo>
                  <a:lnTo>
                    <a:pt x="620" y="1811"/>
                  </a:lnTo>
                  <a:lnTo>
                    <a:pt x="620" y="1805"/>
                  </a:lnTo>
                  <a:lnTo>
                    <a:pt x="619" y="1802"/>
                  </a:lnTo>
                  <a:lnTo>
                    <a:pt x="617" y="1798"/>
                  </a:lnTo>
                  <a:lnTo>
                    <a:pt x="613" y="1796"/>
                  </a:lnTo>
                  <a:lnTo>
                    <a:pt x="606" y="1792"/>
                  </a:lnTo>
                  <a:lnTo>
                    <a:pt x="598" y="1789"/>
                  </a:lnTo>
                  <a:lnTo>
                    <a:pt x="590" y="1787"/>
                  </a:lnTo>
                  <a:lnTo>
                    <a:pt x="587" y="1784"/>
                  </a:lnTo>
                  <a:lnTo>
                    <a:pt x="583" y="1782"/>
                  </a:lnTo>
                  <a:lnTo>
                    <a:pt x="580" y="1779"/>
                  </a:lnTo>
                  <a:lnTo>
                    <a:pt x="579" y="1774"/>
                  </a:lnTo>
                  <a:lnTo>
                    <a:pt x="576" y="1769"/>
                  </a:lnTo>
                  <a:lnTo>
                    <a:pt x="576" y="1763"/>
                  </a:lnTo>
                  <a:lnTo>
                    <a:pt x="576" y="1763"/>
                  </a:lnTo>
                  <a:lnTo>
                    <a:pt x="577" y="1757"/>
                  </a:lnTo>
                  <a:lnTo>
                    <a:pt x="581" y="1751"/>
                  </a:lnTo>
                  <a:lnTo>
                    <a:pt x="585" y="1745"/>
                  </a:lnTo>
                  <a:lnTo>
                    <a:pt x="591" y="1741"/>
                  </a:lnTo>
                  <a:lnTo>
                    <a:pt x="591" y="1741"/>
                  </a:lnTo>
                  <a:lnTo>
                    <a:pt x="650" y="1741"/>
                  </a:lnTo>
                  <a:lnTo>
                    <a:pt x="650" y="1741"/>
                  </a:lnTo>
                  <a:lnTo>
                    <a:pt x="650" y="1741"/>
                  </a:lnTo>
                  <a:lnTo>
                    <a:pt x="663" y="1736"/>
                  </a:lnTo>
                  <a:lnTo>
                    <a:pt x="678" y="1730"/>
                  </a:lnTo>
                  <a:lnTo>
                    <a:pt x="683" y="1726"/>
                  </a:lnTo>
                  <a:lnTo>
                    <a:pt x="689" y="1721"/>
                  </a:lnTo>
                  <a:lnTo>
                    <a:pt x="692" y="1715"/>
                  </a:lnTo>
                  <a:lnTo>
                    <a:pt x="694" y="1712"/>
                  </a:lnTo>
                  <a:lnTo>
                    <a:pt x="694" y="1708"/>
                  </a:lnTo>
                  <a:lnTo>
                    <a:pt x="694" y="1708"/>
                  </a:lnTo>
                  <a:lnTo>
                    <a:pt x="694" y="1702"/>
                  </a:lnTo>
                  <a:lnTo>
                    <a:pt x="691" y="1695"/>
                  </a:lnTo>
                  <a:lnTo>
                    <a:pt x="684" y="1675"/>
                  </a:lnTo>
                  <a:lnTo>
                    <a:pt x="675" y="1653"/>
                  </a:lnTo>
                  <a:lnTo>
                    <a:pt x="664" y="1631"/>
                  </a:lnTo>
                  <a:lnTo>
                    <a:pt x="651" y="1609"/>
                  </a:lnTo>
                  <a:lnTo>
                    <a:pt x="638" y="1592"/>
                  </a:lnTo>
                  <a:lnTo>
                    <a:pt x="633" y="1585"/>
                  </a:lnTo>
                  <a:lnTo>
                    <a:pt x="627" y="1581"/>
                  </a:lnTo>
                  <a:lnTo>
                    <a:pt x="621" y="1577"/>
                  </a:lnTo>
                  <a:lnTo>
                    <a:pt x="617" y="1576"/>
                  </a:lnTo>
                  <a:lnTo>
                    <a:pt x="617" y="1576"/>
                  </a:lnTo>
                  <a:lnTo>
                    <a:pt x="612" y="1576"/>
                  </a:lnTo>
                  <a:lnTo>
                    <a:pt x="608" y="1577"/>
                  </a:lnTo>
                  <a:lnTo>
                    <a:pt x="600" y="1581"/>
                  </a:lnTo>
                  <a:lnTo>
                    <a:pt x="595" y="1585"/>
                  </a:lnTo>
                  <a:lnTo>
                    <a:pt x="589" y="1592"/>
                  </a:lnTo>
                  <a:lnTo>
                    <a:pt x="580" y="1605"/>
                  </a:lnTo>
                  <a:lnTo>
                    <a:pt x="574" y="1611"/>
                  </a:lnTo>
                  <a:lnTo>
                    <a:pt x="569" y="1615"/>
                  </a:lnTo>
                  <a:lnTo>
                    <a:pt x="569" y="1615"/>
                  </a:lnTo>
                  <a:lnTo>
                    <a:pt x="564" y="1621"/>
                  </a:lnTo>
                  <a:lnTo>
                    <a:pt x="558" y="1624"/>
                  </a:lnTo>
                  <a:lnTo>
                    <a:pt x="546" y="1629"/>
                  </a:lnTo>
                  <a:lnTo>
                    <a:pt x="541" y="1631"/>
                  </a:lnTo>
                  <a:lnTo>
                    <a:pt x="535" y="1635"/>
                  </a:lnTo>
                  <a:lnTo>
                    <a:pt x="529" y="1639"/>
                  </a:lnTo>
                  <a:lnTo>
                    <a:pt x="526" y="1645"/>
                  </a:lnTo>
                  <a:lnTo>
                    <a:pt x="526" y="1645"/>
                  </a:lnTo>
                  <a:lnTo>
                    <a:pt x="520" y="1653"/>
                  </a:lnTo>
                  <a:lnTo>
                    <a:pt x="516" y="1662"/>
                  </a:lnTo>
                  <a:lnTo>
                    <a:pt x="512" y="1682"/>
                  </a:lnTo>
                  <a:lnTo>
                    <a:pt x="508" y="1692"/>
                  </a:lnTo>
                  <a:lnTo>
                    <a:pt x="505" y="1703"/>
                  </a:lnTo>
                  <a:lnTo>
                    <a:pt x="499" y="1711"/>
                  </a:lnTo>
                  <a:lnTo>
                    <a:pt x="492" y="1719"/>
                  </a:lnTo>
                  <a:lnTo>
                    <a:pt x="492" y="1719"/>
                  </a:lnTo>
                  <a:lnTo>
                    <a:pt x="483" y="1723"/>
                  </a:lnTo>
                  <a:lnTo>
                    <a:pt x="474" y="1727"/>
                  </a:lnTo>
                  <a:lnTo>
                    <a:pt x="463" y="1733"/>
                  </a:lnTo>
                  <a:lnTo>
                    <a:pt x="459" y="1736"/>
                  </a:lnTo>
                  <a:lnTo>
                    <a:pt x="455" y="1741"/>
                  </a:lnTo>
                  <a:lnTo>
                    <a:pt x="455" y="1741"/>
                  </a:lnTo>
                  <a:lnTo>
                    <a:pt x="451" y="1744"/>
                  </a:lnTo>
                  <a:lnTo>
                    <a:pt x="449" y="1748"/>
                  </a:lnTo>
                  <a:lnTo>
                    <a:pt x="443" y="1757"/>
                  </a:lnTo>
                  <a:lnTo>
                    <a:pt x="440" y="1760"/>
                  </a:lnTo>
                  <a:lnTo>
                    <a:pt x="436" y="1764"/>
                  </a:lnTo>
                  <a:lnTo>
                    <a:pt x="431" y="1766"/>
                  </a:lnTo>
                  <a:lnTo>
                    <a:pt x="426" y="1766"/>
                  </a:lnTo>
                  <a:lnTo>
                    <a:pt x="426" y="1766"/>
                  </a:lnTo>
                  <a:lnTo>
                    <a:pt x="417" y="1766"/>
                  </a:lnTo>
                  <a:lnTo>
                    <a:pt x="412" y="1765"/>
                  </a:lnTo>
                  <a:lnTo>
                    <a:pt x="406" y="1763"/>
                  </a:lnTo>
                  <a:lnTo>
                    <a:pt x="400" y="1759"/>
                  </a:lnTo>
                  <a:lnTo>
                    <a:pt x="392" y="1752"/>
                  </a:lnTo>
                  <a:lnTo>
                    <a:pt x="385" y="1744"/>
                  </a:lnTo>
                  <a:lnTo>
                    <a:pt x="378" y="1736"/>
                  </a:lnTo>
                  <a:lnTo>
                    <a:pt x="370" y="1729"/>
                  </a:lnTo>
                  <a:lnTo>
                    <a:pt x="366" y="1727"/>
                  </a:lnTo>
                  <a:lnTo>
                    <a:pt x="360" y="1725"/>
                  </a:lnTo>
                  <a:lnTo>
                    <a:pt x="353" y="1723"/>
                  </a:lnTo>
                  <a:lnTo>
                    <a:pt x="345" y="1723"/>
                  </a:lnTo>
                  <a:lnTo>
                    <a:pt x="345" y="1723"/>
                  </a:lnTo>
                  <a:lnTo>
                    <a:pt x="339" y="1723"/>
                  </a:lnTo>
                  <a:lnTo>
                    <a:pt x="333" y="1726"/>
                  </a:lnTo>
                  <a:lnTo>
                    <a:pt x="329" y="1729"/>
                  </a:lnTo>
                  <a:lnTo>
                    <a:pt x="324" y="1731"/>
                  </a:lnTo>
                  <a:lnTo>
                    <a:pt x="320" y="1735"/>
                  </a:lnTo>
                  <a:lnTo>
                    <a:pt x="315" y="1738"/>
                  </a:lnTo>
                  <a:lnTo>
                    <a:pt x="308" y="1741"/>
                  </a:lnTo>
                  <a:lnTo>
                    <a:pt x="301" y="1741"/>
                  </a:lnTo>
                  <a:lnTo>
                    <a:pt x="301" y="1741"/>
                  </a:lnTo>
                  <a:lnTo>
                    <a:pt x="294" y="1741"/>
                  </a:lnTo>
                  <a:lnTo>
                    <a:pt x="287" y="1739"/>
                  </a:lnTo>
                  <a:lnTo>
                    <a:pt x="281" y="1736"/>
                  </a:lnTo>
                  <a:lnTo>
                    <a:pt x="276" y="1734"/>
                  </a:lnTo>
                  <a:lnTo>
                    <a:pt x="271" y="1729"/>
                  </a:lnTo>
                  <a:lnTo>
                    <a:pt x="267" y="1723"/>
                  </a:lnTo>
                  <a:lnTo>
                    <a:pt x="264" y="1718"/>
                  </a:lnTo>
                  <a:lnTo>
                    <a:pt x="264" y="1712"/>
                  </a:lnTo>
                  <a:lnTo>
                    <a:pt x="264" y="1712"/>
                  </a:lnTo>
                  <a:lnTo>
                    <a:pt x="266" y="1703"/>
                  </a:lnTo>
                  <a:lnTo>
                    <a:pt x="268" y="1695"/>
                  </a:lnTo>
                  <a:lnTo>
                    <a:pt x="272" y="1688"/>
                  </a:lnTo>
                  <a:lnTo>
                    <a:pt x="277" y="1681"/>
                  </a:lnTo>
                  <a:lnTo>
                    <a:pt x="282" y="1674"/>
                  </a:lnTo>
                  <a:lnTo>
                    <a:pt x="286" y="1666"/>
                  </a:lnTo>
                  <a:lnTo>
                    <a:pt x="289" y="1658"/>
                  </a:lnTo>
                  <a:lnTo>
                    <a:pt x="290" y="1650"/>
                  </a:lnTo>
                  <a:lnTo>
                    <a:pt x="290" y="1650"/>
                  </a:lnTo>
                  <a:lnTo>
                    <a:pt x="290" y="1644"/>
                  </a:lnTo>
                  <a:lnTo>
                    <a:pt x="287" y="1639"/>
                  </a:lnTo>
                  <a:lnTo>
                    <a:pt x="283" y="1632"/>
                  </a:lnTo>
                  <a:lnTo>
                    <a:pt x="277" y="1623"/>
                  </a:lnTo>
                  <a:lnTo>
                    <a:pt x="276" y="1619"/>
                  </a:lnTo>
                  <a:lnTo>
                    <a:pt x="275" y="1612"/>
                  </a:lnTo>
                  <a:lnTo>
                    <a:pt x="275" y="1612"/>
                  </a:lnTo>
                  <a:lnTo>
                    <a:pt x="276" y="1608"/>
                  </a:lnTo>
                  <a:lnTo>
                    <a:pt x="277" y="1605"/>
                  </a:lnTo>
                  <a:lnTo>
                    <a:pt x="283" y="1599"/>
                  </a:lnTo>
                  <a:lnTo>
                    <a:pt x="289" y="1593"/>
                  </a:lnTo>
                  <a:lnTo>
                    <a:pt x="292" y="1590"/>
                  </a:lnTo>
                  <a:lnTo>
                    <a:pt x="293" y="1586"/>
                  </a:lnTo>
                  <a:lnTo>
                    <a:pt x="293" y="1586"/>
                  </a:lnTo>
                  <a:lnTo>
                    <a:pt x="302" y="1559"/>
                  </a:lnTo>
                  <a:lnTo>
                    <a:pt x="310" y="1529"/>
                  </a:lnTo>
                  <a:lnTo>
                    <a:pt x="314" y="1514"/>
                  </a:lnTo>
                  <a:lnTo>
                    <a:pt x="317" y="1499"/>
                  </a:lnTo>
                  <a:lnTo>
                    <a:pt x="319" y="1484"/>
                  </a:lnTo>
                  <a:lnTo>
                    <a:pt x="320" y="1469"/>
                  </a:lnTo>
                  <a:lnTo>
                    <a:pt x="320" y="1469"/>
                  </a:lnTo>
                  <a:lnTo>
                    <a:pt x="319" y="1459"/>
                  </a:lnTo>
                  <a:lnTo>
                    <a:pt x="317" y="1451"/>
                  </a:lnTo>
                  <a:lnTo>
                    <a:pt x="315" y="1444"/>
                  </a:lnTo>
                  <a:lnTo>
                    <a:pt x="312" y="1438"/>
                  </a:lnTo>
                  <a:lnTo>
                    <a:pt x="306" y="1433"/>
                  </a:lnTo>
                  <a:lnTo>
                    <a:pt x="299" y="1431"/>
                  </a:lnTo>
                  <a:lnTo>
                    <a:pt x="290" y="1430"/>
                  </a:lnTo>
                  <a:lnTo>
                    <a:pt x="278" y="1429"/>
                  </a:lnTo>
                  <a:lnTo>
                    <a:pt x="278" y="1429"/>
                  </a:lnTo>
                  <a:lnTo>
                    <a:pt x="270" y="1429"/>
                  </a:lnTo>
                  <a:lnTo>
                    <a:pt x="262" y="1430"/>
                  </a:lnTo>
                  <a:lnTo>
                    <a:pt x="254" y="1432"/>
                  </a:lnTo>
                  <a:lnTo>
                    <a:pt x="247" y="1435"/>
                  </a:lnTo>
                  <a:lnTo>
                    <a:pt x="235" y="1440"/>
                  </a:lnTo>
                  <a:lnTo>
                    <a:pt x="223" y="1450"/>
                  </a:lnTo>
                  <a:lnTo>
                    <a:pt x="213" y="1459"/>
                  </a:lnTo>
                  <a:lnTo>
                    <a:pt x="202" y="1469"/>
                  </a:lnTo>
                  <a:lnTo>
                    <a:pt x="184" y="1491"/>
                  </a:lnTo>
                  <a:lnTo>
                    <a:pt x="184" y="1491"/>
                  </a:lnTo>
                  <a:lnTo>
                    <a:pt x="157" y="1491"/>
                  </a:lnTo>
                  <a:lnTo>
                    <a:pt x="157" y="1491"/>
                  </a:lnTo>
                  <a:lnTo>
                    <a:pt x="157" y="1491"/>
                  </a:lnTo>
                  <a:lnTo>
                    <a:pt x="154" y="1470"/>
                  </a:lnTo>
                  <a:lnTo>
                    <a:pt x="152" y="1451"/>
                  </a:lnTo>
                  <a:lnTo>
                    <a:pt x="148" y="1413"/>
                  </a:lnTo>
                  <a:lnTo>
                    <a:pt x="147" y="1377"/>
                  </a:lnTo>
                  <a:lnTo>
                    <a:pt x="146" y="1344"/>
                  </a:lnTo>
                  <a:lnTo>
                    <a:pt x="146" y="1344"/>
                  </a:lnTo>
                  <a:lnTo>
                    <a:pt x="146" y="1336"/>
                  </a:lnTo>
                  <a:lnTo>
                    <a:pt x="142" y="1328"/>
                  </a:lnTo>
                  <a:lnTo>
                    <a:pt x="138" y="1322"/>
                  </a:lnTo>
                  <a:lnTo>
                    <a:pt x="132" y="1317"/>
                  </a:lnTo>
                  <a:lnTo>
                    <a:pt x="126" y="1313"/>
                  </a:lnTo>
                  <a:lnTo>
                    <a:pt x="118" y="1309"/>
                  </a:lnTo>
                  <a:lnTo>
                    <a:pt x="102" y="1305"/>
                  </a:lnTo>
                  <a:lnTo>
                    <a:pt x="86" y="1300"/>
                  </a:lnTo>
                  <a:lnTo>
                    <a:pt x="72" y="1295"/>
                  </a:lnTo>
                  <a:lnTo>
                    <a:pt x="67" y="1292"/>
                  </a:lnTo>
                  <a:lnTo>
                    <a:pt x="62" y="1288"/>
                  </a:lnTo>
                  <a:lnTo>
                    <a:pt x="60" y="1284"/>
                  </a:lnTo>
                  <a:lnTo>
                    <a:pt x="58" y="1278"/>
                  </a:lnTo>
                  <a:lnTo>
                    <a:pt x="58" y="1278"/>
                  </a:lnTo>
                  <a:lnTo>
                    <a:pt x="58" y="1273"/>
                  </a:lnTo>
                  <a:lnTo>
                    <a:pt x="60" y="1269"/>
                  </a:lnTo>
                  <a:lnTo>
                    <a:pt x="64" y="1261"/>
                  </a:lnTo>
                  <a:lnTo>
                    <a:pt x="71" y="1253"/>
                  </a:lnTo>
                  <a:lnTo>
                    <a:pt x="77" y="1245"/>
                  </a:lnTo>
                  <a:lnTo>
                    <a:pt x="77" y="1245"/>
                  </a:lnTo>
                  <a:lnTo>
                    <a:pt x="77" y="1191"/>
                  </a:lnTo>
                  <a:lnTo>
                    <a:pt x="77" y="1191"/>
                  </a:lnTo>
                  <a:lnTo>
                    <a:pt x="77" y="1191"/>
                  </a:lnTo>
                  <a:lnTo>
                    <a:pt x="49" y="1186"/>
                  </a:lnTo>
                  <a:lnTo>
                    <a:pt x="39" y="1184"/>
                  </a:lnTo>
                  <a:lnTo>
                    <a:pt x="30" y="1181"/>
                  </a:lnTo>
                  <a:lnTo>
                    <a:pt x="22" y="1178"/>
                  </a:lnTo>
                  <a:lnTo>
                    <a:pt x="15" y="1173"/>
                  </a:lnTo>
                  <a:lnTo>
                    <a:pt x="8" y="1166"/>
                  </a:lnTo>
                  <a:lnTo>
                    <a:pt x="0" y="1156"/>
                  </a:lnTo>
                  <a:lnTo>
                    <a:pt x="0" y="1156"/>
                  </a:lnTo>
                  <a:lnTo>
                    <a:pt x="10" y="1148"/>
                  </a:lnTo>
                  <a:lnTo>
                    <a:pt x="22" y="1139"/>
                  </a:lnTo>
                  <a:lnTo>
                    <a:pt x="27" y="1133"/>
                  </a:lnTo>
                  <a:lnTo>
                    <a:pt x="32" y="1127"/>
                  </a:lnTo>
                  <a:lnTo>
                    <a:pt x="35" y="1120"/>
                  </a:lnTo>
                  <a:lnTo>
                    <a:pt x="37" y="1112"/>
                  </a:lnTo>
                  <a:lnTo>
                    <a:pt x="37" y="1112"/>
                  </a:lnTo>
                  <a:lnTo>
                    <a:pt x="35" y="1099"/>
                  </a:lnTo>
                  <a:lnTo>
                    <a:pt x="33" y="1086"/>
                  </a:lnTo>
                  <a:lnTo>
                    <a:pt x="27" y="1061"/>
                  </a:lnTo>
                  <a:lnTo>
                    <a:pt x="22" y="1035"/>
                  </a:lnTo>
                  <a:lnTo>
                    <a:pt x="19" y="1020"/>
                  </a:lnTo>
                  <a:lnTo>
                    <a:pt x="18" y="1006"/>
                  </a:lnTo>
                  <a:lnTo>
                    <a:pt x="18" y="1006"/>
                  </a:lnTo>
                  <a:lnTo>
                    <a:pt x="18" y="994"/>
                  </a:lnTo>
                  <a:lnTo>
                    <a:pt x="19" y="983"/>
                  </a:lnTo>
                  <a:lnTo>
                    <a:pt x="22" y="973"/>
                  </a:lnTo>
                  <a:lnTo>
                    <a:pt x="24" y="965"/>
                  </a:lnTo>
                  <a:lnTo>
                    <a:pt x="26" y="956"/>
                  </a:lnTo>
                  <a:lnTo>
                    <a:pt x="30" y="949"/>
                  </a:lnTo>
                  <a:lnTo>
                    <a:pt x="33" y="942"/>
                  </a:lnTo>
                  <a:lnTo>
                    <a:pt x="38" y="936"/>
                  </a:lnTo>
                  <a:lnTo>
                    <a:pt x="47" y="926"/>
                  </a:lnTo>
                  <a:lnTo>
                    <a:pt x="56" y="918"/>
                  </a:lnTo>
                  <a:lnTo>
                    <a:pt x="68" y="911"/>
                  </a:lnTo>
                  <a:lnTo>
                    <a:pt x="79" y="904"/>
                  </a:lnTo>
                  <a:lnTo>
                    <a:pt x="101" y="891"/>
                  </a:lnTo>
                  <a:lnTo>
                    <a:pt x="111" y="885"/>
                  </a:lnTo>
                  <a:lnTo>
                    <a:pt x="121" y="876"/>
                  </a:lnTo>
                  <a:lnTo>
                    <a:pt x="129" y="866"/>
                  </a:lnTo>
                  <a:lnTo>
                    <a:pt x="131" y="860"/>
                  </a:lnTo>
                  <a:lnTo>
                    <a:pt x="134" y="853"/>
                  </a:lnTo>
                  <a:lnTo>
                    <a:pt x="137" y="847"/>
                  </a:lnTo>
                  <a:lnTo>
                    <a:pt x="138" y="837"/>
                  </a:lnTo>
                  <a:lnTo>
                    <a:pt x="139" y="829"/>
                  </a:lnTo>
                  <a:lnTo>
                    <a:pt x="139" y="819"/>
                  </a:lnTo>
                  <a:lnTo>
                    <a:pt x="139" y="819"/>
                  </a:lnTo>
                  <a:lnTo>
                    <a:pt x="140" y="812"/>
                  </a:lnTo>
                  <a:lnTo>
                    <a:pt x="141" y="806"/>
                  </a:lnTo>
                  <a:lnTo>
                    <a:pt x="144" y="802"/>
                  </a:lnTo>
                  <a:lnTo>
                    <a:pt x="146" y="798"/>
                  </a:lnTo>
                  <a:lnTo>
                    <a:pt x="149" y="796"/>
                  </a:lnTo>
                  <a:lnTo>
                    <a:pt x="154" y="794"/>
                  </a:lnTo>
                  <a:lnTo>
                    <a:pt x="163" y="791"/>
                  </a:lnTo>
                  <a:lnTo>
                    <a:pt x="174" y="790"/>
                  </a:lnTo>
                  <a:lnTo>
                    <a:pt x="184" y="790"/>
                  </a:lnTo>
                  <a:lnTo>
                    <a:pt x="195" y="789"/>
                  </a:lnTo>
                  <a:lnTo>
                    <a:pt x="206" y="786"/>
                  </a:lnTo>
                  <a:lnTo>
                    <a:pt x="206" y="786"/>
                  </a:lnTo>
                  <a:lnTo>
                    <a:pt x="213" y="782"/>
                  </a:lnTo>
                  <a:lnTo>
                    <a:pt x="218" y="779"/>
                  </a:lnTo>
                  <a:lnTo>
                    <a:pt x="223" y="775"/>
                  </a:lnTo>
                  <a:lnTo>
                    <a:pt x="228" y="771"/>
                  </a:lnTo>
                  <a:lnTo>
                    <a:pt x="231" y="765"/>
                  </a:lnTo>
                  <a:lnTo>
                    <a:pt x="233" y="760"/>
                  </a:lnTo>
                  <a:lnTo>
                    <a:pt x="237" y="748"/>
                  </a:lnTo>
                  <a:lnTo>
                    <a:pt x="239" y="735"/>
                  </a:lnTo>
                  <a:lnTo>
                    <a:pt x="239" y="722"/>
                  </a:lnTo>
                  <a:lnTo>
                    <a:pt x="239" y="694"/>
                  </a:lnTo>
                  <a:lnTo>
                    <a:pt x="239" y="694"/>
                  </a:lnTo>
                  <a:lnTo>
                    <a:pt x="240" y="688"/>
                  </a:lnTo>
                  <a:lnTo>
                    <a:pt x="243" y="683"/>
                  </a:lnTo>
                  <a:lnTo>
                    <a:pt x="247" y="680"/>
                  </a:lnTo>
                  <a:lnTo>
                    <a:pt x="252" y="676"/>
                  </a:lnTo>
                  <a:lnTo>
                    <a:pt x="256" y="673"/>
                  </a:lnTo>
                  <a:lnTo>
                    <a:pt x="260" y="669"/>
                  </a:lnTo>
                  <a:lnTo>
                    <a:pt x="263" y="666"/>
                  </a:lnTo>
                  <a:lnTo>
                    <a:pt x="264" y="661"/>
                  </a:lnTo>
                  <a:lnTo>
                    <a:pt x="264" y="661"/>
                  </a:lnTo>
                  <a:lnTo>
                    <a:pt x="263" y="653"/>
                  </a:lnTo>
                  <a:lnTo>
                    <a:pt x="262" y="645"/>
                  </a:lnTo>
                  <a:lnTo>
                    <a:pt x="259" y="631"/>
                  </a:lnTo>
                  <a:lnTo>
                    <a:pt x="253" y="619"/>
                  </a:lnTo>
                  <a:lnTo>
                    <a:pt x="246" y="607"/>
                  </a:lnTo>
                  <a:lnTo>
                    <a:pt x="237" y="596"/>
                  </a:lnTo>
                  <a:lnTo>
                    <a:pt x="226" y="586"/>
                  </a:lnTo>
                  <a:lnTo>
                    <a:pt x="206" y="568"/>
                  </a:lnTo>
                  <a:lnTo>
                    <a:pt x="184" y="549"/>
                  </a:lnTo>
                  <a:lnTo>
                    <a:pt x="174" y="539"/>
                  </a:lnTo>
                  <a:lnTo>
                    <a:pt x="164" y="529"/>
                  </a:lnTo>
                  <a:lnTo>
                    <a:pt x="157" y="517"/>
                  </a:lnTo>
                  <a:lnTo>
                    <a:pt x="152" y="506"/>
                  </a:lnTo>
                  <a:lnTo>
                    <a:pt x="148" y="492"/>
                  </a:lnTo>
                  <a:lnTo>
                    <a:pt x="147" y="484"/>
                  </a:lnTo>
                  <a:lnTo>
                    <a:pt x="146" y="477"/>
                  </a:lnTo>
                  <a:lnTo>
                    <a:pt x="146" y="477"/>
                  </a:lnTo>
                  <a:lnTo>
                    <a:pt x="147" y="469"/>
                  </a:lnTo>
                  <a:lnTo>
                    <a:pt x="148" y="463"/>
                  </a:lnTo>
                  <a:lnTo>
                    <a:pt x="148" y="458"/>
                  </a:lnTo>
                  <a:lnTo>
                    <a:pt x="146" y="452"/>
                  </a:lnTo>
                  <a:lnTo>
                    <a:pt x="146" y="452"/>
                  </a:lnTo>
                  <a:lnTo>
                    <a:pt x="155" y="431"/>
                  </a:lnTo>
                  <a:lnTo>
                    <a:pt x="163" y="413"/>
                  </a:lnTo>
                  <a:lnTo>
                    <a:pt x="167" y="404"/>
                  </a:lnTo>
                  <a:lnTo>
                    <a:pt x="170" y="393"/>
                  </a:lnTo>
                  <a:lnTo>
                    <a:pt x="171" y="383"/>
                  </a:lnTo>
                  <a:lnTo>
                    <a:pt x="172" y="370"/>
                  </a:lnTo>
                  <a:lnTo>
                    <a:pt x="172" y="370"/>
                  </a:lnTo>
                  <a:lnTo>
                    <a:pt x="172" y="362"/>
                  </a:lnTo>
                  <a:lnTo>
                    <a:pt x="170" y="353"/>
                  </a:lnTo>
                  <a:lnTo>
                    <a:pt x="165" y="333"/>
                  </a:lnTo>
                  <a:lnTo>
                    <a:pt x="159" y="314"/>
                  </a:lnTo>
                  <a:lnTo>
                    <a:pt x="151" y="293"/>
                  </a:lnTo>
                  <a:lnTo>
                    <a:pt x="136" y="256"/>
                  </a:lnTo>
                  <a:lnTo>
                    <a:pt x="130" y="240"/>
                  </a:lnTo>
                  <a:lnTo>
                    <a:pt x="129" y="233"/>
                  </a:lnTo>
                  <a:lnTo>
                    <a:pt x="129" y="227"/>
                  </a:lnTo>
                  <a:lnTo>
                    <a:pt x="129" y="227"/>
                  </a:lnTo>
                  <a:lnTo>
                    <a:pt x="129" y="223"/>
                  </a:lnTo>
                  <a:lnTo>
                    <a:pt x="130" y="218"/>
                  </a:lnTo>
                  <a:lnTo>
                    <a:pt x="133" y="211"/>
                  </a:lnTo>
                  <a:lnTo>
                    <a:pt x="139" y="206"/>
                  </a:lnTo>
                  <a:lnTo>
                    <a:pt x="146" y="201"/>
                  </a:lnTo>
                  <a:lnTo>
                    <a:pt x="154" y="198"/>
                  </a:lnTo>
                  <a:lnTo>
                    <a:pt x="162" y="195"/>
                  </a:lnTo>
                  <a:lnTo>
                    <a:pt x="171" y="194"/>
                  </a:lnTo>
                  <a:lnTo>
                    <a:pt x="180" y="194"/>
                  </a:lnTo>
                  <a:lnTo>
                    <a:pt x="180" y="194"/>
                  </a:lnTo>
                  <a:lnTo>
                    <a:pt x="231" y="194"/>
                  </a:lnTo>
                  <a:lnTo>
                    <a:pt x="231" y="194"/>
                  </a:lnTo>
                  <a:lnTo>
                    <a:pt x="238" y="196"/>
                  </a:lnTo>
                  <a:lnTo>
                    <a:pt x="249" y="200"/>
                  </a:lnTo>
                  <a:lnTo>
                    <a:pt x="258" y="201"/>
                  </a:lnTo>
                  <a:lnTo>
                    <a:pt x="266" y="202"/>
                  </a:lnTo>
                  <a:lnTo>
                    <a:pt x="274" y="201"/>
                  </a:lnTo>
                  <a:lnTo>
                    <a:pt x="282" y="199"/>
                  </a:lnTo>
                  <a:lnTo>
                    <a:pt x="282" y="199"/>
                  </a:lnTo>
                  <a:lnTo>
                    <a:pt x="287" y="195"/>
                  </a:lnTo>
                  <a:lnTo>
                    <a:pt x="292" y="191"/>
                  </a:lnTo>
                  <a:lnTo>
                    <a:pt x="295" y="186"/>
                  </a:lnTo>
                  <a:lnTo>
                    <a:pt x="300" y="180"/>
                  </a:lnTo>
                  <a:lnTo>
                    <a:pt x="314" y="154"/>
                  </a:lnTo>
                  <a:lnTo>
                    <a:pt x="322" y="141"/>
                  </a:lnTo>
                  <a:lnTo>
                    <a:pt x="327" y="135"/>
                  </a:lnTo>
                  <a:lnTo>
                    <a:pt x="333" y="131"/>
                  </a:lnTo>
                  <a:lnTo>
                    <a:pt x="339" y="126"/>
                  </a:lnTo>
                  <a:lnTo>
                    <a:pt x="347" y="123"/>
                  </a:lnTo>
                  <a:lnTo>
                    <a:pt x="356" y="122"/>
                  </a:lnTo>
                  <a:lnTo>
                    <a:pt x="367" y="120"/>
                  </a:lnTo>
                  <a:lnTo>
                    <a:pt x="367" y="120"/>
                  </a:lnTo>
                  <a:lnTo>
                    <a:pt x="376" y="120"/>
                  </a:lnTo>
                  <a:lnTo>
                    <a:pt x="382" y="122"/>
                  </a:lnTo>
                  <a:lnTo>
                    <a:pt x="388" y="125"/>
                  </a:lnTo>
                  <a:lnTo>
                    <a:pt x="390" y="125"/>
                  </a:lnTo>
                  <a:lnTo>
                    <a:pt x="393" y="125"/>
                  </a:lnTo>
                  <a:lnTo>
                    <a:pt x="404" y="120"/>
                  </a:lnTo>
                  <a:lnTo>
                    <a:pt x="404" y="120"/>
                  </a:lnTo>
                  <a:lnTo>
                    <a:pt x="407" y="119"/>
                  </a:lnTo>
                  <a:lnTo>
                    <a:pt x="409" y="116"/>
                  </a:lnTo>
                  <a:lnTo>
                    <a:pt x="411" y="114"/>
                  </a:lnTo>
                  <a:lnTo>
                    <a:pt x="412" y="109"/>
                  </a:lnTo>
                  <a:lnTo>
                    <a:pt x="413" y="101"/>
                  </a:lnTo>
                  <a:lnTo>
                    <a:pt x="412" y="91"/>
                  </a:lnTo>
                  <a:lnTo>
                    <a:pt x="409" y="69"/>
                  </a:lnTo>
                  <a:lnTo>
                    <a:pt x="409" y="59"/>
                  </a:lnTo>
                  <a:lnTo>
                    <a:pt x="411" y="51"/>
                  </a:lnTo>
                  <a:lnTo>
                    <a:pt x="411" y="51"/>
                  </a:lnTo>
                  <a:lnTo>
                    <a:pt x="417" y="46"/>
                  </a:lnTo>
                  <a:lnTo>
                    <a:pt x="424" y="39"/>
                  </a:lnTo>
                  <a:lnTo>
                    <a:pt x="440" y="21"/>
                  </a:lnTo>
                  <a:lnTo>
                    <a:pt x="449" y="13"/>
                  </a:lnTo>
                  <a:lnTo>
                    <a:pt x="457" y="5"/>
                  </a:lnTo>
                  <a:lnTo>
                    <a:pt x="463" y="1"/>
                  </a:lnTo>
                  <a:lnTo>
                    <a:pt x="467" y="0"/>
                  </a:lnTo>
                  <a:lnTo>
                    <a:pt x="469" y="0"/>
                  </a:lnTo>
                  <a:lnTo>
                    <a:pt x="469" y="0"/>
                  </a:lnTo>
                  <a:lnTo>
                    <a:pt x="480" y="0"/>
                  </a:lnTo>
                  <a:lnTo>
                    <a:pt x="490" y="2"/>
                  </a:lnTo>
                  <a:lnTo>
                    <a:pt x="501" y="5"/>
                  </a:lnTo>
                  <a:lnTo>
                    <a:pt x="513" y="9"/>
                  </a:lnTo>
                  <a:lnTo>
                    <a:pt x="524" y="15"/>
                  </a:lnTo>
                  <a:lnTo>
                    <a:pt x="536" y="20"/>
                  </a:lnTo>
                  <a:lnTo>
                    <a:pt x="546" y="27"/>
                  </a:lnTo>
                  <a:lnTo>
                    <a:pt x="557" y="34"/>
                  </a:lnTo>
                  <a:lnTo>
                    <a:pt x="567" y="42"/>
                  </a:lnTo>
                  <a:lnTo>
                    <a:pt x="576" y="51"/>
                  </a:lnTo>
                  <a:lnTo>
                    <a:pt x="584" y="61"/>
                  </a:lnTo>
                  <a:lnTo>
                    <a:pt x="591" y="71"/>
                  </a:lnTo>
                  <a:lnTo>
                    <a:pt x="597" y="81"/>
                  </a:lnTo>
                  <a:lnTo>
                    <a:pt x="602" y="92"/>
                  </a:lnTo>
                  <a:lnTo>
                    <a:pt x="605" y="102"/>
                  </a:lnTo>
                  <a:lnTo>
                    <a:pt x="606" y="114"/>
                  </a:lnTo>
                  <a:lnTo>
                    <a:pt x="606" y="114"/>
                  </a:lnTo>
                  <a:lnTo>
                    <a:pt x="605" y="118"/>
                  </a:lnTo>
                  <a:lnTo>
                    <a:pt x="604" y="124"/>
                  </a:lnTo>
                  <a:lnTo>
                    <a:pt x="598" y="132"/>
                  </a:lnTo>
                  <a:lnTo>
                    <a:pt x="594" y="142"/>
                  </a:lnTo>
                  <a:lnTo>
                    <a:pt x="591" y="148"/>
                  </a:lnTo>
                  <a:lnTo>
                    <a:pt x="591" y="154"/>
                  </a:lnTo>
                  <a:lnTo>
                    <a:pt x="591" y="154"/>
                  </a:lnTo>
                  <a:lnTo>
                    <a:pt x="591" y="164"/>
                  </a:lnTo>
                  <a:lnTo>
                    <a:pt x="594" y="173"/>
                  </a:lnTo>
                  <a:lnTo>
                    <a:pt x="596" y="181"/>
                  </a:lnTo>
                  <a:lnTo>
                    <a:pt x="599" y="187"/>
                  </a:lnTo>
                  <a:lnTo>
                    <a:pt x="605" y="192"/>
                  </a:lnTo>
                  <a:lnTo>
                    <a:pt x="611" y="195"/>
                  </a:lnTo>
                  <a:lnTo>
                    <a:pt x="619" y="198"/>
                  </a:lnTo>
                  <a:lnTo>
                    <a:pt x="628" y="199"/>
                  </a:lnTo>
                  <a:lnTo>
                    <a:pt x="628" y="199"/>
                  </a:lnTo>
                  <a:lnTo>
                    <a:pt x="637" y="198"/>
                  </a:lnTo>
                  <a:lnTo>
                    <a:pt x="644" y="194"/>
                  </a:lnTo>
                  <a:lnTo>
                    <a:pt x="649" y="189"/>
                  </a:lnTo>
                  <a:lnTo>
                    <a:pt x="652" y="185"/>
                  </a:lnTo>
                  <a:lnTo>
                    <a:pt x="656" y="180"/>
                  </a:lnTo>
                  <a:lnTo>
                    <a:pt x="660" y="177"/>
                  </a:lnTo>
                  <a:lnTo>
                    <a:pt x="665" y="173"/>
                  </a:lnTo>
                  <a:lnTo>
                    <a:pt x="672" y="172"/>
                  </a:lnTo>
                  <a:lnTo>
                    <a:pt x="672" y="172"/>
                  </a:lnTo>
                  <a:lnTo>
                    <a:pt x="683" y="173"/>
                  </a:lnTo>
                  <a:lnTo>
                    <a:pt x="691" y="176"/>
                  </a:lnTo>
                  <a:lnTo>
                    <a:pt x="699" y="178"/>
                  </a:lnTo>
                  <a:lnTo>
                    <a:pt x="709" y="179"/>
                  </a:lnTo>
                  <a:lnTo>
                    <a:pt x="709" y="179"/>
                  </a:lnTo>
                  <a:lnTo>
                    <a:pt x="742" y="179"/>
                  </a:lnTo>
                  <a:lnTo>
                    <a:pt x="742" y="179"/>
                  </a:lnTo>
                  <a:lnTo>
                    <a:pt x="745" y="180"/>
                  </a:lnTo>
                  <a:lnTo>
                    <a:pt x="749" y="181"/>
                  </a:lnTo>
                  <a:lnTo>
                    <a:pt x="751" y="183"/>
                  </a:lnTo>
                  <a:lnTo>
                    <a:pt x="755" y="186"/>
                  </a:lnTo>
                  <a:lnTo>
                    <a:pt x="758" y="193"/>
                  </a:lnTo>
                  <a:lnTo>
                    <a:pt x="763" y="201"/>
                  </a:lnTo>
                  <a:lnTo>
                    <a:pt x="766" y="209"/>
                  </a:lnTo>
                  <a:lnTo>
                    <a:pt x="771" y="217"/>
                  </a:lnTo>
                  <a:lnTo>
                    <a:pt x="778" y="223"/>
                  </a:lnTo>
                  <a:lnTo>
                    <a:pt x="781" y="226"/>
                  </a:lnTo>
                  <a:lnTo>
                    <a:pt x="786" y="227"/>
                  </a:lnTo>
                  <a:lnTo>
                    <a:pt x="786" y="227"/>
                  </a:lnTo>
                  <a:lnTo>
                    <a:pt x="776" y="236"/>
                  </a:lnTo>
                  <a:lnTo>
                    <a:pt x="770" y="244"/>
                  </a:lnTo>
                  <a:lnTo>
                    <a:pt x="764" y="252"/>
                  </a:lnTo>
                  <a:lnTo>
                    <a:pt x="760" y="260"/>
                  </a:lnTo>
                  <a:lnTo>
                    <a:pt x="759" y="269"/>
                  </a:lnTo>
                  <a:lnTo>
                    <a:pt x="760" y="278"/>
                  </a:lnTo>
                  <a:lnTo>
                    <a:pt x="764" y="290"/>
                  </a:lnTo>
                  <a:lnTo>
                    <a:pt x="771" y="301"/>
                  </a:lnTo>
                  <a:lnTo>
                    <a:pt x="771" y="301"/>
                  </a:lnTo>
                  <a:lnTo>
                    <a:pt x="759" y="301"/>
                  </a:lnTo>
                  <a:lnTo>
                    <a:pt x="747" y="302"/>
                  </a:lnTo>
                  <a:lnTo>
                    <a:pt x="735" y="305"/>
                  </a:lnTo>
                  <a:lnTo>
                    <a:pt x="725" y="308"/>
                  </a:lnTo>
                  <a:lnTo>
                    <a:pt x="714" y="313"/>
                  </a:lnTo>
                  <a:lnTo>
                    <a:pt x="705" y="318"/>
                  </a:lnTo>
                  <a:lnTo>
                    <a:pt x="696" y="325"/>
                  </a:lnTo>
                  <a:lnTo>
                    <a:pt x="688" y="331"/>
                  </a:lnTo>
                  <a:lnTo>
                    <a:pt x="674" y="344"/>
                  </a:lnTo>
                  <a:lnTo>
                    <a:pt x="663" y="355"/>
                  </a:lnTo>
                  <a:lnTo>
                    <a:pt x="653" y="367"/>
                  </a:lnTo>
                  <a:lnTo>
                    <a:pt x="653" y="367"/>
                  </a:lnTo>
                  <a:lnTo>
                    <a:pt x="648" y="381"/>
                  </a:lnTo>
                  <a:lnTo>
                    <a:pt x="642" y="392"/>
                  </a:lnTo>
                  <a:lnTo>
                    <a:pt x="634" y="401"/>
                  </a:lnTo>
                  <a:lnTo>
                    <a:pt x="627" y="409"/>
                  </a:lnTo>
                  <a:lnTo>
                    <a:pt x="619" y="416"/>
                  </a:lnTo>
                  <a:lnTo>
                    <a:pt x="611" y="422"/>
                  </a:lnTo>
                  <a:lnTo>
                    <a:pt x="595" y="431"/>
                  </a:lnTo>
                  <a:lnTo>
                    <a:pt x="588" y="437"/>
                  </a:lnTo>
                  <a:lnTo>
                    <a:pt x="581" y="443"/>
                  </a:lnTo>
                  <a:lnTo>
                    <a:pt x="574" y="450"/>
                  </a:lnTo>
                  <a:lnTo>
                    <a:pt x="569" y="458"/>
                  </a:lnTo>
                  <a:lnTo>
                    <a:pt x="565" y="467"/>
                  </a:lnTo>
                  <a:lnTo>
                    <a:pt x="561" y="479"/>
                  </a:lnTo>
                  <a:lnTo>
                    <a:pt x="559" y="493"/>
                  </a:lnTo>
                  <a:lnTo>
                    <a:pt x="558" y="511"/>
                  </a:lnTo>
                  <a:lnTo>
                    <a:pt x="558" y="511"/>
                  </a:lnTo>
                  <a:lnTo>
                    <a:pt x="559" y="536"/>
                  </a:lnTo>
                  <a:lnTo>
                    <a:pt x="560" y="561"/>
                  </a:lnTo>
                  <a:lnTo>
                    <a:pt x="564" y="611"/>
                  </a:lnTo>
                  <a:lnTo>
                    <a:pt x="568" y="658"/>
                  </a:lnTo>
                  <a:lnTo>
                    <a:pt x="573" y="703"/>
                  </a:lnTo>
                  <a:lnTo>
                    <a:pt x="576" y="745"/>
                  </a:lnTo>
                  <a:lnTo>
                    <a:pt x="576" y="766"/>
                  </a:lnTo>
                  <a:lnTo>
                    <a:pt x="575" y="786"/>
                  </a:lnTo>
                  <a:lnTo>
                    <a:pt x="573" y="805"/>
                  </a:lnTo>
                  <a:lnTo>
                    <a:pt x="569" y="824"/>
                  </a:lnTo>
                  <a:lnTo>
                    <a:pt x="565" y="842"/>
                  </a:lnTo>
                  <a:lnTo>
                    <a:pt x="558" y="859"/>
                  </a:lnTo>
                  <a:lnTo>
                    <a:pt x="558" y="859"/>
                  </a:lnTo>
                  <a:lnTo>
                    <a:pt x="557" y="863"/>
                  </a:lnTo>
                  <a:lnTo>
                    <a:pt x="557" y="867"/>
                  </a:lnTo>
                  <a:lnTo>
                    <a:pt x="558" y="882"/>
                  </a:lnTo>
                  <a:lnTo>
                    <a:pt x="565" y="934"/>
                  </a:lnTo>
                  <a:lnTo>
                    <a:pt x="568" y="970"/>
                  </a:lnTo>
                  <a:lnTo>
                    <a:pt x="572" y="1011"/>
                  </a:lnTo>
                  <a:lnTo>
                    <a:pt x="572" y="1057"/>
                  </a:lnTo>
                  <a:lnTo>
                    <a:pt x="571" y="1082"/>
                  </a:lnTo>
                  <a:lnTo>
                    <a:pt x="569" y="1109"/>
                  </a:lnTo>
                  <a:lnTo>
                    <a:pt x="569" y="1109"/>
                  </a:lnTo>
                  <a:lnTo>
                    <a:pt x="567" y="1132"/>
                  </a:lnTo>
                  <a:lnTo>
                    <a:pt x="562" y="1156"/>
                  </a:lnTo>
                  <a:lnTo>
                    <a:pt x="558" y="1181"/>
                  </a:lnTo>
                  <a:lnTo>
                    <a:pt x="552" y="1206"/>
                  </a:lnTo>
                  <a:lnTo>
                    <a:pt x="539" y="1255"/>
                  </a:lnTo>
                  <a:lnTo>
                    <a:pt x="528" y="1300"/>
                  </a:lnTo>
                  <a:lnTo>
                    <a:pt x="523" y="1321"/>
                  </a:lnTo>
                  <a:lnTo>
                    <a:pt x="521" y="1339"/>
                  </a:lnTo>
                  <a:lnTo>
                    <a:pt x="520" y="1355"/>
                  </a:lnTo>
                  <a:lnTo>
                    <a:pt x="520" y="1363"/>
                  </a:lnTo>
                  <a:lnTo>
                    <a:pt x="521" y="1369"/>
                  </a:lnTo>
                  <a:lnTo>
                    <a:pt x="523" y="1375"/>
                  </a:lnTo>
                  <a:lnTo>
                    <a:pt x="526" y="1380"/>
                  </a:lnTo>
                  <a:lnTo>
                    <a:pt x="529" y="1384"/>
                  </a:lnTo>
                  <a:lnTo>
                    <a:pt x="533" y="1387"/>
                  </a:lnTo>
                  <a:lnTo>
                    <a:pt x="538" y="1391"/>
                  </a:lnTo>
                  <a:lnTo>
                    <a:pt x="544" y="1392"/>
                  </a:lnTo>
                  <a:lnTo>
                    <a:pt x="550" y="1392"/>
                  </a:lnTo>
                  <a:lnTo>
                    <a:pt x="558" y="1392"/>
                  </a:lnTo>
                  <a:lnTo>
                    <a:pt x="558" y="1392"/>
                  </a:lnTo>
                  <a:lnTo>
                    <a:pt x="585" y="1367"/>
                  </a:lnTo>
                  <a:lnTo>
                    <a:pt x="610" y="1348"/>
                  </a:lnTo>
                  <a:lnTo>
                    <a:pt x="620" y="1342"/>
                  </a:lnTo>
                  <a:lnTo>
                    <a:pt x="629" y="1337"/>
                  </a:lnTo>
                  <a:lnTo>
                    <a:pt x="638" y="1332"/>
                  </a:lnTo>
                  <a:lnTo>
                    <a:pt x="645" y="1330"/>
                  </a:lnTo>
                  <a:lnTo>
                    <a:pt x="653" y="1328"/>
                  </a:lnTo>
                  <a:lnTo>
                    <a:pt x="659" y="1328"/>
                  </a:lnTo>
                  <a:lnTo>
                    <a:pt x="665" y="1328"/>
                  </a:lnTo>
                  <a:lnTo>
                    <a:pt x="669" y="1329"/>
                  </a:lnTo>
                  <a:lnTo>
                    <a:pt x="674" y="1331"/>
                  </a:lnTo>
                  <a:lnTo>
                    <a:pt x="679" y="1334"/>
                  </a:lnTo>
                  <a:lnTo>
                    <a:pt x="682" y="1338"/>
                  </a:lnTo>
                  <a:lnTo>
                    <a:pt x="684" y="1342"/>
                  </a:lnTo>
                  <a:lnTo>
                    <a:pt x="690" y="1353"/>
                  </a:lnTo>
                  <a:lnTo>
                    <a:pt x="694" y="1364"/>
                  </a:lnTo>
                  <a:lnTo>
                    <a:pt x="702" y="1391"/>
                  </a:lnTo>
                  <a:lnTo>
                    <a:pt x="705" y="1403"/>
                  </a:lnTo>
                  <a:lnTo>
                    <a:pt x="710" y="1416"/>
                  </a:lnTo>
                  <a:lnTo>
                    <a:pt x="715" y="1426"/>
                  </a:lnTo>
                  <a:lnTo>
                    <a:pt x="719" y="1432"/>
                  </a:lnTo>
                  <a:lnTo>
                    <a:pt x="724" y="1436"/>
                  </a:lnTo>
                  <a:lnTo>
                    <a:pt x="724" y="1436"/>
                  </a:lnTo>
                  <a:lnTo>
                    <a:pt x="727" y="1432"/>
                  </a:lnTo>
                  <a:lnTo>
                    <a:pt x="729" y="1428"/>
                  </a:lnTo>
                  <a:lnTo>
                    <a:pt x="730" y="1423"/>
                  </a:lnTo>
                  <a:lnTo>
                    <a:pt x="732" y="1417"/>
                  </a:lnTo>
                  <a:lnTo>
                    <a:pt x="732" y="1406"/>
                  </a:lnTo>
                  <a:lnTo>
                    <a:pt x="730" y="1393"/>
                  </a:lnTo>
                  <a:lnTo>
                    <a:pt x="728" y="1380"/>
                  </a:lnTo>
                  <a:lnTo>
                    <a:pt x="727" y="1368"/>
                  </a:lnTo>
                  <a:lnTo>
                    <a:pt x="727" y="1357"/>
                  </a:lnTo>
                  <a:lnTo>
                    <a:pt x="728" y="1352"/>
                  </a:lnTo>
                  <a:lnTo>
                    <a:pt x="730" y="1347"/>
                  </a:lnTo>
                  <a:lnTo>
                    <a:pt x="730" y="1347"/>
                  </a:lnTo>
                  <a:lnTo>
                    <a:pt x="732" y="1339"/>
                  </a:lnTo>
                  <a:lnTo>
                    <a:pt x="733" y="1338"/>
                  </a:lnTo>
                  <a:lnTo>
                    <a:pt x="734" y="1337"/>
                  </a:lnTo>
                  <a:lnTo>
                    <a:pt x="735" y="1337"/>
                  </a:lnTo>
                  <a:lnTo>
                    <a:pt x="736" y="1338"/>
                  </a:lnTo>
                  <a:lnTo>
                    <a:pt x="739" y="1344"/>
                  </a:lnTo>
                  <a:lnTo>
                    <a:pt x="747" y="1361"/>
                  </a:lnTo>
                  <a:lnTo>
                    <a:pt x="757" y="1383"/>
                  </a:lnTo>
                  <a:lnTo>
                    <a:pt x="764" y="1393"/>
                  </a:lnTo>
                  <a:lnTo>
                    <a:pt x="771" y="1402"/>
                  </a:lnTo>
                  <a:lnTo>
                    <a:pt x="779" y="1410"/>
                  </a:lnTo>
                  <a:lnTo>
                    <a:pt x="782" y="1413"/>
                  </a:lnTo>
                  <a:lnTo>
                    <a:pt x="787" y="1414"/>
                  </a:lnTo>
                  <a:lnTo>
                    <a:pt x="791" y="1415"/>
                  </a:lnTo>
                  <a:lnTo>
                    <a:pt x="796" y="1415"/>
                  </a:lnTo>
                  <a:lnTo>
                    <a:pt x="802" y="1413"/>
                  </a:lnTo>
                  <a:lnTo>
                    <a:pt x="806" y="1410"/>
                  </a:lnTo>
                  <a:lnTo>
                    <a:pt x="812" y="1406"/>
                  </a:lnTo>
                  <a:lnTo>
                    <a:pt x="818" y="1401"/>
                  </a:lnTo>
                  <a:lnTo>
                    <a:pt x="824" y="1393"/>
                  </a:lnTo>
                  <a:lnTo>
                    <a:pt x="829" y="1385"/>
                  </a:lnTo>
                  <a:lnTo>
                    <a:pt x="829" y="1385"/>
                  </a:lnTo>
                  <a:lnTo>
                    <a:pt x="836" y="1380"/>
                  </a:lnTo>
                  <a:lnTo>
                    <a:pt x="841" y="1376"/>
                  </a:lnTo>
                  <a:lnTo>
                    <a:pt x="843" y="1371"/>
                  </a:lnTo>
                  <a:lnTo>
                    <a:pt x="846" y="1366"/>
                  </a:lnTo>
                  <a:lnTo>
                    <a:pt x="846" y="1360"/>
                  </a:lnTo>
                  <a:lnTo>
                    <a:pt x="844" y="1353"/>
                  </a:lnTo>
                  <a:lnTo>
                    <a:pt x="840" y="1339"/>
                  </a:lnTo>
                  <a:lnTo>
                    <a:pt x="833" y="1322"/>
                  </a:lnTo>
                  <a:lnTo>
                    <a:pt x="826" y="1301"/>
                  </a:lnTo>
                  <a:lnTo>
                    <a:pt x="824" y="1290"/>
                  </a:lnTo>
                  <a:lnTo>
                    <a:pt x="821" y="1277"/>
                  </a:lnTo>
                  <a:lnTo>
                    <a:pt x="820" y="1263"/>
                  </a:lnTo>
                  <a:lnTo>
                    <a:pt x="819" y="1249"/>
                  </a:lnTo>
                  <a:lnTo>
                    <a:pt x="819" y="1249"/>
                  </a:lnTo>
                  <a:lnTo>
                    <a:pt x="837" y="1231"/>
                  </a:lnTo>
                  <a:lnTo>
                    <a:pt x="854" y="1216"/>
                  </a:lnTo>
                  <a:lnTo>
                    <a:pt x="870" y="1206"/>
                  </a:lnTo>
                  <a:lnTo>
                    <a:pt x="886" y="1199"/>
                  </a:lnTo>
                  <a:lnTo>
                    <a:pt x="900" y="1194"/>
                  </a:lnTo>
                  <a:lnTo>
                    <a:pt x="913" y="1192"/>
                  </a:lnTo>
                  <a:lnTo>
                    <a:pt x="926" y="1193"/>
                  </a:lnTo>
                  <a:lnTo>
                    <a:pt x="938" y="1194"/>
                  </a:lnTo>
                  <a:lnTo>
                    <a:pt x="949" y="1198"/>
                  </a:lnTo>
                  <a:lnTo>
                    <a:pt x="959" y="1202"/>
                  </a:lnTo>
                  <a:lnTo>
                    <a:pt x="979" y="1211"/>
                  </a:lnTo>
                  <a:lnTo>
                    <a:pt x="995" y="1219"/>
                  </a:lnTo>
                  <a:lnTo>
                    <a:pt x="1003" y="1222"/>
                  </a:lnTo>
                  <a:lnTo>
                    <a:pt x="1010" y="1223"/>
                  </a:lnTo>
                  <a:lnTo>
                    <a:pt x="1010" y="1223"/>
                  </a:lnTo>
                  <a:lnTo>
                    <a:pt x="1042" y="1219"/>
                  </a:lnTo>
                  <a:lnTo>
                    <a:pt x="1066" y="1218"/>
                  </a:lnTo>
                  <a:lnTo>
                    <a:pt x="1084" y="1219"/>
                  </a:lnTo>
                  <a:lnTo>
                    <a:pt x="1091" y="1221"/>
                  </a:lnTo>
                  <a:lnTo>
                    <a:pt x="1095" y="1222"/>
                  </a:lnTo>
                  <a:lnTo>
                    <a:pt x="1099" y="1224"/>
                  </a:lnTo>
                  <a:lnTo>
                    <a:pt x="1101" y="1226"/>
                  </a:lnTo>
                  <a:lnTo>
                    <a:pt x="1102" y="1229"/>
                  </a:lnTo>
                  <a:lnTo>
                    <a:pt x="1103" y="1232"/>
                  </a:lnTo>
                  <a:lnTo>
                    <a:pt x="1101" y="1238"/>
                  </a:lnTo>
                  <a:lnTo>
                    <a:pt x="1098" y="1245"/>
                  </a:lnTo>
                  <a:lnTo>
                    <a:pt x="1086" y="1260"/>
                  </a:lnTo>
                  <a:lnTo>
                    <a:pt x="1080" y="1267"/>
                  </a:lnTo>
                  <a:lnTo>
                    <a:pt x="1076" y="1273"/>
                  </a:lnTo>
                  <a:lnTo>
                    <a:pt x="1075" y="1279"/>
                  </a:lnTo>
                  <a:lnTo>
                    <a:pt x="1075" y="1282"/>
                  </a:lnTo>
                  <a:lnTo>
                    <a:pt x="1076" y="1284"/>
                  </a:lnTo>
                  <a:lnTo>
                    <a:pt x="1077" y="1286"/>
                  </a:lnTo>
                  <a:lnTo>
                    <a:pt x="1080" y="1287"/>
                  </a:lnTo>
                  <a:lnTo>
                    <a:pt x="1091" y="1288"/>
                  </a:lnTo>
                  <a:lnTo>
                    <a:pt x="1091" y="1288"/>
                  </a:lnTo>
                  <a:lnTo>
                    <a:pt x="1101" y="1291"/>
                  </a:lnTo>
                  <a:lnTo>
                    <a:pt x="1110" y="1294"/>
                  </a:lnTo>
                  <a:lnTo>
                    <a:pt x="1119" y="1296"/>
                  </a:lnTo>
                  <a:lnTo>
                    <a:pt x="1127" y="1301"/>
                  </a:lnTo>
                  <a:lnTo>
                    <a:pt x="1144" y="1310"/>
                  </a:lnTo>
                  <a:lnTo>
                    <a:pt x="1157" y="1321"/>
                  </a:lnTo>
                  <a:lnTo>
                    <a:pt x="1170" y="1334"/>
                  </a:lnTo>
                  <a:lnTo>
                    <a:pt x="1182" y="1348"/>
                  </a:lnTo>
                  <a:lnTo>
                    <a:pt x="1192" y="1364"/>
                  </a:lnTo>
                  <a:lnTo>
                    <a:pt x="1201" y="1380"/>
                  </a:lnTo>
                  <a:lnTo>
                    <a:pt x="1210" y="1398"/>
                  </a:lnTo>
                  <a:lnTo>
                    <a:pt x="1217" y="1416"/>
                  </a:lnTo>
                  <a:lnTo>
                    <a:pt x="1232" y="1453"/>
                  </a:lnTo>
                  <a:lnTo>
                    <a:pt x="1245" y="1490"/>
                  </a:lnTo>
                  <a:lnTo>
                    <a:pt x="1260" y="1524"/>
                  </a:lnTo>
                  <a:lnTo>
                    <a:pt x="1260" y="1524"/>
                  </a:lnTo>
                  <a:lnTo>
                    <a:pt x="1270" y="1545"/>
                  </a:lnTo>
                  <a:lnTo>
                    <a:pt x="1282" y="1565"/>
                  </a:lnTo>
                  <a:lnTo>
                    <a:pt x="1295" y="1584"/>
                  </a:lnTo>
                  <a:lnTo>
                    <a:pt x="1308" y="1603"/>
                  </a:lnTo>
                  <a:lnTo>
                    <a:pt x="1337" y="1639"/>
                  </a:lnTo>
                  <a:lnTo>
                    <a:pt x="1366" y="1674"/>
                  </a:lnTo>
                  <a:lnTo>
                    <a:pt x="1394" y="1710"/>
                  </a:lnTo>
                  <a:lnTo>
                    <a:pt x="1409" y="1728"/>
                  </a:lnTo>
                  <a:lnTo>
                    <a:pt x="1422" y="1746"/>
                  </a:lnTo>
                  <a:lnTo>
                    <a:pt x="1436" y="1766"/>
                  </a:lnTo>
                  <a:lnTo>
                    <a:pt x="1447" y="1786"/>
                  </a:lnTo>
                  <a:lnTo>
                    <a:pt x="1459" y="1807"/>
                  </a:lnTo>
                  <a:lnTo>
                    <a:pt x="1469" y="1829"/>
                  </a:lnTo>
                  <a:lnTo>
                    <a:pt x="1469" y="1829"/>
                  </a:lnTo>
                  <a:lnTo>
                    <a:pt x="1475" y="1843"/>
                  </a:lnTo>
                  <a:lnTo>
                    <a:pt x="1478" y="1856"/>
                  </a:lnTo>
                  <a:lnTo>
                    <a:pt x="1481" y="1867"/>
                  </a:lnTo>
                  <a:lnTo>
                    <a:pt x="1482" y="1880"/>
                  </a:lnTo>
                  <a:lnTo>
                    <a:pt x="1482" y="1891"/>
                  </a:lnTo>
                  <a:lnTo>
                    <a:pt x="1482" y="1903"/>
                  </a:lnTo>
                  <a:lnTo>
                    <a:pt x="1478" y="1927"/>
                  </a:lnTo>
                  <a:lnTo>
                    <a:pt x="1476" y="1954"/>
                  </a:lnTo>
                  <a:lnTo>
                    <a:pt x="1474" y="1983"/>
                  </a:lnTo>
                  <a:lnTo>
                    <a:pt x="1474" y="2001"/>
                  </a:lnTo>
                  <a:lnTo>
                    <a:pt x="1475" y="2019"/>
                  </a:lnTo>
                  <a:lnTo>
                    <a:pt x="1476" y="2039"/>
                  </a:lnTo>
                  <a:lnTo>
                    <a:pt x="1480" y="2061"/>
                  </a:lnTo>
                  <a:lnTo>
                    <a:pt x="1480" y="2061"/>
                  </a:lnTo>
                  <a:lnTo>
                    <a:pt x="1470" y="2064"/>
                  </a:lnTo>
                  <a:lnTo>
                    <a:pt x="1462" y="2067"/>
                  </a:lnTo>
                  <a:lnTo>
                    <a:pt x="1455" y="2071"/>
                  </a:lnTo>
                  <a:lnTo>
                    <a:pt x="1447" y="2072"/>
                  </a:lnTo>
                  <a:lnTo>
                    <a:pt x="1447" y="2072"/>
                  </a:lnTo>
                  <a:lnTo>
                    <a:pt x="1444" y="2071"/>
                  </a:lnTo>
                  <a:lnTo>
                    <a:pt x="1442" y="2070"/>
                  </a:lnTo>
                  <a:lnTo>
                    <a:pt x="1439" y="2067"/>
                  </a:lnTo>
                  <a:lnTo>
                    <a:pt x="1438" y="2065"/>
                  </a:lnTo>
                  <a:lnTo>
                    <a:pt x="1436" y="2058"/>
                  </a:lnTo>
                  <a:lnTo>
                    <a:pt x="1436" y="2050"/>
                  </a:lnTo>
                  <a:lnTo>
                    <a:pt x="1436" y="2033"/>
                  </a:lnTo>
                  <a:lnTo>
                    <a:pt x="1435" y="2026"/>
                  </a:lnTo>
                  <a:lnTo>
                    <a:pt x="1432" y="2020"/>
                  </a:lnTo>
                  <a:lnTo>
                    <a:pt x="1432" y="2020"/>
                  </a:lnTo>
                  <a:lnTo>
                    <a:pt x="1431" y="2019"/>
                  </a:lnTo>
                  <a:lnTo>
                    <a:pt x="1429" y="2017"/>
                  </a:lnTo>
                  <a:lnTo>
                    <a:pt x="1421" y="2011"/>
                  </a:lnTo>
                  <a:lnTo>
                    <a:pt x="1397" y="1997"/>
                  </a:lnTo>
                  <a:lnTo>
                    <a:pt x="1370" y="1985"/>
                  </a:lnTo>
                  <a:lnTo>
                    <a:pt x="1361" y="1981"/>
                  </a:lnTo>
                  <a:lnTo>
                    <a:pt x="1355" y="1980"/>
                  </a:lnTo>
                  <a:lnTo>
                    <a:pt x="1355" y="1980"/>
                  </a:lnTo>
                  <a:lnTo>
                    <a:pt x="1293" y="2067"/>
                  </a:lnTo>
                  <a:lnTo>
                    <a:pt x="1293" y="2067"/>
                  </a:lnTo>
                  <a:lnTo>
                    <a:pt x="1293" y="2067"/>
                  </a:lnTo>
                  <a:lnTo>
                    <a:pt x="1323" y="2082"/>
                  </a:lnTo>
                  <a:lnTo>
                    <a:pt x="1346" y="2093"/>
                  </a:lnTo>
                  <a:lnTo>
                    <a:pt x="1354" y="2096"/>
                  </a:lnTo>
                  <a:lnTo>
                    <a:pt x="1359" y="2097"/>
                  </a:lnTo>
                  <a:lnTo>
                    <a:pt x="1359" y="2097"/>
                  </a:lnTo>
                  <a:lnTo>
                    <a:pt x="1367" y="2097"/>
                  </a:lnTo>
                  <a:lnTo>
                    <a:pt x="1374" y="2096"/>
                  </a:lnTo>
                  <a:lnTo>
                    <a:pt x="1383" y="2093"/>
                  </a:lnTo>
                  <a:lnTo>
                    <a:pt x="1386" y="2093"/>
                  </a:lnTo>
                  <a:lnTo>
                    <a:pt x="1391" y="2093"/>
                  </a:lnTo>
                  <a:lnTo>
                    <a:pt x="1396" y="2094"/>
                  </a:lnTo>
                  <a:lnTo>
                    <a:pt x="1402" y="2097"/>
                  </a:lnTo>
                  <a:lnTo>
                    <a:pt x="1402" y="2097"/>
                  </a:lnTo>
                  <a:lnTo>
                    <a:pt x="1402" y="2156"/>
                  </a:lnTo>
                  <a:lnTo>
                    <a:pt x="1402" y="2156"/>
                  </a:lnTo>
                  <a:lnTo>
                    <a:pt x="1402" y="2156"/>
                  </a:lnTo>
                  <a:lnTo>
                    <a:pt x="1398" y="2164"/>
                  </a:lnTo>
                  <a:lnTo>
                    <a:pt x="1390" y="2170"/>
                  </a:lnTo>
                  <a:lnTo>
                    <a:pt x="1382" y="2176"/>
                  </a:lnTo>
                  <a:lnTo>
                    <a:pt x="1374" y="2181"/>
                  </a:lnTo>
                  <a:lnTo>
                    <a:pt x="1364" y="2186"/>
                  </a:lnTo>
                  <a:lnTo>
                    <a:pt x="1359" y="2191"/>
                  </a:lnTo>
                  <a:lnTo>
                    <a:pt x="1354" y="2195"/>
                  </a:lnTo>
                  <a:lnTo>
                    <a:pt x="1352" y="2197"/>
                  </a:lnTo>
                  <a:lnTo>
                    <a:pt x="1352" y="2200"/>
                  </a:lnTo>
                  <a:lnTo>
                    <a:pt x="1352" y="2200"/>
                  </a:lnTo>
                  <a:lnTo>
                    <a:pt x="1353" y="2207"/>
                  </a:lnTo>
                  <a:lnTo>
                    <a:pt x="1355" y="2214"/>
                  </a:lnTo>
                  <a:lnTo>
                    <a:pt x="1360" y="2219"/>
                  </a:lnTo>
                  <a:lnTo>
                    <a:pt x="1364" y="2226"/>
                  </a:lnTo>
                  <a:lnTo>
                    <a:pt x="1369" y="2232"/>
                  </a:lnTo>
                  <a:lnTo>
                    <a:pt x="1373" y="2238"/>
                  </a:lnTo>
                  <a:lnTo>
                    <a:pt x="1376" y="2245"/>
                  </a:lnTo>
                  <a:lnTo>
                    <a:pt x="1377" y="2252"/>
                  </a:lnTo>
                  <a:lnTo>
                    <a:pt x="1377" y="2252"/>
                  </a:lnTo>
                  <a:lnTo>
                    <a:pt x="1376" y="2264"/>
                  </a:lnTo>
                  <a:lnTo>
                    <a:pt x="1373" y="2275"/>
                  </a:lnTo>
                  <a:lnTo>
                    <a:pt x="1368" y="2284"/>
                  </a:lnTo>
                  <a:lnTo>
                    <a:pt x="1361" y="2293"/>
                  </a:lnTo>
                  <a:lnTo>
                    <a:pt x="1352" y="2300"/>
                  </a:lnTo>
                  <a:lnTo>
                    <a:pt x="1343" y="2306"/>
                  </a:lnTo>
                  <a:lnTo>
                    <a:pt x="1332" y="2310"/>
                  </a:lnTo>
                  <a:lnTo>
                    <a:pt x="1321" y="2315"/>
                  </a:lnTo>
                  <a:lnTo>
                    <a:pt x="1308" y="2317"/>
                  </a:lnTo>
                  <a:lnTo>
                    <a:pt x="1295" y="2321"/>
                  </a:lnTo>
                  <a:lnTo>
                    <a:pt x="1269" y="2323"/>
                  </a:lnTo>
                  <a:lnTo>
                    <a:pt x="1244" y="2324"/>
                  </a:lnTo>
                  <a:lnTo>
                    <a:pt x="1219" y="2325"/>
                  </a:lnTo>
                  <a:lnTo>
                    <a:pt x="1219" y="2325"/>
                  </a:lnTo>
                  <a:lnTo>
                    <a:pt x="1216" y="2325"/>
                  </a:lnTo>
                  <a:lnTo>
                    <a:pt x="1213" y="2326"/>
                  </a:lnTo>
                  <a:lnTo>
                    <a:pt x="1205" y="2331"/>
                  </a:lnTo>
                  <a:lnTo>
                    <a:pt x="1198" y="2339"/>
                  </a:lnTo>
                  <a:lnTo>
                    <a:pt x="1191" y="2347"/>
                  </a:lnTo>
                  <a:lnTo>
                    <a:pt x="1184" y="2357"/>
                  </a:lnTo>
                  <a:lnTo>
                    <a:pt x="1179" y="2367"/>
                  </a:lnTo>
                  <a:lnTo>
                    <a:pt x="1177" y="2376"/>
                  </a:lnTo>
                  <a:lnTo>
                    <a:pt x="1176" y="2384"/>
                  </a:lnTo>
                  <a:lnTo>
                    <a:pt x="1176" y="2384"/>
                  </a:lnTo>
                  <a:lnTo>
                    <a:pt x="1176" y="2393"/>
                  </a:lnTo>
                  <a:lnTo>
                    <a:pt x="1178" y="2400"/>
                  </a:lnTo>
                  <a:lnTo>
                    <a:pt x="1180" y="2407"/>
                  </a:lnTo>
                  <a:lnTo>
                    <a:pt x="1183" y="2413"/>
                  </a:lnTo>
                  <a:lnTo>
                    <a:pt x="1187" y="2423"/>
                  </a:lnTo>
                  <a:lnTo>
                    <a:pt x="1190" y="2429"/>
                  </a:lnTo>
                  <a:lnTo>
                    <a:pt x="1190" y="2436"/>
                  </a:lnTo>
                  <a:lnTo>
                    <a:pt x="1190" y="2436"/>
                  </a:lnTo>
                  <a:lnTo>
                    <a:pt x="1190" y="2443"/>
                  </a:lnTo>
                  <a:lnTo>
                    <a:pt x="1186" y="2448"/>
                  </a:lnTo>
                  <a:lnTo>
                    <a:pt x="1182" y="2452"/>
                  </a:lnTo>
                  <a:lnTo>
                    <a:pt x="1177" y="2454"/>
                  </a:lnTo>
                  <a:lnTo>
                    <a:pt x="1170" y="2456"/>
                  </a:lnTo>
                  <a:lnTo>
                    <a:pt x="1163" y="2456"/>
                  </a:lnTo>
                  <a:lnTo>
                    <a:pt x="1149" y="2458"/>
                  </a:lnTo>
                  <a:lnTo>
                    <a:pt x="1149" y="2458"/>
                  </a:lnTo>
                  <a:lnTo>
                    <a:pt x="1149" y="2454"/>
                  </a:lnTo>
                  <a:lnTo>
                    <a:pt x="1149" y="2454"/>
                  </a:lnTo>
                  <a:lnTo>
                    <a:pt x="1149" y="2454"/>
                  </a:lnTo>
                  <a:lnTo>
                    <a:pt x="1144" y="2433"/>
                  </a:lnTo>
                  <a:lnTo>
                    <a:pt x="1138" y="2412"/>
                  </a:lnTo>
                  <a:lnTo>
                    <a:pt x="1133" y="2391"/>
                  </a:lnTo>
                  <a:lnTo>
                    <a:pt x="1130" y="2369"/>
                  </a:lnTo>
                  <a:lnTo>
                    <a:pt x="1129" y="2347"/>
                  </a:lnTo>
                  <a:lnTo>
                    <a:pt x="1129" y="2323"/>
                  </a:lnTo>
                  <a:lnTo>
                    <a:pt x="1131" y="2299"/>
                  </a:lnTo>
                  <a:lnTo>
                    <a:pt x="1134" y="2273"/>
                  </a:lnTo>
                  <a:lnTo>
                    <a:pt x="1134" y="2273"/>
                  </a:lnTo>
                  <a:lnTo>
                    <a:pt x="1127" y="2272"/>
                  </a:lnTo>
                  <a:lnTo>
                    <a:pt x="1121" y="2271"/>
                  </a:lnTo>
                  <a:lnTo>
                    <a:pt x="1115" y="2269"/>
                  </a:lnTo>
                  <a:lnTo>
                    <a:pt x="1110" y="2267"/>
                  </a:lnTo>
                  <a:lnTo>
                    <a:pt x="1101" y="2260"/>
                  </a:lnTo>
                  <a:lnTo>
                    <a:pt x="1094" y="2252"/>
                  </a:lnTo>
                  <a:lnTo>
                    <a:pt x="1087" y="2242"/>
                  </a:lnTo>
                  <a:lnTo>
                    <a:pt x="1081" y="2234"/>
                  </a:lnTo>
                  <a:lnTo>
                    <a:pt x="1076" y="2226"/>
                  </a:lnTo>
                  <a:lnTo>
                    <a:pt x="1069" y="2218"/>
                  </a:lnTo>
                  <a:lnTo>
                    <a:pt x="1069" y="2218"/>
                  </a:lnTo>
                  <a:lnTo>
                    <a:pt x="1065" y="2212"/>
                  </a:lnTo>
                  <a:lnTo>
                    <a:pt x="1061" y="2208"/>
                  </a:lnTo>
                  <a:lnTo>
                    <a:pt x="1054" y="2206"/>
                  </a:lnTo>
                  <a:lnTo>
                    <a:pt x="1047" y="2203"/>
                  </a:lnTo>
                  <a:lnTo>
                    <a:pt x="1047" y="2203"/>
                  </a:lnTo>
                  <a:lnTo>
                    <a:pt x="1039" y="2210"/>
                  </a:lnTo>
                  <a:lnTo>
                    <a:pt x="1032" y="2218"/>
                  </a:lnTo>
                  <a:lnTo>
                    <a:pt x="1026" y="2226"/>
                  </a:lnTo>
                  <a:lnTo>
                    <a:pt x="1019" y="2235"/>
                  </a:lnTo>
                  <a:lnTo>
                    <a:pt x="1009" y="2256"/>
                  </a:lnTo>
                  <a:lnTo>
                    <a:pt x="997" y="2278"/>
                  </a:lnTo>
                  <a:lnTo>
                    <a:pt x="978" y="2326"/>
                  </a:lnTo>
                  <a:lnTo>
                    <a:pt x="966" y="2349"/>
                  </a:lnTo>
                  <a:lnTo>
                    <a:pt x="955" y="2372"/>
                  </a:lnTo>
                  <a:lnTo>
                    <a:pt x="955" y="2372"/>
                  </a:lnTo>
                  <a:lnTo>
                    <a:pt x="944" y="2391"/>
                  </a:lnTo>
                  <a:lnTo>
                    <a:pt x="933" y="2407"/>
                  </a:lnTo>
                  <a:lnTo>
                    <a:pt x="921" y="2424"/>
                  </a:lnTo>
                  <a:lnTo>
                    <a:pt x="909" y="2439"/>
                  </a:lnTo>
                  <a:lnTo>
                    <a:pt x="895" y="2453"/>
                  </a:lnTo>
                  <a:lnTo>
                    <a:pt x="881" y="2466"/>
                  </a:lnTo>
                  <a:lnTo>
                    <a:pt x="867" y="2477"/>
                  </a:lnTo>
                  <a:lnTo>
                    <a:pt x="854" y="2486"/>
                  </a:lnTo>
                  <a:lnTo>
                    <a:pt x="841" y="2494"/>
                  </a:lnTo>
                  <a:lnTo>
                    <a:pt x="827" y="2500"/>
                  </a:lnTo>
                  <a:lnTo>
                    <a:pt x="814" y="2504"/>
                  </a:lnTo>
                  <a:lnTo>
                    <a:pt x="803" y="2504"/>
                  </a:lnTo>
                  <a:lnTo>
                    <a:pt x="797" y="2504"/>
                  </a:lnTo>
                  <a:lnTo>
                    <a:pt x="793" y="2502"/>
                  </a:lnTo>
                  <a:lnTo>
                    <a:pt x="787" y="2500"/>
                  </a:lnTo>
                  <a:lnTo>
                    <a:pt x="782" y="2498"/>
                  </a:lnTo>
                  <a:lnTo>
                    <a:pt x="779" y="2494"/>
                  </a:lnTo>
                  <a:lnTo>
                    <a:pt x="774" y="2490"/>
                  </a:lnTo>
                  <a:lnTo>
                    <a:pt x="771" y="2485"/>
                  </a:lnTo>
                  <a:lnTo>
                    <a:pt x="767" y="2479"/>
                  </a:lnTo>
                  <a:lnTo>
                    <a:pt x="767" y="2479"/>
                  </a:lnTo>
                  <a:lnTo>
                    <a:pt x="755" y="2455"/>
                  </a:lnTo>
                  <a:lnTo>
                    <a:pt x="745" y="2435"/>
                  </a:lnTo>
                  <a:lnTo>
                    <a:pt x="739" y="2420"/>
                  </a:lnTo>
                  <a:lnTo>
                    <a:pt x="733" y="2407"/>
                  </a:lnTo>
                  <a:lnTo>
                    <a:pt x="727" y="2398"/>
                  </a:lnTo>
                  <a:lnTo>
                    <a:pt x="724" y="2394"/>
                  </a:lnTo>
                  <a:lnTo>
                    <a:pt x="720" y="2392"/>
                  </a:lnTo>
                  <a:lnTo>
                    <a:pt x="714" y="2390"/>
                  </a:lnTo>
                  <a:lnTo>
                    <a:pt x="709" y="2387"/>
                  </a:lnTo>
                  <a:lnTo>
                    <a:pt x="694" y="2384"/>
                  </a:lnTo>
                  <a:lnTo>
                    <a:pt x="694" y="2384"/>
                  </a:lnTo>
                  <a:lnTo>
                    <a:pt x="703" y="2371"/>
                  </a:lnTo>
                  <a:lnTo>
                    <a:pt x="709" y="2360"/>
                  </a:lnTo>
                  <a:lnTo>
                    <a:pt x="711" y="2347"/>
                  </a:lnTo>
                  <a:lnTo>
                    <a:pt x="712" y="2332"/>
                  </a:lnTo>
                  <a:lnTo>
                    <a:pt x="712" y="2332"/>
                  </a:lnTo>
                  <a:lnTo>
                    <a:pt x="712" y="2314"/>
                  </a:lnTo>
                  <a:lnTo>
                    <a:pt x="712" y="2314"/>
                  </a:lnTo>
                  <a:lnTo>
                    <a:pt x="713" y="2306"/>
                  </a:lnTo>
                  <a:lnTo>
                    <a:pt x="715" y="2300"/>
                  </a:lnTo>
                  <a:lnTo>
                    <a:pt x="718" y="2295"/>
                  </a:lnTo>
                  <a:lnTo>
                    <a:pt x="722" y="2292"/>
                  </a:lnTo>
                  <a:lnTo>
                    <a:pt x="726" y="2288"/>
                  </a:lnTo>
                  <a:lnTo>
                    <a:pt x="729" y="2284"/>
                  </a:lnTo>
                  <a:lnTo>
                    <a:pt x="733" y="2278"/>
                  </a:lnTo>
                  <a:lnTo>
                    <a:pt x="734" y="2270"/>
                  </a:lnTo>
                  <a:lnTo>
                    <a:pt x="734" y="2270"/>
                  </a:lnTo>
                  <a:lnTo>
                    <a:pt x="734" y="2273"/>
                  </a:lnTo>
                  <a:lnTo>
                    <a:pt x="734" y="2270"/>
                  </a:lnTo>
                  <a:lnTo>
                    <a:pt x="734" y="227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9" name="Freeform 17">
              <a:extLst>
                <a:ext uri="{FF2B5EF4-FFF2-40B4-BE49-F238E27FC236}">
                  <a16:creationId xmlns:a16="http://schemas.microsoft.com/office/drawing/2014/main" id="{E5356550-37AC-DF08-3955-DA7130E4C2D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27648" y="5128606"/>
              <a:ext cx="50276" cy="145465"/>
            </a:xfrm>
            <a:custGeom>
              <a:avLst/>
              <a:gdLst/>
              <a:ahLst/>
              <a:cxnLst>
                <a:cxn ang="0">
                  <a:pos x="0" y="66"/>
                </a:cxn>
                <a:cxn ang="0">
                  <a:pos x="0" y="66"/>
                </a:cxn>
                <a:cxn ang="0">
                  <a:pos x="1" y="75"/>
                </a:cxn>
                <a:cxn ang="0">
                  <a:pos x="2" y="82"/>
                </a:cxn>
                <a:cxn ang="0">
                  <a:pos x="8" y="92"/>
                </a:cxn>
                <a:cxn ang="0">
                  <a:pos x="8" y="92"/>
                </a:cxn>
                <a:cxn ang="0">
                  <a:pos x="11" y="106"/>
                </a:cxn>
                <a:cxn ang="0">
                  <a:pos x="14" y="121"/>
                </a:cxn>
                <a:cxn ang="0">
                  <a:pos x="17" y="135"/>
                </a:cxn>
                <a:cxn ang="0">
                  <a:pos x="22" y="148"/>
                </a:cxn>
                <a:cxn ang="0">
                  <a:pos x="24" y="154"/>
                </a:cxn>
                <a:cxn ang="0">
                  <a:pos x="27" y="159"/>
                </a:cxn>
                <a:cxn ang="0">
                  <a:pos x="31" y="165"/>
                </a:cxn>
                <a:cxn ang="0">
                  <a:pos x="35" y="168"/>
                </a:cxn>
                <a:cxn ang="0">
                  <a:pos x="41" y="172"/>
                </a:cxn>
                <a:cxn ang="0">
                  <a:pos x="47" y="174"/>
                </a:cxn>
                <a:cxn ang="0">
                  <a:pos x="54" y="176"/>
                </a:cxn>
                <a:cxn ang="0">
                  <a:pos x="63" y="176"/>
                </a:cxn>
                <a:cxn ang="0">
                  <a:pos x="63" y="176"/>
                </a:cxn>
                <a:cxn ang="0">
                  <a:pos x="63" y="166"/>
                </a:cxn>
                <a:cxn ang="0">
                  <a:pos x="63" y="166"/>
                </a:cxn>
                <a:cxn ang="0">
                  <a:pos x="63" y="166"/>
                </a:cxn>
                <a:cxn ang="0">
                  <a:pos x="56" y="158"/>
                </a:cxn>
                <a:cxn ang="0">
                  <a:pos x="48" y="146"/>
                </a:cxn>
                <a:cxn ang="0">
                  <a:pos x="42" y="134"/>
                </a:cxn>
                <a:cxn ang="0">
                  <a:pos x="41" y="127"/>
                </a:cxn>
                <a:cxn ang="0">
                  <a:pos x="40" y="121"/>
                </a:cxn>
                <a:cxn ang="0">
                  <a:pos x="40" y="121"/>
                </a:cxn>
                <a:cxn ang="0">
                  <a:pos x="40" y="69"/>
                </a:cxn>
                <a:cxn ang="0">
                  <a:pos x="40" y="69"/>
                </a:cxn>
                <a:cxn ang="0">
                  <a:pos x="42" y="59"/>
                </a:cxn>
                <a:cxn ang="0">
                  <a:pos x="46" y="46"/>
                </a:cxn>
                <a:cxn ang="0">
                  <a:pos x="55" y="26"/>
                </a:cxn>
                <a:cxn ang="0">
                  <a:pos x="55" y="26"/>
                </a:cxn>
                <a:cxn ang="0">
                  <a:pos x="55" y="0"/>
                </a:cxn>
                <a:cxn ang="0">
                  <a:pos x="55" y="0"/>
                </a:cxn>
                <a:cxn ang="0">
                  <a:pos x="55" y="0"/>
                </a:cxn>
                <a:cxn ang="0">
                  <a:pos x="45" y="4"/>
                </a:cxn>
                <a:cxn ang="0">
                  <a:pos x="34" y="8"/>
                </a:cxn>
                <a:cxn ang="0">
                  <a:pos x="25" y="14"/>
                </a:cxn>
                <a:cxn ang="0">
                  <a:pos x="17" y="22"/>
                </a:cxn>
                <a:cxn ang="0">
                  <a:pos x="10" y="31"/>
                </a:cxn>
                <a:cxn ang="0">
                  <a:pos x="4" y="42"/>
                </a:cxn>
                <a:cxn ang="0">
                  <a:pos x="1" y="53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0" y="66"/>
                </a:cxn>
              </a:cxnLst>
              <a:rect l="0" t="0" r="r" b="b"/>
              <a:pathLst>
                <a:path w="63" h="176">
                  <a:moveTo>
                    <a:pt x="0" y="66"/>
                  </a:moveTo>
                  <a:lnTo>
                    <a:pt x="0" y="66"/>
                  </a:lnTo>
                  <a:lnTo>
                    <a:pt x="1" y="75"/>
                  </a:lnTo>
                  <a:lnTo>
                    <a:pt x="2" y="82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1" y="106"/>
                  </a:lnTo>
                  <a:lnTo>
                    <a:pt x="14" y="121"/>
                  </a:lnTo>
                  <a:lnTo>
                    <a:pt x="17" y="135"/>
                  </a:lnTo>
                  <a:lnTo>
                    <a:pt x="22" y="148"/>
                  </a:lnTo>
                  <a:lnTo>
                    <a:pt x="24" y="154"/>
                  </a:lnTo>
                  <a:lnTo>
                    <a:pt x="27" y="159"/>
                  </a:lnTo>
                  <a:lnTo>
                    <a:pt x="31" y="165"/>
                  </a:lnTo>
                  <a:lnTo>
                    <a:pt x="35" y="168"/>
                  </a:lnTo>
                  <a:lnTo>
                    <a:pt x="41" y="172"/>
                  </a:lnTo>
                  <a:lnTo>
                    <a:pt x="47" y="174"/>
                  </a:lnTo>
                  <a:lnTo>
                    <a:pt x="54" y="176"/>
                  </a:lnTo>
                  <a:lnTo>
                    <a:pt x="63" y="176"/>
                  </a:lnTo>
                  <a:lnTo>
                    <a:pt x="63" y="176"/>
                  </a:lnTo>
                  <a:lnTo>
                    <a:pt x="63" y="166"/>
                  </a:lnTo>
                  <a:lnTo>
                    <a:pt x="63" y="166"/>
                  </a:lnTo>
                  <a:lnTo>
                    <a:pt x="63" y="166"/>
                  </a:lnTo>
                  <a:lnTo>
                    <a:pt x="56" y="158"/>
                  </a:lnTo>
                  <a:lnTo>
                    <a:pt x="48" y="146"/>
                  </a:lnTo>
                  <a:lnTo>
                    <a:pt x="42" y="134"/>
                  </a:lnTo>
                  <a:lnTo>
                    <a:pt x="41" y="127"/>
                  </a:lnTo>
                  <a:lnTo>
                    <a:pt x="40" y="121"/>
                  </a:lnTo>
                  <a:lnTo>
                    <a:pt x="40" y="121"/>
                  </a:lnTo>
                  <a:lnTo>
                    <a:pt x="40" y="69"/>
                  </a:lnTo>
                  <a:lnTo>
                    <a:pt x="40" y="69"/>
                  </a:lnTo>
                  <a:lnTo>
                    <a:pt x="42" y="59"/>
                  </a:lnTo>
                  <a:lnTo>
                    <a:pt x="46" y="46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45" y="4"/>
                  </a:lnTo>
                  <a:lnTo>
                    <a:pt x="34" y="8"/>
                  </a:lnTo>
                  <a:lnTo>
                    <a:pt x="25" y="14"/>
                  </a:lnTo>
                  <a:lnTo>
                    <a:pt x="17" y="22"/>
                  </a:lnTo>
                  <a:lnTo>
                    <a:pt x="10" y="31"/>
                  </a:lnTo>
                  <a:lnTo>
                    <a:pt x="4" y="42"/>
                  </a:lnTo>
                  <a:lnTo>
                    <a:pt x="1" y="53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0" name="Freeform 18">
              <a:extLst>
                <a:ext uri="{FF2B5EF4-FFF2-40B4-BE49-F238E27FC236}">
                  <a16:creationId xmlns:a16="http://schemas.microsoft.com/office/drawing/2014/main" id="{E3D79599-DD29-0E21-E737-CA86E1CB9E3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55929" y="4897184"/>
              <a:ext cx="53418" cy="219850"/>
            </a:xfrm>
            <a:custGeom>
              <a:avLst/>
              <a:gdLst/>
              <a:ahLst/>
              <a:cxnLst>
                <a:cxn ang="0">
                  <a:pos x="8" y="169"/>
                </a:cxn>
                <a:cxn ang="0">
                  <a:pos x="8" y="110"/>
                </a:cxn>
                <a:cxn ang="0">
                  <a:pos x="3" y="95"/>
                </a:cxn>
                <a:cxn ang="0">
                  <a:pos x="0" y="77"/>
                </a:cxn>
                <a:cxn ang="0">
                  <a:pos x="0" y="65"/>
                </a:cxn>
                <a:cxn ang="0">
                  <a:pos x="8" y="65"/>
                </a:cxn>
                <a:cxn ang="0">
                  <a:pos x="18" y="59"/>
                </a:cxn>
                <a:cxn ang="0">
                  <a:pos x="25" y="50"/>
                </a:cxn>
                <a:cxn ang="0">
                  <a:pos x="31" y="33"/>
                </a:cxn>
                <a:cxn ang="0">
                  <a:pos x="38" y="10"/>
                </a:cxn>
                <a:cxn ang="0">
                  <a:pos x="42" y="3"/>
                </a:cxn>
                <a:cxn ang="0">
                  <a:pos x="51" y="0"/>
                </a:cxn>
                <a:cxn ang="0">
                  <a:pos x="54" y="1"/>
                </a:cxn>
                <a:cxn ang="0">
                  <a:pos x="62" y="8"/>
                </a:cxn>
                <a:cxn ang="0">
                  <a:pos x="66" y="21"/>
                </a:cxn>
                <a:cxn ang="0">
                  <a:pos x="65" y="31"/>
                </a:cxn>
                <a:cxn ang="0">
                  <a:pos x="62" y="43"/>
                </a:cxn>
                <a:cxn ang="0">
                  <a:pos x="54" y="59"/>
                </a:cxn>
                <a:cxn ang="0">
                  <a:pos x="51" y="73"/>
                </a:cxn>
                <a:cxn ang="0">
                  <a:pos x="53" y="89"/>
                </a:cxn>
                <a:cxn ang="0">
                  <a:pos x="57" y="115"/>
                </a:cxn>
                <a:cxn ang="0">
                  <a:pos x="58" y="129"/>
                </a:cxn>
                <a:cxn ang="0">
                  <a:pos x="55" y="140"/>
                </a:cxn>
                <a:cxn ang="0">
                  <a:pos x="48" y="148"/>
                </a:cxn>
                <a:cxn ang="0">
                  <a:pos x="38" y="160"/>
                </a:cxn>
                <a:cxn ang="0">
                  <a:pos x="36" y="165"/>
                </a:cxn>
                <a:cxn ang="0">
                  <a:pos x="39" y="178"/>
                </a:cxn>
                <a:cxn ang="0">
                  <a:pos x="49" y="203"/>
                </a:cxn>
                <a:cxn ang="0">
                  <a:pos x="51" y="216"/>
                </a:cxn>
                <a:cxn ang="0">
                  <a:pos x="51" y="224"/>
                </a:cxn>
                <a:cxn ang="0">
                  <a:pos x="46" y="241"/>
                </a:cxn>
                <a:cxn ang="0">
                  <a:pos x="41" y="259"/>
                </a:cxn>
                <a:cxn ang="0">
                  <a:pos x="40" y="264"/>
                </a:cxn>
                <a:cxn ang="0">
                  <a:pos x="32" y="257"/>
                </a:cxn>
                <a:cxn ang="0">
                  <a:pos x="30" y="248"/>
                </a:cxn>
                <a:cxn ang="0">
                  <a:pos x="30" y="224"/>
                </a:cxn>
                <a:cxn ang="0">
                  <a:pos x="28" y="221"/>
                </a:cxn>
                <a:cxn ang="0">
                  <a:pos x="25" y="216"/>
                </a:cxn>
                <a:cxn ang="0">
                  <a:pos x="18" y="215"/>
                </a:cxn>
                <a:cxn ang="0">
                  <a:pos x="15" y="213"/>
                </a:cxn>
                <a:cxn ang="0">
                  <a:pos x="9" y="202"/>
                </a:cxn>
                <a:cxn ang="0">
                  <a:pos x="8" y="189"/>
                </a:cxn>
                <a:cxn ang="0">
                  <a:pos x="9" y="172"/>
                </a:cxn>
                <a:cxn ang="0">
                  <a:pos x="8" y="169"/>
                </a:cxn>
              </a:cxnLst>
              <a:rect l="0" t="0" r="r" b="b"/>
              <a:pathLst>
                <a:path w="66" h="264">
                  <a:moveTo>
                    <a:pt x="8" y="169"/>
                  </a:moveTo>
                  <a:lnTo>
                    <a:pt x="8" y="169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7" y="102"/>
                  </a:lnTo>
                  <a:lnTo>
                    <a:pt x="3" y="95"/>
                  </a:lnTo>
                  <a:lnTo>
                    <a:pt x="1" y="8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8" y="65"/>
                  </a:lnTo>
                  <a:lnTo>
                    <a:pt x="13" y="63"/>
                  </a:lnTo>
                  <a:lnTo>
                    <a:pt x="18" y="59"/>
                  </a:lnTo>
                  <a:lnTo>
                    <a:pt x="23" y="56"/>
                  </a:lnTo>
                  <a:lnTo>
                    <a:pt x="25" y="50"/>
                  </a:lnTo>
                  <a:lnTo>
                    <a:pt x="27" y="45"/>
                  </a:lnTo>
                  <a:lnTo>
                    <a:pt x="31" y="33"/>
                  </a:lnTo>
                  <a:lnTo>
                    <a:pt x="34" y="20"/>
                  </a:lnTo>
                  <a:lnTo>
                    <a:pt x="38" y="10"/>
                  </a:lnTo>
                  <a:lnTo>
                    <a:pt x="40" y="7"/>
                  </a:lnTo>
                  <a:lnTo>
                    <a:pt x="42" y="3"/>
                  </a:lnTo>
                  <a:lnTo>
                    <a:pt x="47" y="1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4" y="1"/>
                  </a:lnTo>
                  <a:lnTo>
                    <a:pt x="57" y="2"/>
                  </a:lnTo>
                  <a:lnTo>
                    <a:pt x="62" y="8"/>
                  </a:lnTo>
                  <a:lnTo>
                    <a:pt x="65" y="16"/>
                  </a:lnTo>
                  <a:lnTo>
                    <a:pt x="66" y="21"/>
                  </a:lnTo>
                  <a:lnTo>
                    <a:pt x="66" y="21"/>
                  </a:lnTo>
                  <a:lnTo>
                    <a:pt x="65" y="31"/>
                  </a:lnTo>
                  <a:lnTo>
                    <a:pt x="64" y="38"/>
                  </a:lnTo>
                  <a:lnTo>
                    <a:pt x="62" y="43"/>
                  </a:lnTo>
                  <a:lnTo>
                    <a:pt x="59" y="49"/>
                  </a:lnTo>
                  <a:lnTo>
                    <a:pt x="54" y="59"/>
                  </a:lnTo>
                  <a:lnTo>
                    <a:pt x="53" y="66"/>
                  </a:lnTo>
                  <a:lnTo>
                    <a:pt x="51" y="73"/>
                  </a:lnTo>
                  <a:lnTo>
                    <a:pt x="51" y="73"/>
                  </a:lnTo>
                  <a:lnTo>
                    <a:pt x="53" y="89"/>
                  </a:lnTo>
                  <a:lnTo>
                    <a:pt x="55" y="102"/>
                  </a:lnTo>
                  <a:lnTo>
                    <a:pt x="57" y="115"/>
                  </a:lnTo>
                  <a:lnTo>
                    <a:pt x="58" y="129"/>
                  </a:lnTo>
                  <a:lnTo>
                    <a:pt x="58" y="129"/>
                  </a:lnTo>
                  <a:lnTo>
                    <a:pt x="57" y="135"/>
                  </a:lnTo>
                  <a:lnTo>
                    <a:pt x="55" y="140"/>
                  </a:lnTo>
                  <a:lnTo>
                    <a:pt x="51" y="145"/>
                  </a:lnTo>
                  <a:lnTo>
                    <a:pt x="48" y="148"/>
                  </a:lnTo>
                  <a:lnTo>
                    <a:pt x="40" y="156"/>
                  </a:lnTo>
                  <a:lnTo>
                    <a:pt x="38" y="160"/>
                  </a:lnTo>
                  <a:lnTo>
                    <a:pt x="36" y="165"/>
                  </a:lnTo>
                  <a:lnTo>
                    <a:pt x="36" y="165"/>
                  </a:lnTo>
                  <a:lnTo>
                    <a:pt x="38" y="172"/>
                  </a:lnTo>
                  <a:lnTo>
                    <a:pt x="39" y="178"/>
                  </a:lnTo>
                  <a:lnTo>
                    <a:pt x="45" y="191"/>
                  </a:lnTo>
                  <a:lnTo>
                    <a:pt x="49" y="203"/>
                  </a:lnTo>
                  <a:lnTo>
                    <a:pt x="51" y="209"/>
                  </a:lnTo>
                  <a:lnTo>
                    <a:pt x="51" y="216"/>
                  </a:lnTo>
                  <a:lnTo>
                    <a:pt x="51" y="216"/>
                  </a:lnTo>
                  <a:lnTo>
                    <a:pt x="51" y="224"/>
                  </a:lnTo>
                  <a:lnTo>
                    <a:pt x="50" y="231"/>
                  </a:lnTo>
                  <a:lnTo>
                    <a:pt x="46" y="241"/>
                  </a:lnTo>
                  <a:lnTo>
                    <a:pt x="42" y="253"/>
                  </a:lnTo>
                  <a:lnTo>
                    <a:pt x="41" y="259"/>
                  </a:lnTo>
                  <a:lnTo>
                    <a:pt x="40" y="264"/>
                  </a:lnTo>
                  <a:lnTo>
                    <a:pt x="40" y="264"/>
                  </a:lnTo>
                  <a:lnTo>
                    <a:pt x="35" y="261"/>
                  </a:lnTo>
                  <a:lnTo>
                    <a:pt x="32" y="257"/>
                  </a:lnTo>
                  <a:lnTo>
                    <a:pt x="31" y="253"/>
                  </a:lnTo>
                  <a:lnTo>
                    <a:pt x="30" y="248"/>
                  </a:lnTo>
                  <a:lnTo>
                    <a:pt x="28" y="237"/>
                  </a:lnTo>
                  <a:lnTo>
                    <a:pt x="30" y="224"/>
                  </a:lnTo>
                  <a:lnTo>
                    <a:pt x="30" y="224"/>
                  </a:lnTo>
                  <a:lnTo>
                    <a:pt x="28" y="221"/>
                  </a:lnTo>
                  <a:lnTo>
                    <a:pt x="27" y="218"/>
                  </a:lnTo>
                  <a:lnTo>
                    <a:pt x="25" y="216"/>
                  </a:lnTo>
                  <a:lnTo>
                    <a:pt x="23" y="216"/>
                  </a:lnTo>
                  <a:lnTo>
                    <a:pt x="18" y="215"/>
                  </a:lnTo>
                  <a:lnTo>
                    <a:pt x="15" y="213"/>
                  </a:lnTo>
                  <a:lnTo>
                    <a:pt x="15" y="213"/>
                  </a:lnTo>
                  <a:lnTo>
                    <a:pt x="11" y="208"/>
                  </a:lnTo>
                  <a:lnTo>
                    <a:pt x="9" y="202"/>
                  </a:lnTo>
                  <a:lnTo>
                    <a:pt x="8" y="196"/>
                  </a:lnTo>
                  <a:lnTo>
                    <a:pt x="8" y="189"/>
                  </a:lnTo>
                  <a:lnTo>
                    <a:pt x="9" y="177"/>
                  </a:lnTo>
                  <a:lnTo>
                    <a:pt x="9" y="172"/>
                  </a:lnTo>
                  <a:lnTo>
                    <a:pt x="8" y="169"/>
                  </a:lnTo>
                  <a:lnTo>
                    <a:pt x="8" y="169"/>
                  </a:lnTo>
                  <a:lnTo>
                    <a:pt x="8" y="16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1" name="Freeform 19">
              <a:extLst>
                <a:ext uri="{FF2B5EF4-FFF2-40B4-BE49-F238E27FC236}">
                  <a16:creationId xmlns:a16="http://schemas.microsoft.com/office/drawing/2014/main" id="{2CBA99D7-89B0-B66B-EC53-072CA6D0C7B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17203" y="5160012"/>
              <a:ext cx="20425" cy="34714"/>
            </a:xfrm>
            <a:custGeom>
              <a:avLst/>
              <a:gdLst/>
              <a:ahLst/>
              <a:cxnLst>
                <a:cxn ang="0">
                  <a:pos x="26" y="10"/>
                </a:cxn>
                <a:cxn ang="0">
                  <a:pos x="26" y="10"/>
                </a:cxn>
                <a:cxn ang="0">
                  <a:pos x="23" y="10"/>
                </a:cxn>
                <a:cxn ang="0">
                  <a:pos x="22" y="9"/>
                </a:cxn>
                <a:cxn ang="0">
                  <a:pos x="18" y="6"/>
                </a:cxn>
                <a:cxn ang="0">
                  <a:pos x="17" y="1"/>
                </a:cxn>
                <a:cxn ang="0">
                  <a:pos x="16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1" y="0"/>
                </a:cxn>
                <a:cxn ang="0">
                  <a:pos x="8" y="2"/>
                </a:cxn>
                <a:cxn ang="0">
                  <a:pos x="5" y="6"/>
                </a:cxn>
                <a:cxn ang="0">
                  <a:pos x="3" y="10"/>
                </a:cxn>
                <a:cxn ang="0">
                  <a:pos x="1" y="21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5"/>
                </a:cxn>
                <a:cxn ang="0">
                  <a:pos x="1" y="37"/>
                </a:cxn>
                <a:cxn ang="0">
                  <a:pos x="4" y="39"/>
                </a:cxn>
                <a:cxn ang="0">
                  <a:pos x="8" y="41"/>
                </a:cxn>
                <a:cxn ang="0">
                  <a:pos x="11" y="44"/>
                </a:cxn>
                <a:cxn ang="0">
                  <a:pos x="11" y="44"/>
                </a:cxn>
                <a:cxn ang="0">
                  <a:pos x="20" y="24"/>
                </a:cxn>
                <a:cxn ang="0">
                  <a:pos x="25" y="15"/>
                </a:cxn>
                <a:cxn ang="0">
                  <a:pos x="26" y="12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26" y="10"/>
                </a:cxn>
              </a:cxnLst>
              <a:rect l="0" t="0" r="r" b="b"/>
              <a:pathLst>
                <a:path w="26" h="44">
                  <a:moveTo>
                    <a:pt x="26" y="10"/>
                  </a:moveTo>
                  <a:lnTo>
                    <a:pt x="26" y="10"/>
                  </a:lnTo>
                  <a:lnTo>
                    <a:pt x="23" y="10"/>
                  </a:lnTo>
                  <a:lnTo>
                    <a:pt x="22" y="9"/>
                  </a:lnTo>
                  <a:lnTo>
                    <a:pt x="18" y="6"/>
                  </a:lnTo>
                  <a:lnTo>
                    <a:pt x="17" y="1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6"/>
                  </a:lnTo>
                  <a:lnTo>
                    <a:pt x="3" y="10"/>
                  </a:lnTo>
                  <a:lnTo>
                    <a:pt x="1" y="21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5"/>
                  </a:lnTo>
                  <a:lnTo>
                    <a:pt x="1" y="37"/>
                  </a:lnTo>
                  <a:lnTo>
                    <a:pt x="4" y="39"/>
                  </a:lnTo>
                  <a:lnTo>
                    <a:pt x="8" y="41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20" y="24"/>
                  </a:lnTo>
                  <a:lnTo>
                    <a:pt x="25" y="15"/>
                  </a:lnTo>
                  <a:lnTo>
                    <a:pt x="26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2" name="Freeform 20">
              <a:extLst>
                <a:ext uri="{FF2B5EF4-FFF2-40B4-BE49-F238E27FC236}">
                  <a16:creationId xmlns:a16="http://schemas.microsoft.com/office/drawing/2014/main" id="{98745819-B2AE-6136-A3AC-A00424A0BC6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04633" y="4723616"/>
              <a:ext cx="32993" cy="120670"/>
            </a:xfrm>
            <a:custGeom>
              <a:avLst/>
              <a:gdLst/>
              <a:ahLst/>
              <a:cxnLst>
                <a:cxn ang="0">
                  <a:pos x="41" y="31"/>
                </a:cxn>
                <a:cxn ang="0">
                  <a:pos x="41" y="31"/>
                </a:cxn>
                <a:cxn ang="0">
                  <a:pos x="41" y="97"/>
                </a:cxn>
                <a:cxn ang="0">
                  <a:pos x="41" y="97"/>
                </a:cxn>
                <a:cxn ang="0">
                  <a:pos x="39" y="106"/>
                </a:cxn>
                <a:cxn ang="0">
                  <a:pos x="34" y="122"/>
                </a:cxn>
                <a:cxn ang="0">
                  <a:pos x="30" y="137"/>
                </a:cxn>
                <a:cxn ang="0">
                  <a:pos x="27" y="143"/>
                </a:cxn>
                <a:cxn ang="0">
                  <a:pos x="26" y="145"/>
                </a:cxn>
                <a:cxn ang="0">
                  <a:pos x="26" y="145"/>
                </a:cxn>
                <a:cxn ang="0">
                  <a:pos x="17" y="129"/>
                </a:cxn>
                <a:cxn ang="0">
                  <a:pos x="9" y="112"/>
                </a:cxn>
                <a:cxn ang="0">
                  <a:pos x="6" y="104"/>
                </a:cxn>
                <a:cxn ang="0">
                  <a:pos x="2" y="93"/>
                </a:cxn>
                <a:cxn ang="0">
                  <a:pos x="1" y="83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1" y="55"/>
                </a:cxn>
                <a:cxn ang="0">
                  <a:pos x="2" y="41"/>
                </a:cxn>
                <a:cxn ang="0">
                  <a:pos x="3" y="28"/>
                </a:cxn>
                <a:cxn ang="0">
                  <a:pos x="4" y="13"/>
                </a:cxn>
                <a:cxn ang="0">
                  <a:pos x="4" y="13"/>
                </a:cxn>
                <a:cxn ang="0">
                  <a:pos x="4" y="8"/>
                </a:cxn>
                <a:cxn ang="0">
                  <a:pos x="6" y="5"/>
                </a:cxn>
                <a:cxn ang="0">
                  <a:pos x="8" y="2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3" y="2"/>
                </a:cxn>
                <a:cxn ang="0">
                  <a:pos x="30" y="7"/>
                </a:cxn>
                <a:cxn ang="0">
                  <a:pos x="35" y="14"/>
                </a:cxn>
                <a:cxn ang="0">
                  <a:pos x="39" y="22"/>
                </a:cxn>
                <a:cxn ang="0">
                  <a:pos x="40" y="27"/>
                </a:cxn>
                <a:cxn ang="0">
                  <a:pos x="41" y="31"/>
                </a:cxn>
                <a:cxn ang="0">
                  <a:pos x="41" y="31"/>
                </a:cxn>
                <a:cxn ang="0">
                  <a:pos x="41" y="31"/>
                </a:cxn>
              </a:cxnLst>
              <a:rect l="0" t="0" r="r" b="b"/>
              <a:pathLst>
                <a:path w="41" h="145">
                  <a:moveTo>
                    <a:pt x="41" y="31"/>
                  </a:moveTo>
                  <a:lnTo>
                    <a:pt x="41" y="31"/>
                  </a:lnTo>
                  <a:lnTo>
                    <a:pt x="41" y="97"/>
                  </a:lnTo>
                  <a:lnTo>
                    <a:pt x="41" y="97"/>
                  </a:lnTo>
                  <a:lnTo>
                    <a:pt x="39" y="106"/>
                  </a:lnTo>
                  <a:lnTo>
                    <a:pt x="34" y="122"/>
                  </a:lnTo>
                  <a:lnTo>
                    <a:pt x="30" y="137"/>
                  </a:lnTo>
                  <a:lnTo>
                    <a:pt x="27" y="143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17" y="129"/>
                  </a:lnTo>
                  <a:lnTo>
                    <a:pt x="9" y="112"/>
                  </a:lnTo>
                  <a:lnTo>
                    <a:pt x="6" y="104"/>
                  </a:lnTo>
                  <a:lnTo>
                    <a:pt x="2" y="93"/>
                  </a:lnTo>
                  <a:lnTo>
                    <a:pt x="1" y="83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55"/>
                  </a:lnTo>
                  <a:lnTo>
                    <a:pt x="2" y="41"/>
                  </a:lnTo>
                  <a:lnTo>
                    <a:pt x="3" y="28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8"/>
                  </a:lnTo>
                  <a:lnTo>
                    <a:pt x="6" y="5"/>
                  </a:lnTo>
                  <a:lnTo>
                    <a:pt x="8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30" y="7"/>
                  </a:lnTo>
                  <a:lnTo>
                    <a:pt x="35" y="14"/>
                  </a:lnTo>
                  <a:lnTo>
                    <a:pt x="39" y="22"/>
                  </a:lnTo>
                  <a:lnTo>
                    <a:pt x="40" y="27"/>
                  </a:lnTo>
                  <a:lnTo>
                    <a:pt x="41" y="31"/>
                  </a:lnTo>
                  <a:lnTo>
                    <a:pt x="41" y="31"/>
                  </a:lnTo>
                  <a:lnTo>
                    <a:pt x="41" y="3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3" name="Freeform 21">
              <a:extLst>
                <a:ext uri="{FF2B5EF4-FFF2-40B4-BE49-F238E27FC236}">
                  <a16:creationId xmlns:a16="http://schemas.microsoft.com/office/drawing/2014/main" id="{B3B280BA-B11A-1C41-BE4C-E0D88F3B5DE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17203" y="4530215"/>
              <a:ext cx="28280" cy="67774"/>
            </a:xfrm>
            <a:custGeom>
              <a:avLst/>
              <a:gdLst/>
              <a:ahLst/>
              <a:cxnLst>
                <a:cxn ang="0">
                  <a:pos x="18" y="74"/>
                </a:cxn>
                <a:cxn ang="0">
                  <a:pos x="18" y="51"/>
                </a:cxn>
                <a:cxn ang="0">
                  <a:pos x="18" y="51"/>
                </a:cxn>
                <a:cxn ang="0">
                  <a:pos x="18" y="51"/>
                </a:cxn>
                <a:cxn ang="0">
                  <a:pos x="17" y="48"/>
                </a:cxn>
                <a:cxn ang="0">
                  <a:pos x="15" y="44"/>
                </a:cxn>
                <a:cxn ang="0">
                  <a:pos x="9" y="36"/>
                </a:cxn>
                <a:cxn ang="0">
                  <a:pos x="5" y="32"/>
                </a:cxn>
                <a:cxn ang="0">
                  <a:pos x="2" y="27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10"/>
                </a:cxn>
                <a:cxn ang="0">
                  <a:pos x="4" y="5"/>
                </a:cxn>
                <a:cxn ang="0">
                  <a:pos x="8" y="2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9" y="13"/>
                </a:cxn>
                <a:cxn ang="0">
                  <a:pos x="28" y="26"/>
                </a:cxn>
                <a:cxn ang="0">
                  <a:pos x="32" y="34"/>
                </a:cxn>
                <a:cxn ang="0">
                  <a:pos x="34" y="42"/>
                </a:cxn>
                <a:cxn ang="0">
                  <a:pos x="37" y="51"/>
                </a:cxn>
                <a:cxn ang="0">
                  <a:pos x="37" y="63"/>
                </a:cxn>
                <a:cxn ang="0">
                  <a:pos x="37" y="63"/>
                </a:cxn>
                <a:cxn ang="0">
                  <a:pos x="37" y="71"/>
                </a:cxn>
                <a:cxn ang="0">
                  <a:pos x="35" y="76"/>
                </a:cxn>
                <a:cxn ang="0">
                  <a:pos x="35" y="79"/>
                </a:cxn>
                <a:cxn ang="0">
                  <a:pos x="33" y="80"/>
                </a:cxn>
                <a:cxn ang="0">
                  <a:pos x="32" y="81"/>
                </a:cxn>
                <a:cxn ang="0">
                  <a:pos x="30" y="81"/>
                </a:cxn>
                <a:cxn ang="0">
                  <a:pos x="30" y="81"/>
                </a:cxn>
                <a:cxn ang="0">
                  <a:pos x="26" y="80"/>
                </a:cxn>
                <a:cxn ang="0">
                  <a:pos x="23" y="78"/>
                </a:cxn>
                <a:cxn ang="0">
                  <a:pos x="18" y="74"/>
                </a:cxn>
                <a:cxn ang="0">
                  <a:pos x="18" y="74"/>
                </a:cxn>
                <a:cxn ang="0">
                  <a:pos x="18" y="74"/>
                </a:cxn>
              </a:cxnLst>
              <a:rect l="0" t="0" r="r" b="b"/>
              <a:pathLst>
                <a:path w="37" h="81">
                  <a:moveTo>
                    <a:pt x="18" y="74"/>
                  </a:moveTo>
                  <a:lnTo>
                    <a:pt x="18" y="51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17" y="48"/>
                  </a:lnTo>
                  <a:lnTo>
                    <a:pt x="15" y="44"/>
                  </a:lnTo>
                  <a:lnTo>
                    <a:pt x="9" y="36"/>
                  </a:lnTo>
                  <a:lnTo>
                    <a:pt x="5" y="32"/>
                  </a:lnTo>
                  <a:lnTo>
                    <a:pt x="2" y="27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4" y="5"/>
                  </a:lnTo>
                  <a:lnTo>
                    <a:pt x="8" y="2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9" y="13"/>
                  </a:lnTo>
                  <a:lnTo>
                    <a:pt x="28" y="26"/>
                  </a:lnTo>
                  <a:lnTo>
                    <a:pt x="32" y="34"/>
                  </a:lnTo>
                  <a:lnTo>
                    <a:pt x="34" y="42"/>
                  </a:lnTo>
                  <a:lnTo>
                    <a:pt x="37" y="51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71"/>
                  </a:lnTo>
                  <a:lnTo>
                    <a:pt x="35" y="76"/>
                  </a:lnTo>
                  <a:lnTo>
                    <a:pt x="35" y="79"/>
                  </a:lnTo>
                  <a:lnTo>
                    <a:pt x="33" y="80"/>
                  </a:lnTo>
                  <a:lnTo>
                    <a:pt x="32" y="81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26" y="80"/>
                  </a:lnTo>
                  <a:lnTo>
                    <a:pt x="23" y="78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4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4" name="Freeform 22">
              <a:extLst>
                <a:ext uri="{FF2B5EF4-FFF2-40B4-BE49-F238E27FC236}">
                  <a16:creationId xmlns:a16="http://schemas.microsoft.com/office/drawing/2014/main" id="{F588B9B8-8CCA-A8B4-DBB0-F2476D8AFA8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14059" y="4487236"/>
              <a:ext cx="12569" cy="24796"/>
            </a:xfrm>
            <a:custGeom>
              <a:avLst/>
              <a:gdLst/>
              <a:ahLst/>
              <a:cxnLst>
                <a:cxn ang="0">
                  <a:pos x="12" y="30"/>
                </a:cxn>
                <a:cxn ang="0">
                  <a:pos x="12" y="30"/>
                </a:cxn>
                <a:cxn ang="0">
                  <a:pos x="6" y="28"/>
                </a:cxn>
                <a:cxn ang="0">
                  <a:pos x="3" y="26"/>
                </a:cxn>
                <a:cxn ang="0">
                  <a:pos x="1" y="23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8"/>
                </a:cxn>
                <a:cxn ang="0">
                  <a:pos x="4" y="0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25"/>
                </a:cxn>
                <a:cxn ang="0">
                  <a:pos x="15" y="25"/>
                </a:cxn>
                <a:cxn ang="0">
                  <a:pos x="15" y="25"/>
                </a:cxn>
                <a:cxn ang="0">
                  <a:pos x="12" y="30"/>
                </a:cxn>
                <a:cxn ang="0">
                  <a:pos x="12" y="30"/>
                </a:cxn>
              </a:cxnLst>
              <a:rect l="0" t="0" r="r" b="b"/>
              <a:pathLst>
                <a:path w="15" h="30">
                  <a:moveTo>
                    <a:pt x="12" y="30"/>
                  </a:moveTo>
                  <a:lnTo>
                    <a:pt x="12" y="30"/>
                  </a:lnTo>
                  <a:lnTo>
                    <a:pt x="6" y="28"/>
                  </a:lnTo>
                  <a:lnTo>
                    <a:pt x="3" y="26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8"/>
                  </a:lnTo>
                  <a:lnTo>
                    <a:pt x="4" y="0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2" y="30"/>
                  </a:lnTo>
                  <a:lnTo>
                    <a:pt x="12" y="3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5" name="Freeform 23">
              <a:extLst>
                <a:ext uri="{FF2B5EF4-FFF2-40B4-BE49-F238E27FC236}">
                  <a16:creationId xmlns:a16="http://schemas.microsoft.com/office/drawing/2014/main" id="{1FCB019A-5A03-867E-3201-07215ED90AC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09347" y="4421115"/>
              <a:ext cx="17282" cy="21490"/>
            </a:xfrm>
            <a:custGeom>
              <a:avLst/>
              <a:gdLst/>
              <a:ahLst/>
              <a:cxnLst>
                <a:cxn ang="0">
                  <a:pos x="19" y="12"/>
                </a:cxn>
                <a:cxn ang="0">
                  <a:pos x="19" y="12"/>
                </a:cxn>
                <a:cxn ang="0">
                  <a:pos x="15" y="10"/>
                </a:cxn>
                <a:cxn ang="0">
                  <a:pos x="13" y="9"/>
                </a:cxn>
                <a:cxn ang="0">
                  <a:pos x="10" y="6"/>
                </a:cxn>
                <a:cxn ang="0">
                  <a:pos x="5" y="2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3" y="22"/>
                </a:cxn>
                <a:cxn ang="0">
                  <a:pos x="5" y="24"/>
                </a:cxn>
                <a:cxn ang="0">
                  <a:pos x="7" y="27"/>
                </a:cxn>
                <a:cxn ang="0">
                  <a:pos x="7" y="27"/>
                </a:cxn>
                <a:cxn ang="0">
                  <a:pos x="11" y="24"/>
                </a:cxn>
                <a:cxn ang="0">
                  <a:pos x="14" y="22"/>
                </a:cxn>
                <a:cxn ang="0">
                  <a:pos x="22" y="15"/>
                </a:cxn>
                <a:cxn ang="0">
                  <a:pos x="19" y="12"/>
                </a:cxn>
                <a:cxn ang="0">
                  <a:pos x="19" y="12"/>
                </a:cxn>
                <a:cxn ang="0">
                  <a:pos x="19" y="12"/>
                </a:cxn>
              </a:cxnLst>
              <a:rect l="0" t="0" r="r" b="b"/>
              <a:pathLst>
                <a:path w="22" h="27">
                  <a:moveTo>
                    <a:pt x="19" y="12"/>
                  </a:moveTo>
                  <a:lnTo>
                    <a:pt x="19" y="12"/>
                  </a:lnTo>
                  <a:lnTo>
                    <a:pt x="15" y="10"/>
                  </a:lnTo>
                  <a:lnTo>
                    <a:pt x="13" y="9"/>
                  </a:lnTo>
                  <a:lnTo>
                    <a:pt x="10" y="6"/>
                  </a:lnTo>
                  <a:lnTo>
                    <a:pt x="5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5" y="24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11" y="24"/>
                  </a:lnTo>
                  <a:lnTo>
                    <a:pt x="14" y="22"/>
                  </a:lnTo>
                  <a:lnTo>
                    <a:pt x="22" y="15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6" name="Freeform 24">
              <a:extLst>
                <a:ext uri="{FF2B5EF4-FFF2-40B4-BE49-F238E27FC236}">
                  <a16:creationId xmlns:a16="http://schemas.microsoft.com/office/drawing/2014/main" id="{0AFB2322-4322-58B7-ECDF-7E7BD73760E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87350" y="4381442"/>
              <a:ext cx="17282" cy="18183"/>
            </a:xfrm>
            <a:custGeom>
              <a:avLst/>
              <a:gdLst/>
              <a:ahLst/>
              <a:cxnLst>
                <a:cxn ang="0">
                  <a:pos x="11" y="22"/>
                </a:cxn>
                <a:cxn ang="0">
                  <a:pos x="11" y="22"/>
                </a:cxn>
                <a:cxn ang="0">
                  <a:pos x="8" y="21"/>
                </a:cxn>
                <a:cxn ang="0">
                  <a:pos x="6" y="17"/>
                </a:cxn>
                <a:cxn ang="0">
                  <a:pos x="3" y="15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"/>
                </a:cxn>
                <a:cxn ang="0">
                  <a:pos x="14" y="5"/>
                </a:cxn>
                <a:cxn ang="0">
                  <a:pos x="18" y="9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19" y="15"/>
                </a:cxn>
                <a:cxn ang="0">
                  <a:pos x="17" y="17"/>
                </a:cxn>
                <a:cxn ang="0">
                  <a:pos x="14" y="21"/>
                </a:cxn>
                <a:cxn ang="0">
                  <a:pos x="11" y="22"/>
                </a:cxn>
                <a:cxn ang="0">
                  <a:pos x="11" y="22"/>
                </a:cxn>
                <a:cxn ang="0">
                  <a:pos x="11" y="22"/>
                </a:cxn>
              </a:cxnLst>
              <a:rect l="0" t="0" r="r" b="b"/>
              <a:pathLst>
                <a:path w="22" h="22">
                  <a:moveTo>
                    <a:pt x="11" y="22"/>
                  </a:moveTo>
                  <a:lnTo>
                    <a:pt x="11" y="22"/>
                  </a:lnTo>
                  <a:lnTo>
                    <a:pt x="8" y="21"/>
                  </a:lnTo>
                  <a:lnTo>
                    <a:pt x="6" y="17"/>
                  </a:lnTo>
                  <a:lnTo>
                    <a:pt x="3" y="1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"/>
                  </a:lnTo>
                  <a:lnTo>
                    <a:pt x="14" y="5"/>
                  </a:lnTo>
                  <a:lnTo>
                    <a:pt x="18" y="9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19" y="15"/>
                  </a:lnTo>
                  <a:lnTo>
                    <a:pt x="17" y="17"/>
                  </a:lnTo>
                  <a:lnTo>
                    <a:pt x="14" y="21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7" name="Freeform 25">
              <a:extLst>
                <a:ext uri="{FF2B5EF4-FFF2-40B4-BE49-F238E27FC236}">
                  <a16:creationId xmlns:a16="http://schemas.microsoft.com/office/drawing/2014/main" id="{AD2E12C0-F7CF-40DB-71C9-F373E576964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55928" y="4265731"/>
              <a:ext cx="21995" cy="33059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10" y="1"/>
                </a:cxn>
                <a:cxn ang="0">
                  <a:pos x="5" y="2"/>
                </a:cxn>
                <a:cxn ang="0">
                  <a:pos x="3" y="4"/>
                </a:cxn>
                <a:cxn ang="0">
                  <a:pos x="2" y="8"/>
                </a:cxn>
                <a:cxn ang="0">
                  <a:pos x="0" y="16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7"/>
                </a:cxn>
                <a:cxn ang="0">
                  <a:pos x="1" y="31"/>
                </a:cxn>
                <a:cxn ang="0">
                  <a:pos x="3" y="34"/>
                </a:cxn>
                <a:cxn ang="0">
                  <a:pos x="4" y="36"/>
                </a:cxn>
                <a:cxn ang="0">
                  <a:pos x="9" y="40"/>
                </a:cxn>
                <a:cxn ang="0">
                  <a:pos x="15" y="40"/>
                </a:cxn>
                <a:cxn ang="0">
                  <a:pos x="15" y="40"/>
                </a:cxn>
                <a:cxn ang="0">
                  <a:pos x="17" y="40"/>
                </a:cxn>
                <a:cxn ang="0">
                  <a:pos x="19" y="38"/>
                </a:cxn>
                <a:cxn ang="0">
                  <a:pos x="23" y="33"/>
                </a:cxn>
                <a:cxn ang="0">
                  <a:pos x="25" y="26"/>
                </a:cxn>
                <a:cxn ang="0">
                  <a:pos x="26" y="21"/>
                </a:cxn>
                <a:cxn ang="0">
                  <a:pos x="26" y="21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26" h="40">
                  <a:moveTo>
                    <a:pt x="15" y="0"/>
                  </a:moveTo>
                  <a:lnTo>
                    <a:pt x="15" y="0"/>
                  </a:lnTo>
                  <a:lnTo>
                    <a:pt x="10" y="1"/>
                  </a:lnTo>
                  <a:lnTo>
                    <a:pt x="5" y="2"/>
                  </a:lnTo>
                  <a:lnTo>
                    <a:pt x="3" y="4"/>
                  </a:lnTo>
                  <a:lnTo>
                    <a:pt x="2" y="8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3" y="34"/>
                  </a:lnTo>
                  <a:lnTo>
                    <a:pt x="4" y="36"/>
                  </a:lnTo>
                  <a:lnTo>
                    <a:pt x="9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7" y="40"/>
                  </a:lnTo>
                  <a:lnTo>
                    <a:pt x="19" y="38"/>
                  </a:lnTo>
                  <a:lnTo>
                    <a:pt x="23" y="33"/>
                  </a:lnTo>
                  <a:lnTo>
                    <a:pt x="25" y="26"/>
                  </a:lnTo>
                  <a:lnTo>
                    <a:pt x="26" y="21"/>
                  </a:lnTo>
                  <a:lnTo>
                    <a:pt x="26" y="21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0" y="2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8" name="Freeform 26">
              <a:extLst>
                <a:ext uri="{FF2B5EF4-FFF2-40B4-BE49-F238E27FC236}">
                  <a16:creationId xmlns:a16="http://schemas.microsoft.com/office/drawing/2014/main" id="{0784E195-D64C-115F-46CC-50090A99906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48074" y="4221100"/>
              <a:ext cx="17282" cy="14877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5" y="3"/>
                </a:cxn>
                <a:cxn ang="0">
                  <a:pos x="1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1" y="13"/>
                </a:cxn>
                <a:cxn ang="0">
                  <a:pos x="2" y="15"/>
                </a:cxn>
                <a:cxn ang="0">
                  <a:pos x="8" y="18"/>
                </a:cxn>
                <a:cxn ang="0">
                  <a:pos x="15" y="18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22" y="18"/>
                </a:cxn>
                <a:cxn ang="0">
                  <a:pos x="22" y="15"/>
                </a:cxn>
                <a:cxn ang="0">
                  <a:pos x="23" y="11"/>
                </a:cxn>
                <a:cxn ang="0">
                  <a:pos x="23" y="11"/>
                </a:cxn>
                <a:cxn ang="0">
                  <a:pos x="23" y="11"/>
                </a:cxn>
                <a:cxn ang="0">
                  <a:pos x="23" y="11"/>
                </a:cxn>
              </a:cxnLst>
              <a:rect l="0" t="0" r="r" b="b"/>
              <a:pathLst>
                <a:path w="23" h="18">
                  <a:moveTo>
                    <a:pt x="23" y="11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5" y="3"/>
                  </a:lnTo>
                  <a:lnTo>
                    <a:pt x="1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5"/>
                  </a:lnTo>
                  <a:lnTo>
                    <a:pt x="8" y="18"/>
                  </a:lnTo>
                  <a:lnTo>
                    <a:pt x="15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2" y="18"/>
                  </a:lnTo>
                  <a:lnTo>
                    <a:pt x="22" y="15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9" name="Freeform 27">
              <a:extLst>
                <a:ext uri="{FF2B5EF4-FFF2-40B4-BE49-F238E27FC236}">
                  <a16:creationId xmlns:a16="http://schemas.microsoft.com/office/drawing/2014/main" id="{AAC3481F-58BE-1530-3A4E-DCE60B8C8D6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21364" y="4163245"/>
              <a:ext cx="37707" cy="41326"/>
            </a:xfrm>
            <a:custGeom>
              <a:avLst/>
              <a:gdLst/>
              <a:ahLst/>
              <a:cxnLst>
                <a:cxn ang="0">
                  <a:pos x="47" y="33"/>
                </a:cxn>
                <a:cxn ang="0">
                  <a:pos x="47" y="33"/>
                </a:cxn>
                <a:cxn ang="0">
                  <a:pos x="40" y="23"/>
                </a:cxn>
                <a:cxn ang="0">
                  <a:pos x="30" y="12"/>
                </a:cxn>
                <a:cxn ang="0">
                  <a:pos x="24" y="7"/>
                </a:cxn>
                <a:cxn ang="0">
                  <a:pos x="18" y="4"/>
                </a:cxn>
                <a:cxn ang="0">
                  <a:pos x="13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3" y="13"/>
                </a:cxn>
                <a:cxn ang="0">
                  <a:pos x="5" y="22"/>
                </a:cxn>
                <a:cxn ang="0">
                  <a:pos x="6" y="27"/>
                </a:cxn>
                <a:cxn ang="0">
                  <a:pos x="7" y="30"/>
                </a:cxn>
                <a:cxn ang="0">
                  <a:pos x="10" y="33"/>
                </a:cxn>
                <a:cxn ang="0">
                  <a:pos x="15" y="33"/>
                </a:cxn>
                <a:cxn ang="0">
                  <a:pos x="15" y="33"/>
                </a:cxn>
                <a:cxn ang="0">
                  <a:pos x="15" y="39"/>
                </a:cxn>
                <a:cxn ang="0">
                  <a:pos x="16" y="43"/>
                </a:cxn>
                <a:cxn ang="0">
                  <a:pos x="17" y="46"/>
                </a:cxn>
                <a:cxn ang="0">
                  <a:pos x="19" y="49"/>
                </a:cxn>
                <a:cxn ang="0">
                  <a:pos x="22" y="50"/>
                </a:cxn>
                <a:cxn ang="0">
                  <a:pos x="25" y="51"/>
                </a:cxn>
                <a:cxn ang="0">
                  <a:pos x="32" y="51"/>
                </a:cxn>
                <a:cxn ang="0">
                  <a:pos x="32" y="51"/>
                </a:cxn>
                <a:cxn ang="0">
                  <a:pos x="37" y="51"/>
                </a:cxn>
                <a:cxn ang="0">
                  <a:pos x="39" y="50"/>
                </a:cxn>
                <a:cxn ang="0">
                  <a:pos x="42" y="49"/>
                </a:cxn>
                <a:cxn ang="0">
                  <a:pos x="44" y="46"/>
                </a:cxn>
                <a:cxn ang="0">
                  <a:pos x="47" y="41"/>
                </a:cxn>
                <a:cxn ang="0">
                  <a:pos x="47" y="33"/>
                </a:cxn>
                <a:cxn ang="0">
                  <a:pos x="47" y="33"/>
                </a:cxn>
                <a:cxn ang="0">
                  <a:pos x="47" y="33"/>
                </a:cxn>
              </a:cxnLst>
              <a:rect l="0" t="0" r="r" b="b"/>
              <a:pathLst>
                <a:path w="47" h="51">
                  <a:moveTo>
                    <a:pt x="47" y="33"/>
                  </a:moveTo>
                  <a:lnTo>
                    <a:pt x="47" y="33"/>
                  </a:lnTo>
                  <a:lnTo>
                    <a:pt x="40" y="23"/>
                  </a:lnTo>
                  <a:lnTo>
                    <a:pt x="30" y="12"/>
                  </a:lnTo>
                  <a:lnTo>
                    <a:pt x="24" y="7"/>
                  </a:lnTo>
                  <a:lnTo>
                    <a:pt x="18" y="4"/>
                  </a:lnTo>
                  <a:lnTo>
                    <a:pt x="13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3" y="13"/>
                  </a:lnTo>
                  <a:lnTo>
                    <a:pt x="5" y="22"/>
                  </a:lnTo>
                  <a:lnTo>
                    <a:pt x="6" y="27"/>
                  </a:lnTo>
                  <a:lnTo>
                    <a:pt x="7" y="30"/>
                  </a:lnTo>
                  <a:lnTo>
                    <a:pt x="10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9"/>
                  </a:lnTo>
                  <a:lnTo>
                    <a:pt x="16" y="43"/>
                  </a:lnTo>
                  <a:lnTo>
                    <a:pt x="17" y="46"/>
                  </a:lnTo>
                  <a:lnTo>
                    <a:pt x="19" y="49"/>
                  </a:lnTo>
                  <a:lnTo>
                    <a:pt x="22" y="50"/>
                  </a:lnTo>
                  <a:lnTo>
                    <a:pt x="25" y="51"/>
                  </a:lnTo>
                  <a:lnTo>
                    <a:pt x="32" y="51"/>
                  </a:lnTo>
                  <a:lnTo>
                    <a:pt x="32" y="51"/>
                  </a:lnTo>
                  <a:lnTo>
                    <a:pt x="37" y="51"/>
                  </a:lnTo>
                  <a:lnTo>
                    <a:pt x="39" y="50"/>
                  </a:lnTo>
                  <a:lnTo>
                    <a:pt x="42" y="49"/>
                  </a:lnTo>
                  <a:lnTo>
                    <a:pt x="44" y="46"/>
                  </a:lnTo>
                  <a:lnTo>
                    <a:pt x="47" y="41"/>
                  </a:lnTo>
                  <a:lnTo>
                    <a:pt x="47" y="33"/>
                  </a:lnTo>
                  <a:lnTo>
                    <a:pt x="47" y="33"/>
                  </a:lnTo>
                  <a:lnTo>
                    <a:pt x="47" y="3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0" name="Freeform 28">
              <a:extLst>
                <a:ext uri="{FF2B5EF4-FFF2-40B4-BE49-F238E27FC236}">
                  <a16:creationId xmlns:a16="http://schemas.microsoft.com/office/drawing/2014/main" id="{26EEBA50-2302-439B-F8ED-CD1692CBB09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178943" y="4002903"/>
              <a:ext cx="34565" cy="1090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1"/>
                </a:cxn>
                <a:cxn ang="0">
                  <a:pos x="12" y="3"/>
                </a:cxn>
                <a:cxn ang="0">
                  <a:pos x="22" y="7"/>
                </a:cxn>
                <a:cxn ang="0">
                  <a:pos x="22" y="7"/>
                </a:cxn>
                <a:cxn ang="0">
                  <a:pos x="25" y="7"/>
                </a:cxn>
                <a:cxn ang="0">
                  <a:pos x="28" y="8"/>
                </a:cxn>
                <a:cxn ang="0">
                  <a:pos x="31" y="9"/>
                </a:cxn>
                <a:cxn ang="0">
                  <a:pos x="32" y="11"/>
                </a:cxn>
                <a:cxn ang="0">
                  <a:pos x="34" y="17"/>
                </a:cxn>
                <a:cxn ang="0">
                  <a:pos x="35" y="24"/>
                </a:cxn>
                <a:cxn ang="0">
                  <a:pos x="36" y="40"/>
                </a:cxn>
                <a:cxn ang="0">
                  <a:pos x="39" y="49"/>
                </a:cxn>
                <a:cxn ang="0">
                  <a:pos x="43" y="58"/>
                </a:cxn>
                <a:cxn ang="0">
                  <a:pos x="43" y="58"/>
                </a:cxn>
                <a:cxn ang="0">
                  <a:pos x="43" y="117"/>
                </a:cxn>
                <a:cxn ang="0">
                  <a:pos x="43" y="117"/>
                </a:cxn>
                <a:cxn ang="0">
                  <a:pos x="42" y="121"/>
                </a:cxn>
                <a:cxn ang="0">
                  <a:pos x="40" y="125"/>
                </a:cxn>
                <a:cxn ang="0">
                  <a:pos x="39" y="128"/>
                </a:cxn>
                <a:cxn ang="0">
                  <a:pos x="35" y="130"/>
                </a:cxn>
                <a:cxn ang="0">
                  <a:pos x="33" y="131"/>
                </a:cxn>
                <a:cxn ang="0">
                  <a:pos x="28" y="132"/>
                </a:cxn>
                <a:cxn ang="0">
                  <a:pos x="28" y="132"/>
                </a:cxn>
                <a:cxn ang="0">
                  <a:pos x="25" y="131"/>
                </a:cxn>
                <a:cxn ang="0">
                  <a:pos x="22" y="128"/>
                </a:cxn>
                <a:cxn ang="0">
                  <a:pos x="11" y="119"/>
                </a:cxn>
                <a:cxn ang="0">
                  <a:pos x="7" y="114"/>
                </a:cxn>
                <a:cxn ang="0">
                  <a:pos x="3" y="108"/>
                </a:cxn>
                <a:cxn ang="0">
                  <a:pos x="1" y="102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92"/>
                </a:cxn>
                <a:cxn ang="0">
                  <a:pos x="1" y="87"/>
                </a:cxn>
                <a:cxn ang="0">
                  <a:pos x="5" y="78"/>
                </a:cxn>
                <a:cxn ang="0">
                  <a:pos x="9" y="71"/>
                </a:cxn>
                <a:cxn ang="0">
                  <a:pos x="10" y="67"/>
                </a:cxn>
                <a:cxn ang="0">
                  <a:pos x="10" y="62"/>
                </a:cxn>
                <a:cxn ang="0">
                  <a:pos x="10" y="62"/>
                </a:cxn>
                <a:cxn ang="0">
                  <a:pos x="10" y="54"/>
                </a:cxn>
                <a:cxn ang="0">
                  <a:pos x="9" y="49"/>
                </a:cxn>
                <a:cxn ang="0">
                  <a:pos x="7" y="45"/>
                </a:cxn>
                <a:cxn ang="0">
                  <a:pos x="5" y="41"/>
                </a:cxn>
                <a:cxn ang="0">
                  <a:pos x="1" y="35"/>
                </a:cxn>
                <a:cxn ang="0">
                  <a:pos x="0" y="31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3" h="132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12" y="3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5" y="7"/>
                  </a:lnTo>
                  <a:lnTo>
                    <a:pt x="28" y="8"/>
                  </a:lnTo>
                  <a:lnTo>
                    <a:pt x="31" y="9"/>
                  </a:lnTo>
                  <a:lnTo>
                    <a:pt x="32" y="11"/>
                  </a:lnTo>
                  <a:lnTo>
                    <a:pt x="34" y="17"/>
                  </a:lnTo>
                  <a:lnTo>
                    <a:pt x="35" y="24"/>
                  </a:lnTo>
                  <a:lnTo>
                    <a:pt x="36" y="40"/>
                  </a:lnTo>
                  <a:lnTo>
                    <a:pt x="39" y="49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117"/>
                  </a:lnTo>
                  <a:lnTo>
                    <a:pt x="43" y="117"/>
                  </a:lnTo>
                  <a:lnTo>
                    <a:pt x="42" y="121"/>
                  </a:lnTo>
                  <a:lnTo>
                    <a:pt x="40" y="125"/>
                  </a:lnTo>
                  <a:lnTo>
                    <a:pt x="39" y="128"/>
                  </a:lnTo>
                  <a:lnTo>
                    <a:pt x="35" y="130"/>
                  </a:lnTo>
                  <a:lnTo>
                    <a:pt x="33" y="131"/>
                  </a:lnTo>
                  <a:lnTo>
                    <a:pt x="28" y="132"/>
                  </a:lnTo>
                  <a:lnTo>
                    <a:pt x="28" y="132"/>
                  </a:lnTo>
                  <a:lnTo>
                    <a:pt x="25" y="131"/>
                  </a:lnTo>
                  <a:lnTo>
                    <a:pt x="22" y="128"/>
                  </a:lnTo>
                  <a:lnTo>
                    <a:pt x="11" y="119"/>
                  </a:lnTo>
                  <a:lnTo>
                    <a:pt x="7" y="114"/>
                  </a:lnTo>
                  <a:lnTo>
                    <a:pt x="3" y="108"/>
                  </a:lnTo>
                  <a:lnTo>
                    <a:pt x="1" y="102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1" y="87"/>
                  </a:lnTo>
                  <a:lnTo>
                    <a:pt x="5" y="78"/>
                  </a:lnTo>
                  <a:lnTo>
                    <a:pt x="9" y="71"/>
                  </a:lnTo>
                  <a:lnTo>
                    <a:pt x="10" y="67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0" y="54"/>
                  </a:lnTo>
                  <a:lnTo>
                    <a:pt x="9" y="49"/>
                  </a:lnTo>
                  <a:lnTo>
                    <a:pt x="7" y="45"/>
                  </a:lnTo>
                  <a:lnTo>
                    <a:pt x="5" y="41"/>
                  </a:lnTo>
                  <a:lnTo>
                    <a:pt x="1" y="35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1" name="Freeform 29">
              <a:extLst>
                <a:ext uri="{FF2B5EF4-FFF2-40B4-BE49-F238E27FC236}">
                  <a16:creationId xmlns:a16="http://schemas.microsoft.com/office/drawing/2014/main" id="{56456253-8B62-B091-A7B3-1521557B62C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175801" y="3963230"/>
              <a:ext cx="31423" cy="29754"/>
            </a:xfrm>
            <a:custGeom>
              <a:avLst/>
              <a:gdLst/>
              <a:ahLst/>
              <a:cxnLst>
                <a:cxn ang="0">
                  <a:pos x="17" y="7"/>
                </a:cxn>
                <a:cxn ang="0">
                  <a:pos x="17" y="7"/>
                </a:cxn>
                <a:cxn ang="0">
                  <a:pos x="12" y="7"/>
                </a:cxn>
                <a:cxn ang="0">
                  <a:pos x="8" y="5"/>
                </a:cxn>
                <a:cxn ang="0">
                  <a:pos x="5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28"/>
                </a:cxn>
                <a:cxn ang="0">
                  <a:pos x="5" y="33"/>
                </a:cxn>
                <a:cxn ang="0">
                  <a:pos x="11" y="36"/>
                </a:cxn>
                <a:cxn ang="0">
                  <a:pos x="14" y="37"/>
                </a:cxn>
                <a:cxn ang="0">
                  <a:pos x="17" y="37"/>
                </a:cxn>
                <a:cxn ang="0">
                  <a:pos x="17" y="37"/>
                </a:cxn>
                <a:cxn ang="0">
                  <a:pos x="27" y="36"/>
                </a:cxn>
                <a:cxn ang="0">
                  <a:pos x="34" y="34"/>
                </a:cxn>
                <a:cxn ang="0">
                  <a:pos x="36" y="32"/>
                </a:cxn>
                <a:cxn ang="0">
                  <a:pos x="37" y="29"/>
                </a:cxn>
                <a:cxn ang="0">
                  <a:pos x="40" y="22"/>
                </a:cxn>
                <a:cxn ang="0">
                  <a:pos x="40" y="22"/>
                </a:cxn>
                <a:cxn ang="0">
                  <a:pos x="17" y="7"/>
                </a:cxn>
                <a:cxn ang="0">
                  <a:pos x="17" y="7"/>
                </a:cxn>
              </a:cxnLst>
              <a:rect l="0" t="0" r="r" b="b"/>
              <a:pathLst>
                <a:path w="40" h="37">
                  <a:moveTo>
                    <a:pt x="17" y="7"/>
                  </a:moveTo>
                  <a:lnTo>
                    <a:pt x="17" y="7"/>
                  </a:lnTo>
                  <a:lnTo>
                    <a:pt x="12" y="7"/>
                  </a:lnTo>
                  <a:lnTo>
                    <a:pt x="8" y="5"/>
                  </a:lnTo>
                  <a:lnTo>
                    <a:pt x="5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28"/>
                  </a:lnTo>
                  <a:lnTo>
                    <a:pt x="5" y="33"/>
                  </a:lnTo>
                  <a:lnTo>
                    <a:pt x="11" y="36"/>
                  </a:lnTo>
                  <a:lnTo>
                    <a:pt x="14" y="37"/>
                  </a:lnTo>
                  <a:lnTo>
                    <a:pt x="17" y="37"/>
                  </a:lnTo>
                  <a:lnTo>
                    <a:pt x="17" y="37"/>
                  </a:lnTo>
                  <a:lnTo>
                    <a:pt x="27" y="36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7" y="29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17" y="7"/>
                  </a:lnTo>
                  <a:lnTo>
                    <a:pt x="17" y="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2" name="Freeform 30">
              <a:extLst>
                <a:ext uri="{FF2B5EF4-FFF2-40B4-BE49-F238E27FC236}">
                  <a16:creationId xmlns:a16="http://schemas.microsoft.com/office/drawing/2014/main" id="{BA0467BC-914E-13AB-BAD6-97667F30AC7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130239" y="4014474"/>
              <a:ext cx="25139" cy="24796"/>
            </a:xfrm>
            <a:custGeom>
              <a:avLst/>
              <a:gdLst/>
              <a:ahLst/>
              <a:cxnLst>
                <a:cxn ang="0">
                  <a:pos x="32" y="3"/>
                </a:cxn>
                <a:cxn ang="0">
                  <a:pos x="32" y="3"/>
                </a:cxn>
                <a:cxn ang="0">
                  <a:pos x="27" y="3"/>
                </a:cxn>
                <a:cxn ang="0">
                  <a:pos x="21" y="2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0" y="2"/>
                </a:cxn>
                <a:cxn ang="0">
                  <a:pos x="5" y="7"/>
                </a:cxn>
                <a:cxn ang="0">
                  <a:pos x="1" y="12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19"/>
                </a:cxn>
                <a:cxn ang="0">
                  <a:pos x="2" y="21"/>
                </a:cxn>
                <a:cxn ang="0">
                  <a:pos x="9" y="25"/>
                </a:cxn>
                <a:cxn ang="0">
                  <a:pos x="16" y="28"/>
                </a:cxn>
                <a:cxn ang="0">
                  <a:pos x="21" y="30"/>
                </a:cxn>
                <a:cxn ang="0">
                  <a:pos x="21" y="30"/>
                </a:cxn>
                <a:cxn ang="0">
                  <a:pos x="32" y="30"/>
                </a:cxn>
                <a:cxn ang="0">
                  <a:pos x="32" y="30"/>
                </a:cxn>
                <a:cxn ang="0">
                  <a:pos x="32" y="3"/>
                </a:cxn>
                <a:cxn ang="0">
                  <a:pos x="32" y="3"/>
                </a:cxn>
                <a:cxn ang="0">
                  <a:pos x="32" y="3"/>
                </a:cxn>
              </a:cxnLst>
              <a:rect l="0" t="0" r="r" b="b"/>
              <a:pathLst>
                <a:path w="32" h="30">
                  <a:moveTo>
                    <a:pt x="32" y="3"/>
                  </a:moveTo>
                  <a:lnTo>
                    <a:pt x="32" y="3"/>
                  </a:lnTo>
                  <a:lnTo>
                    <a:pt x="27" y="3"/>
                  </a:lnTo>
                  <a:lnTo>
                    <a:pt x="21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0" y="2"/>
                  </a:lnTo>
                  <a:lnTo>
                    <a:pt x="5" y="7"/>
                  </a:lnTo>
                  <a:lnTo>
                    <a:pt x="1" y="12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2" y="21"/>
                  </a:lnTo>
                  <a:lnTo>
                    <a:pt x="9" y="25"/>
                  </a:lnTo>
                  <a:lnTo>
                    <a:pt x="16" y="28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"/>
                  </a:lnTo>
                  <a:lnTo>
                    <a:pt x="32" y="3"/>
                  </a:lnTo>
                  <a:lnTo>
                    <a:pt x="32" y="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3" name="Freeform 31">
              <a:extLst>
                <a:ext uri="{FF2B5EF4-FFF2-40B4-BE49-F238E27FC236}">
                  <a16:creationId xmlns:a16="http://schemas.microsoft.com/office/drawing/2014/main" id="{7A569AEF-534F-278C-B620-F6AA23F134F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92531" y="3035890"/>
              <a:ext cx="69130" cy="31407"/>
            </a:xfrm>
            <a:custGeom>
              <a:avLst/>
              <a:gdLst/>
              <a:ahLst/>
              <a:cxnLst>
                <a:cxn ang="0">
                  <a:pos x="66" y="11"/>
                </a:cxn>
                <a:cxn ang="0">
                  <a:pos x="66" y="11"/>
                </a:cxn>
                <a:cxn ang="0">
                  <a:pos x="52" y="11"/>
                </a:cxn>
                <a:cxn ang="0">
                  <a:pos x="38" y="10"/>
                </a:cxn>
                <a:cxn ang="0">
                  <a:pos x="31" y="9"/>
                </a:cxn>
                <a:cxn ang="0">
                  <a:pos x="26" y="7"/>
                </a:cxn>
                <a:cxn ang="0">
                  <a:pos x="20" y="3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9" y="3"/>
                </a:cxn>
                <a:cxn ang="0">
                  <a:pos x="6" y="5"/>
                </a:cxn>
                <a:cxn ang="0">
                  <a:pos x="4" y="1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13" y="38"/>
                </a:cxn>
                <a:cxn ang="0">
                  <a:pos x="26" y="38"/>
                </a:cxn>
                <a:cxn ang="0">
                  <a:pos x="42" y="37"/>
                </a:cxn>
                <a:cxn ang="0">
                  <a:pos x="62" y="37"/>
                </a:cxn>
                <a:cxn ang="0">
                  <a:pos x="62" y="37"/>
                </a:cxn>
                <a:cxn ang="0">
                  <a:pos x="70" y="35"/>
                </a:cxn>
                <a:cxn ang="0">
                  <a:pos x="76" y="34"/>
                </a:cxn>
                <a:cxn ang="0">
                  <a:pos x="80" y="32"/>
                </a:cxn>
                <a:cxn ang="0">
                  <a:pos x="83" y="30"/>
                </a:cxn>
                <a:cxn ang="0">
                  <a:pos x="85" y="26"/>
                </a:cxn>
                <a:cxn ang="0">
                  <a:pos x="87" y="22"/>
                </a:cxn>
                <a:cxn ang="0">
                  <a:pos x="89" y="11"/>
                </a:cxn>
                <a:cxn ang="0">
                  <a:pos x="89" y="11"/>
                </a:cxn>
                <a:cxn ang="0">
                  <a:pos x="66" y="11"/>
                </a:cxn>
                <a:cxn ang="0">
                  <a:pos x="66" y="11"/>
                </a:cxn>
                <a:cxn ang="0">
                  <a:pos x="66" y="11"/>
                </a:cxn>
              </a:cxnLst>
              <a:rect l="0" t="0" r="r" b="b"/>
              <a:pathLst>
                <a:path w="89" h="38">
                  <a:moveTo>
                    <a:pt x="66" y="11"/>
                  </a:moveTo>
                  <a:lnTo>
                    <a:pt x="66" y="11"/>
                  </a:lnTo>
                  <a:lnTo>
                    <a:pt x="52" y="11"/>
                  </a:lnTo>
                  <a:lnTo>
                    <a:pt x="38" y="10"/>
                  </a:lnTo>
                  <a:lnTo>
                    <a:pt x="31" y="9"/>
                  </a:lnTo>
                  <a:lnTo>
                    <a:pt x="26" y="7"/>
                  </a:lnTo>
                  <a:lnTo>
                    <a:pt x="20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3"/>
                  </a:lnTo>
                  <a:lnTo>
                    <a:pt x="6" y="5"/>
                  </a:lnTo>
                  <a:lnTo>
                    <a:pt x="4" y="1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3" y="38"/>
                  </a:lnTo>
                  <a:lnTo>
                    <a:pt x="26" y="38"/>
                  </a:lnTo>
                  <a:lnTo>
                    <a:pt x="42" y="37"/>
                  </a:lnTo>
                  <a:lnTo>
                    <a:pt x="62" y="37"/>
                  </a:lnTo>
                  <a:lnTo>
                    <a:pt x="62" y="37"/>
                  </a:lnTo>
                  <a:lnTo>
                    <a:pt x="70" y="35"/>
                  </a:lnTo>
                  <a:lnTo>
                    <a:pt x="76" y="34"/>
                  </a:lnTo>
                  <a:lnTo>
                    <a:pt x="80" y="32"/>
                  </a:lnTo>
                  <a:lnTo>
                    <a:pt x="83" y="30"/>
                  </a:lnTo>
                  <a:lnTo>
                    <a:pt x="85" y="26"/>
                  </a:lnTo>
                  <a:lnTo>
                    <a:pt x="87" y="22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66" y="11"/>
                  </a:lnTo>
                  <a:lnTo>
                    <a:pt x="66" y="11"/>
                  </a:lnTo>
                  <a:lnTo>
                    <a:pt x="66" y="1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4" name="Freeform 32">
              <a:extLst>
                <a:ext uri="{FF2B5EF4-FFF2-40B4-BE49-F238E27FC236}">
                  <a16:creationId xmlns:a16="http://schemas.microsoft.com/office/drawing/2014/main" id="{570BD820-6537-8DCD-4716-01B6E7C1E16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186799" y="2969768"/>
              <a:ext cx="51847" cy="29754"/>
            </a:xfrm>
            <a:custGeom>
              <a:avLst/>
              <a:gdLst/>
              <a:ahLst/>
              <a:cxnLst>
                <a:cxn ang="0">
                  <a:pos x="26" y="34"/>
                </a:cxn>
                <a:cxn ang="0">
                  <a:pos x="8" y="37"/>
                </a:cxn>
                <a:cxn ang="0">
                  <a:pos x="8" y="37"/>
                </a:cxn>
                <a:cxn ang="0">
                  <a:pos x="8" y="37"/>
                </a:cxn>
                <a:cxn ang="0">
                  <a:pos x="7" y="34"/>
                </a:cxn>
                <a:cxn ang="0">
                  <a:pos x="5" y="3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" y="21"/>
                </a:cxn>
                <a:cxn ang="0">
                  <a:pos x="3" y="15"/>
                </a:cxn>
                <a:cxn ang="0">
                  <a:pos x="7" y="11"/>
                </a:cxn>
                <a:cxn ang="0">
                  <a:pos x="13" y="7"/>
                </a:cxn>
                <a:cxn ang="0">
                  <a:pos x="18" y="4"/>
                </a:cxn>
                <a:cxn ang="0">
                  <a:pos x="25" y="1"/>
                </a:cxn>
                <a:cxn ang="0">
                  <a:pos x="33" y="0"/>
                </a:cxn>
                <a:cxn ang="0">
                  <a:pos x="41" y="0"/>
                </a:cxn>
                <a:cxn ang="0">
                  <a:pos x="41" y="0"/>
                </a:cxn>
                <a:cxn ang="0">
                  <a:pos x="50" y="0"/>
                </a:cxn>
                <a:cxn ang="0">
                  <a:pos x="56" y="1"/>
                </a:cxn>
                <a:cxn ang="0">
                  <a:pos x="60" y="2"/>
                </a:cxn>
                <a:cxn ang="0">
                  <a:pos x="63" y="5"/>
                </a:cxn>
                <a:cxn ang="0">
                  <a:pos x="66" y="7"/>
                </a:cxn>
                <a:cxn ang="0">
                  <a:pos x="67" y="11"/>
                </a:cxn>
                <a:cxn ang="0">
                  <a:pos x="67" y="11"/>
                </a:cxn>
                <a:cxn ang="0">
                  <a:pos x="60" y="15"/>
                </a:cxn>
                <a:cxn ang="0">
                  <a:pos x="53" y="17"/>
                </a:cxn>
                <a:cxn ang="0">
                  <a:pos x="51" y="19"/>
                </a:cxn>
                <a:cxn ang="0">
                  <a:pos x="50" y="20"/>
                </a:cxn>
                <a:cxn ang="0">
                  <a:pos x="48" y="22"/>
                </a:cxn>
                <a:cxn ang="0">
                  <a:pos x="48" y="25"/>
                </a:cxn>
                <a:cxn ang="0">
                  <a:pos x="48" y="25"/>
                </a:cxn>
                <a:cxn ang="0">
                  <a:pos x="26" y="34"/>
                </a:cxn>
                <a:cxn ang="0">
                  <a:pos x="26" y="34"/>
                </a:cxn>
              </a:cxnLst>
              <a:rect l="0" t="0" r="r" b="b"/>
              <a:pathLst>
                <a:path w="67" h="37">
                  <a:moveTo>
                    <a:pt x="26" y="34"/>
                  </a:move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7" y="34"/>
                  </a:lnTo>
                  <a:lnTo>
                    <a:pt x="5" y="3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1"/>
                  </a:lnTo>
                  <a:lnTo>
                    <a:pt x="3" y="15"/>
                  </a:lnTo>
                  <a:lnTo>
                    <a:pt x="7" y="11"/>
                  </a:lnTo>
                  <a:lnTo>
                    <a:pt x="13" y="7"/>
                  </a:lnTo>
                  <a:lnTo>
                    <a:pt x="18" y="4"/>
                  </a:lnTo>
                  <a:lnTo>
                    <a:pt x="25" y="1"/>
                  </a:lnTo>
                  <a:lnTo>
                    <a:pt x="33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50" y="0"/>
                  </a:lnTo>
                  <a:lnTo>
                    <a:pt x="56" y="1"/>
                  </a:lnTo>
                  <a:lnTo>
                    <a:pt x="60" y="2"/>
                  </a:lnTo>
                  <a:lnTo>
                    <a:pt x="63" y="5"/>
                  </a:lnTo>
                  <a:lnTo>
                    <a:pt x="66" y="7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60" y="15"/>
                  </a:lnTo>
                  <a:lnTo>
                    <a:pt x="53" y="17"/>
                  </a:lnTo>
                  <a:lnTo>
                    <a:pt x="51" y="19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26" y="34"/>
                  </a:lnTo>
                  <a:lnTo>
                    <a:pt x="26" y="34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5" name="Freeform 33">
              <a:extLst>
                <a:ext uri="{FF2B5EF4-FFF2-40B4-BE49-F238E27FC236}">
                  <a16:creationId xmlns:a16="http://schemas.microsoft.com/office/drawing/2014/main" id="{E07E78A5-D065-6AE7-9514-C2A9FF0EA17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603108" y="1427507"/>
              <a:ext cx="69130" cy="178526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0"/>
                </a:cxn>
                <a:cxn ang="0">
                  <a:pos x="78" y="5"/>
                </a:cxn>
                <a:cxn ang="0">
                  <a:pos x="68" y="11"/>
                </a:cxn>
                <a:cxn ang="0">
                  <a:pos x="60" y="17"/>
                </a:cxn>
                <a:cxn ang="0">
                  <a:pos x="51" y="24"/>
                </a:cxn>
                <a:cxn ang="0">
                  <a:pos x="43" y="31"/>
                </a:cxn>
                <a:cxn ang="0">
                  <a:pos x="36" y="38"/>
                </a:cxn>
                <a:cxn ang="0">
                  <a:pos x="29" y="47"/>
                </a:cxn>
                <a:cxn ang="0">
                  <a:pos x="23" y="55"/>
                </a:cxn>
                <a:cxn ang="0">
                  <a:pos x="17" y="64"/>
                </a:cxn>
                <a:cxn ang="0">
                  <a:pos x="13" y="74"/>
                </a:cxn>
                <a:cxn ang="0">
                  <a:pos x="9" y="85"/>
                </a:cxn>
                <a:cxn ang="0">
                  <a:pos x="6" y="96"/>
                </a:cxn>
                <a:cxn ang="0">
                  <a:pos x="3" y="108"/>
                </a:cxn>
                <a:cxn ang="0">
                  <a:pos x="1" y="121"/>
                </a:cxn>
                <a:cxn ang="0">
                  <a:pos x="0" y="133"/>
                </a:cxn>
                <a:cxn ang="0">
                  <a:pos x="0" y="147"/>
                </a:cxn>
                <a:cxn ang="0">
                  <a:pos x="0" y="147"/>
                </a:cxn>
                <a:cxn ang="0">
                  <a:pos x="0" y="159"/>
                </a:cxn>
                <a:cxn ang="0">
                  <a:pos x="1" y="169"/>
                </a:cxn>
                <a:cxn ang="0">
                  <a:pos x="3" y="177"/>
                </a:cxn>
                <a:cxn ang="0">
                  <a:pos x="7" y="185"/>
                </a:cxn>
                <a:cxn ang="0">
                  <a:pos x="10" y="192"/>
                </a:cxn>
                <a:cxn ang="0">
                  <a:pos x="15" y="196"/>
                </a:cxn>
                <a:cxn ang="0">
                  <a:pos x="21" y="201"/>
                </a:cxn>
                <a:cxn ang="0">
                  <a:pos x="26" y="206"/>
                </a:cxn>
                <a:cxn ang="0">
                  <a:pos x="32" y="208"/>
                </a:cxn>
                <a:cxn ang="0">
                  <a:pos x="39" y="210"/>
                </a:cxn>
                <a:cxn ang="0">
                  <a:pos x="54" y="214"/>
                </a:cxn>
                <a:cxn ang="0">
                  <a:pos x="70" y="215"/>
                </a:cxn>
                <a:cxn ang="0">
                  <a:pos x="87" y="216"/>
                </a:cxn>
                <a:cxn ang="0">
                  <a:pos x="87" y="216"/>
                </a:cxn>
                <a:cxn ang="0">
                  <a:pos x="87" y="0"/>
                </a:cxn>
                <a:cxn ang="0">
                  <a:pos x="87" y="0"/>
                </a:cxn>
              </a:cxnLst>
              <a:rect l="0" t="0" r="r" b="b"/>
              <a:pathLst>
                <a:path w="87" h="216">
                  <a:moveTo>
                    <a:pt x="87" y="0"/>
                  </a:moveTo>
                  <a:lnTo>
                    <a:pt x="87" y="0"/>
                  </a:lnTo>
                  <a:lnTo>
                    <a:pt x="78" y="5"/>
                  </a:lnTo>
                  <a:lnTo>
                    <a:pt x="68" y="11"/>
                  </a:lnTo>
                  <a:lnTo>
                    <a:pt x="60" y="17"/>
                  </a:lnTo>
                  <a:lnTo>
                    <a:pt x="51" y="24"/>
                  </a:lnTo>
                  <a:lnTo>
                    <a:pt x="43" y="31"/>
                  </a:lnTo>
                  <a:lnTo>
                    <a:pt x="36" y="38"/>
                  </a:lnTo>
                  <a:lnTo>
                    <a:pt x="29" y="47"/>
                  </a:lnTo>
                  <a:lnTo>
                    <a:pt x="23" y="55"/>
                  </a:lnTo>
                  <a:lnTo>
                    <a:pt x="17" y="64"/>
                  </a:lnTo>
                  <a:lnTo>
                    <a:pt x="13" y="74"/>
                  </a:lnTo>
                  <a:lnTo>
                    <a:pt x="9" y="85"/>
                  </a:lnTo>
                  <a:lnTo>
                    <a:pt x="6" y="96"/>
                  </a:lnTo>
                  <a:lnTo>
                    <a:pt x="3" y="108"/>
                  </a:lnTo>
                  <a:lnTo>
                    <a:pt x="1" y="121"/>
                  </a:lnTo>
                  <a:lnTo>
                    <a:pt x="0" y="133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0" y="159"/>
                  </a:lnTo>
                  <a:lnTo>
                    <a:pt x="1" y="169"/>
                  </a:lnTo>
                  <a:lnTo>
                    <a:pt x="3" y="177"/>
                  </a:lnTo>
                  <a:lnTo>
                    <a:pt x="7" y="185"/>
                  </a:lnTo>
                  <a:lnTo>
                    <a:pt x="10" y="192"/>
                  </a:lnTo>
                  <a:lnTo>
                    <a:pt x="15" y="196"/>
                  </a:lnTo>
                  <a:lnTo>
                    <a:pt x="21" y="201"/>
                  </a:lnTo>
                  <a:lnTo>
                    <a:pt x="26" y="206"/>
                  </a:lnTo>
                  <a:lnTo>
                    <a:pt x="32" y="208"/>
                  </a:lnTo>
                  <a:lnTo>
                    <a:pt x="39" y="210"/>
                  </a:lnTo>
                  <a:lnTo>
                    <a:pt x="54" y="214"/>
                  </a:lnTo>
                  <a:lnTo>
                    <a:pt x="70" y="215"/>
                  </a:lnTo>
                  <a:lnTo>
                    <a:pt x="87" y="216"/>
                  </a:lnTo>
                  <a:lnTo>
                    <a:pt x="87" y="216"/>
                  </a:lnTo>
                  <a:lnTo>
                    <a:pt x="87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6" name="Freeform 34">
              <a:extLst>
                <a:ext uri="{FF2B5EF4-FFF2-40B4-BE49-F238E27FC236}">
                  <a16:creationId xmlns:a16="http://schemas.microsoft.com/office/drawing/2014/main" id="{09EE513F-6C58-9A31-14F6-778F72DCB4A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85365" y="2040775"/>
              <a:ext cx="70701" cy="42979"/>
            </a:xfrm>
            <a:custGeom>
              <a:avLst/>
              <a:gdLst/>
              <a:ahLst/>
              <a:cxnLst>
                <a:cxn ang="0">
                  <a:pos x="88" y="52"/>
                </a:cxn>
                <a:cxn ang="0">
                  <a:pos x="88" y="52"/>
                </a:cxn>
                <a:cxn ang="0">
                  <a:pos x="89" y="51"/>
                </a:cxn>
                <a:cxn ang="0">
                  <a:pos x="90" y="49"/>
                </a:cxn>
                <a:cxn ang="0">
                  <a:pos x="90" y="46"/>
                </a:cxn>
                <a:cxn ang="0">
                  <a:pos x="90" y="34"/>
                </a:cxn>
                <a:cxn ang="0">
                  <a:pos x="88" y="18"/>
                </a:cxn>
                <a:cxn ang="0">
                  <a:pos x="88" y="18"/>
                </a:cxn>
                <a:cxn ang="0">
                  <a:pos x="78" y="11"/>
                </a:cxn>
                <a:cxn ang="0">
                  <a:pos x="70" y="7"/>
                </a:cxn>
                <a:cxn ang="0">
                  <a:pos x="70" y="7"/>
                </a:cxn>
                <a:cxn ang="0">
                  <a:pos x="21" y="7"/>
                </a:cxn>
                <a:cxn ang="0">
                  <a:pos x="21" y="7"/>
                </a:cxn>
                <a:cxn ang="0">
                  <a:pos x="21" y="7"/>
                </a:cxn>
                <a:cxn ang="0">
                  <a:pos x="17" y="6"/>
                </a:cxn>
                <a:cxn ang="0">
                  <a:pos x="11" y="3"/>
                </a:cxn>
                <a:cxn ang="0">
                  <a:pos x="6" y="2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21"/>
                </a:cxn>
                <a:cxn ang="0">
                  <a:pos x="1" y="25"/>
                </a:cxn>
                <a:cxn ang="0">
                  <a:pos x="3" y="29"/>
                </a:cxn>
                <a:cxn ang="0">
                  <a:pos x="5" y="32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18" y="38"/>
                </a:cxn>
                <a:cxn ang="0">
                  <a:pos x="26" y="39"/>
                </a:cxn>
                <a:cxn ang="0">
                  <a:pos x="35" y="38"/>
                </a:cxn>
                <a:cxn ang="0">
                  <a:pos x="55" y="37"/>
                </a:cxn>
                <a:cxn ang="0">
                  <a:pos x="55" y="37"/>
                </a:cxn>
                <a:cxn ang="0">
                  <a:pos x="70" y="37"/>
                </a:cxn>
                <a:cxn ang="0">
                  <a:pos x="70" y="37"/>
                </a:cxn>
                <a:cxn ang="0">
                  <a:pos x="71" y="42"/>
                </a:cxn>
                <a:cxn ang="0">
                  <a:pos x="74" y="47"/>
                </a:cxn>
                <a:cxn ang="0">
                  <a:pos x="80" y="51"/>
                </a:cxn>
                <a:cxn ang="0">
                  <a:pos x="88" y="52"/>
                </a:cxn>
                <a:cxn ang="0">
                  <a:pos x="88" y="52"/>
                </a:cxn>
                <a:cxn ang="0">
                  <a:pos x="88" y="52"/>
                </a:cxn>
              </a:cxnLst>
              <a:rect l="0" t="0" r="r" b="b"/>
              <a:pathLst>
                <a:path w="90" h="52">
                  <a:moveTo>
                    <a:pt x="88" y="52"/>
                  </a:moveTo>
                  <a:lnTo>
                    <a:pt x="88" y="52"/>
                  </a:lnTo>
                  <a:lnTo>
                    <a:pt x="89" y="51"/>
                  </a:lnTo>
                  <a:lnTo>
                    <a:pt x="90" y="49"/>
                  </a:lnTo>
                  <a:lnTo>
                    <a:pt x="90" y="46"/>
                  </a:lnTo>
                  <a:lnTo>
                    <a:pt x="90" y="34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78" y="11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17" y="6"/>
                  </a:lnTo>
                  <a:lnTo>
                    <a:pt x="11" y="3"/>
                  </a:lnTo>
                  <a:lnTo>
                    <a:pt x="6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1" y="25"/>
                  </a:lnTo>
                  <a:lnTo>
                    <a:pt x="3" y="29"/>
                  </a:lnTo>
                  <a:lnTo>
                    <a:pt x="5" y="32"/>
                  </a:lnTo>
                  <a:lnTo>
                    <a:pt x="8" y="34"/>
                  </a:lnTo>
                  <a:lnTo>
                    <a:pt x="11" y="37"/>
                  </a:lnTo>
                  <a:lnTo>
                    <a:pt x="18" y="38"/>
                  </a:lnTo>
                  <a:lnTo>
                    <a:pt x="26" y="39"/>
                  </a:lnTo>
                  <a:lnTo>
                    <a:pt x="35" y="38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70" y="37"/>
                  </a:lnTo>
                  <a:lnTo>
                    <a:pt x="70" y="37"/>
                  </a:lnTo>
                  <a:lnTo>
                    <a:pt x="71" y="42"/>
                  </a:lnTo>
                  <a:lnTo>
                    <a:pt x="74" y="47"/>
                  </a:lnTo>
                  <a:lnTo>
                    <a:pt x="80" y="51"/>
                  </a:lnTo>
                  <a:lnTo>
                    <a:pt x="88" y="52"/>
                  </a:lnTo>
                  <a:lnTo>
                    <a:pt x="88" y="52"/>
                  </a:lnTo>
                  <a:lnTo>
                    <a:pt x="88" y="5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7" name="Freeform 35">
              <a:extLst>
                <a:ext uri="{FF2B5EF4-FFF2-40B4-BE49-F238E27FC236}">
                  <a16:creationId xmlns:a16="http://schemas.microsoft.com/office/drawing/2014/main" id="{6E49E0EB-33C3-15B9-28A2-BCCF885DC2B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90080" y="2068877"/>
              <a:ext cx="119405" cy="76039"/>
            </a:xfrm>
            <a:custGeom>
              <a:avLst/>
              <a:gdLst/>
              <a:ahLst/>
              <a:cxnLst>
                <a:cxn ang="0">
                  <a:pos x="74" y="47"/>
                </a:cxn>
                <a:cxn ang="0">
                  <a:pos x="67" y="45"/>
                </a:cxn>
                <a:cxn ang="0">
                  <a:pos x="56" y="35"/>
                </a:cxn>
                <a:cxn ang="0">
                  <a:pos x="49" y="34"/>
                </a:cxn>
                <a:cxn ang="0">
                  <a:pos x="46" y="34"/>
                </a:cxn>
                <a:cxn ang="0">
                  <a:pos x="40" y="38"/>
                </a:cxn>
                <a:cxn ang="0">
                  <a:pos x="30" y="44"/>
                </a:cxn>
                <a:cxn ang="0">
                  <a:pos x="27" y="44"/>
                </a:cxn>
                <a:cxn ang="0">
                  <a:pos x="14" y="43"/>
                </a:cxn>
                <a:cxn ang="0">
                  <a:pos x="8" y="37"/>
                </a:cxn>
                <a:cxn ang="0">
                  <a:pos x="6" y="39"/>
                </a:cxn>
                <a:cxn ang="0">
                  <a:pos x="2" y="50"/>
                </a:cxn>
                <a:cxn ang="0">
                  <a:pos x="0" y="62"/>
                </a:cxn>
                <a:cxn ang="0">
                  <a:pos x="2" y="76"/>
                </a:cxn>
                <a:cxn ang="0">
                  <a:pos x="3" y="85"/>
                </a:cxn>
                <a:cxn ang="0">
                  <a:pos x="7" y="90"/>
                </a:cxn>
                <a:cxn ang="0">
                  <a:pos x="15" y="92"/>
                </a:cxn>
                <a:cxn ang="0">
                  <a:pos x="23" y="91"/>
                </a:cxn>
                <a:cxn ang="0">
                  <a:pos x="35" y="85"/>
                </a:cxn>
                <a:cxn ang="0">
                  <a:pos x="46" y="74"/>
                </a:cxn>
                <a:cxn ang="0">
                  <a:pos x="52" y="70"/>
                </a:cxn>
                <a:cxn ang="0">
                  <a:pos x="56" y="72"/>
                </a:cxn>
                <a:cxn ang="0">
                  <a:pos x="64" y="76"/>
                </a:cxn>
                <a:cxn ang="0">
                  <a:pos x="67" y="77"/>
                </a:cxn>
                <a:cxn ang="0">
                  <a:pos x="72" y="75"/>
                </a:cxn>
                <a:cxn ang="0">
                  <a:pos x="82" y="65"/>
                </a:cxn>
                <a:cxn ang="0">
                  <a:pos x="89" y="62"/>
                </a:cxn>
                <a:cxn ang="0">
                  <a:pos x="119" y="62"/>
                </a:cxn>
                <a:cxn ang="0">
                  <a:pos x="133" y="62"/>
                </a:cxn>
                <a:cxn ang="0">
                  <a:pos x="141" y="61"/>
                </a:cxn>
                <a:cxn ang="0">
                  <a:pos x="145" y="57"/>
                </a:cxn>
                <a:cxn ang="0">
                  <a:pos x="151" y="44"/>
                </a:cxn>
                <a:cxn ang="0">
                  <a:pos x="151" y="37"/>
                </a:cxn>
                <a:cxn ang="0">
                  <a:pos x="145" y="36"/>
                </a:cxn>
                <a:cxn ang="0">
                  <a:pos x="135" y="34"/>
                </a:cxn>
                <a:cxn ang="0">
                  <a:pos x="133" y="29"/>
                </a:cxn>
                <a:cxn ang="0">
                  <a:pos x="134" y="18"/>
                </a:cxn>
                <a:cxn ang="0">
                  <a:pos x="135" y="9"/>
                </a:cxn>
                <a:cxn ang="0">
                  <a:pos x="133" y="0"/>
                </a:cxn>
                <a:cxn ang="0">
                  <a:pos x="122" y="0"/>
                </a:cxn>
                <a:cxn ang="0">
                  <a:pos x="114" y="3"/>
                </a:cxn>
                <a:cxn ang="0">
                  <a:pos x="109" y="7"/>
                </a:cxn>
                <a:cxn ang="0">
                  <a:pos x="98" y="24"/>
                </a:cxn>
                <a:cxn ang="0">
                  <a:pos x="88" y="41"/>
                </a:cxn>
                <a:cxn ang="0">
                  <a:pos x="82" y="45"/>
                </a:cxn>
                <a:cxn ang="0">
                  <a:pos x="74" y="47"/>
                </a:cxn>
                <a:cxn ang="0">
                  <a:pos x="74" y="47"/>
                </a:cxn>
              </a:cxnLst>
              <a:rect l="0" t="0" r="r" b="b"/>
              <a:pathLst>
                <a:path w="151" h="92">
                  <a:moveTo>
                    <a:pt x="74" y="47"/>
                  </a:moveTo>
                  <a:lnTo>
                    <a:pt x="74" y="47"/>
                  </a:lnTo>
                  <a:lnTo>
                    <a:pt x="71" y="47"/>
                  </a:lnTo>
                  <a:lnTo>
                    <a:pt x="67" y="45"/>
                  </a:lnTo>
                  <a:lnTo>
                    <a:pt x="61" y="41"/>
                  </a:lnTo>
                  <a:lnTo>
                    <a:pt x="56" y="35"/>
                  </a:lnTo>
                  <a:lnTo>
                    <a:pt x="53" y="34"/>
                  </a:lnTo>
                  <a:lnTo>
                    <a:pt x="49" y="34"/>
                  </a:lnTo>
                  <a:lnTo>
                    <a:pt x="49" y="34"/>
                  </a:lnTo>
                  <a:lnTo>
                    <a:pt x="46" y="34"/>
                  </a:lnTo>
                  <a:lnTo>
                    <a:pt x="44" y="35"/>
                  </a:lnTo>
                  <a:lnTo>
                    <a:pt x="40" y="38"/>
                  </a:lnTo>
                  <a:lnTo>
                    <a:pt x="34" y="43"/>
                  </a:lnTo>
                  <a:lnTo>
                    <a:pt x="30" y="44"/>
                  </a:lnTo>
                  <a:lnTo>
                    <a:pt x="27" y="44"/>
                  </a:lnTo>
                  <a:lnTo>
                    <a:pt x="27" y="44"/>
                  </a:lnTo>
                  <a:lnTo>
                    <a:pt x="20" y="44"/>
                  </a:lnTo>
                  <a:lnTo>
                    <a:pt x="14" y="43"/>
                  </a:lnTo>
                  <a:lnTo>
                    <a:pt x="11" y="41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6" y="39"/>
                  </a:lnTo>
                  <a:lnTo>
                    <a:pt x="4" y="43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76"/>
                  </a:lnTo>
                  <a:lnTo>
                    <a:pt x="2" y="82"/>
                  </a:lnTo>
                  <a:lnTo>
                    <a:pt x="3" y="85"/>
                  </a:lnTo>
                  <a:lnTo>
                    <a:pt x="4" y="89"/>
                  </a:lnTo>
                  <a:lnTo>
                    <a:pt x="7" y="90"/>
                  </a:lnTo>
                  <a:lnTo>
                    <a:pt x="11" y="91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23" y="91"/>
                  </a:lnTo>
                  <a:lnTo>
                    <a:pt x="29" y="89"/>
                  </a:lnTo>
                  <a:lnTo>
                    <a:pt x="35" y="85"/>
                  </a:lnTo>
                  <a:lnTo>
                    <a:pt x="40" y="81"/>
                  </a:lnTo>
                  <a:lnTo>
                    <a:pt x="46" y="74"/>
                  </a:lnTo>
                  <a:lnTo>
                    <a:pt x="50" y="72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56" y="72"/>
                  </a:lnTo>
                  <a:lnTo>
                    <a:pt x="60" y="74"/>
                  </a:lnTo>
                  <a:lnTo>
                    <a:pt x="64" y="76"/>
                  </a:lnTo>
                  <a:lnTo>
                    <a:pt x="67" y="77"/>
                  </a:lnTo>
                  <a:lnTo>
                    <a:pt x="67" y="77"/>
                  </a:lnTo>
                  <a:lnTo>
                    <a:pt x="69" y="76"/>
                  </a:lnTo>
                  <a:lnTo>
                    <a:pt x="72" y="75"/>
                  </a:lnTo>
                  <a:lnTo>
                    <a:pt x="76" y="69"/>
                  </a:lnTo>
                  <a:lnTo>
                    <a:pt x="82" y="65"/>
                  </a:lnTo>
                  <a:lnTo>
                    <a:pt x="86" y="64"/>
                  </a:lnTo>
                  <a:lnTo>
                    <a:pt x="89" y="62"/>
                  </a:lnTo>
                  <a:lnTo>
                    <a:pt x="89" y="62"/>
                  </a:lnTo>
                  <a:lnTo>
                    <a:pt x="119" y="62"/>
                  </a:lnTo>
                  <a:lnTo>
                    <a:pt x="119" y="62"/>
                  </a:lnTo>
                  <a:lnTo>
                    <a:pt x="133" y="62"/>
                  </a:lnTo>
                  <a:lnTo>
                    <a:pt x="137" y="62"/>
                  </a:lnTo>
                  <a:lnTo>
                    <a:pt x="141" y="61"/>
                  </a:lnTo>
                  <a:lnTo>
                    <a:pt x="143" y="60"/>
                  </a:lnTo>
                  <a:lnTo>
                    <a:pt x="145" y="57"/>
                  </a:lnTo>
                  <a:lnTo>
                    <a:pt x="151" y="44"/>
                  </a:lnTo>
                  <a:lnTo>
                    <a:pt x="151" y="44"/>
                  </a:lnTo>
                  <a:lnTo>
                    <a:pt x="151" y="37"/>
                  </a:lnTo>
                  <a:lnTo>
                    <a:pt x="151" y="37"/>
                  </a:lnTo>
                  <a:lnTo>
                    <a:pt x="151" y="37"/>
                  </a:lnTo>
                  <a:lnTo>
                    <a:pt x="145" y="36"/>
                  </a:lnTo>
                  <a:lnTo>
                    <a:pt x="140" y="36"/>
                  </a:lnTo>
                  <a:lnTo>
                    <a:pt x="135" y="34"/>
                  </a:lnTo>
                  <a:lnTo>
                    <a:pt x="134" y="31"/>
                  </a:lnTo>
                  <a:lnTo>
                    <a:pt x="133" y="29"/>
                  </a:lnTo>
                  <a:lnTo>
                    <a:pt x="133" y="29"/>
                  </a:lnTo>
                  <a:lnTo>
                    <a:pt x="134" y="18"/>
                  </a:lnTo>
                  <a:lnTo>
                    <a:pt x="134" y="13"/>
                  </a:lnTo>
                  <a:lnTo>
                    <a:pt x="135" y="9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18" y="0"/>
                  </a:lnTo>
                  <a:lnTo>
                    <a:pt x="114" y="3"/>
                  </a:lnTo>
                  <a:lnTo>
                    <a:pt x="111" y="5"/>
                  </a:lnTo>
                  <a:lnTo>
                    <a:pt x="109" y="7"/>
                  </a:lnTo>
                  <a:lnTo>
                    <a:pt x="103" y="15"/>
                  </a:lnTo>
                  <a:lnTo>
                    <a:pt x="98" y="24"/>
                  </a:lnTo>
                  <a:lnTo>
                    <a:pt x="94" y="32"/>
                  </a:lnTo>
                  <a:lnTo>
                    <a:pt x="88" y="41"/>
                  </a:lnTo>
                  <a:lnTo>
                    <a:pt x="86" y="43"/>
                  </a:lnTo>
                  <a:lnTo>
                    <a:pt x="82" y="45"/>
                  </a:lnTo>
                  <a:lnTo>
                    <a:pt x="79" y="47"/>
                  </a:lnTo>
                  <a:lnTo>
                    <a:pt x="74" y="47"/>
                  </a:lnTo>
                  <a:lnTo>
                    <a:pt x="74" y="47"/>
                  </a:lnTo>
                  <a:lnTo>
                    <a:pt x="74" y="4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8" name="Freeform 36">
              <a:extLst>
                <a:ext uri="{FF2B5EF4-FFF2-40B4-BE49-F238E27FC236}">
                  <a16:creationId xmlns:a16="http://schemas.microsoft.com/office/drawing/2014/main" id="{91BDA3DA-2001-7D17-6B57-A022BF45230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93774" y="2164751"/>
              <a:ext cx="32993" cy="42979"/>
            </a:xfrm>
            <a:custGeom>
              <a:avLst/>
              <a:gdLst/>
              <a:ahLst/>
              <a:cxnLst>
                <a:cxn ang="0">
                  <a:pos x="18" y="7"/>
                </a:cxn>
                <a:cxn ang="0">
                  <a:pos x="18" y="7"/>
                </a:cxn>
                <a:cxn ang="0">
                  <a:pos x="11" y="10"/>
                </a:cxn>
                <a:cxn ang="0">
                  <a:pos x="5" y="16"/>
                </a:cxn>
                <a:cxn ang="0">
                  <a:pos x="3" y="19"/>
                </a:cxn>
                <a:cxn ang="0">
                  <a:pos x="2" y="23"/>
                </a:cxn>
                <a:cxn ang="0">
                  <a:pos x="1" y="27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1" y="38"/>
                </a:cxn>
                <a:cxn ang="0">
                  <a:pos x="2" y="41"/>
                </a:cxn>
                <a:cxn ang="0">
                  <a:pos x="4" y="45"/>
                </a:cxn>
                <a:cxn ang="0">
                  <a:pos x="7" y="46"/>
                </a:cxn>
                <a:cxn ang="0">
                  <a:pos x="12" y="49"/>
                </a:cxn>
                <a:cxn ang="0">
                  <a:pos x="18" y="51"/>
                </a:cxn>
                <a:cxn ang="0">
                  <a:pos x="18" y="51"/>
                </a:cxn>
                <a:cxn ang="0">
                  <a:pos x="26" y="51"/>
                </a:cxn>
                <a:cxn ang="0">
                  <a:pos x="26" y="51"/>
                </a:cxn>
                <a:cxn ang="0">
                  <a:pos x="26" y="51"/>
                </a:cxn>
                <a:cxn ang="0">
                  <a:pos x="26" y="45"/>
                </a:cxn>
                <a:cxn ang="0">
                  <a:pos x="29" y="38"/>
                </a:cxn>
                <a:cxn ang="0">
                  <a:pos x="33" y="25"/>
                </a:cxn>
                <a:cxn ang="0">
                  <a:pos x="39" y="12"/>
                </a:cxn>
                <a:cxn ang="0">
                  <a:pos x="40" y="8"/>
                </a:cxn>
                <a:cxn ang="0">
                  <a:pos x="41" y="3"/>
                </a:cxn>
                <a:cxn ang="0">
                  <a:pos x="41" y="3"/>
                </a:cxn>
                <a:cxn ang="0">
                  <a:pos x="38" y="3"/>
                </a:cxn>
                <a:cxn ang="0">
                  <a:pos x="35" y="2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5" y="2"/>
                </a:cxn>
                <a:cxn ang="0">
                  <a:pos x="18" y="7"/>
                </a:cxn>
                <a:cxn ang="0">
                  <a:pos x="18" y="7"/>
                </a:cxn>
                <a:cxn ang="0">
                  <a:pos x="18" y="7"/>
                </a:cxn>
              </a:cxnLst>
              <a:rect l="0" t="0" r="r" b="b"/>
              <a:pathLst>
                <a:path w="41" h="51">
                  <a:moveTo>
                    <a:pt x="18" y="7"/>
                  </a:moveTo>
                  <a:lnTo>
                    <a:pt x="18" y="7"/>
                  </a:lnTo>
                  <a:lnTo>
                    <a:pt x="11" y="10"/>
                  </a:lnTo>
                  <a:lnTo>
                    <a:pt x="5" y="16"/>
                  </a:lnTo>
                  <a:lnTo>
                    <a:pt x="3" y="19"/>
                  </a:lnTo>
                  <a:lnTo>
                    <a:pt x="2" y="23"/>
                  </a:lnTo>
                  <a:lnTo>
                    <a:pt x="1" y="2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38"/>
                  </a:lnTo>
                  <a:lnTo>
                    <a:pt x="2" y="41"/>
                  </a:lnTo>
                  <a:lnTo>
                    <a:pt x="4" y="45"/>
                  </a:lnTo>
                  <a:lnTo>
                    <a:pt x="7" y="46"/>
                  </a:lnTo>
                  <a:lnTo>
                    <a:pt x="12" y="49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6" y="51"/>
                  </a:lnTo>
                  <a:lnTo>
                    <a:pt x="26" y="51"/>
                  </a:lnTo>
                  <a:lnTo>
                    <a:pt x="26" y="51"/>
                  </a:lnTo>
                  <a:lnTo>
                    <a:pt x="26" y="45"/>
                  </a:lnTo>
                  <a:lnTo>
                    <a:pt x="29" y="38"/>
                  </a:lnTo>
                  <a:lnTo>
                    <a:pt x="33" y="25"/>
                  </a:lnTo>
                  <a:lnTo>
                    <a:pt x="39" y="12"/>
                  </a:lnTo>
                  <a:lnTo>
                    <a:pt x="40" y="8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38" y="3"/>
                  </a:lnTo>
                  <a:lnTo>
                    <a:pt x="35" y="2"/>
                  </a:lnTo>
                  <a:lnTo>
                    <a:pt x="32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5" y="2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9" name="Freeform 37">
              <a:extLst>
                <a:ext uri="{FF2B5EF4-FFF2-40B4-BE49-F238E27FC236}">
                  <a16:creationId xmlns:a16="http://schemas.microsoft.com/office/drawing/2014/main" id="{64653C48-0047-3C79-40A4-1048BCD35B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32584" y="2186240"/>
              <a:ext cx="61274" cy="54549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18"/>
                </a:cxn>
                <a:cxn ang="0">
                  <a:pos x="54" y="18"/>
                </a:cxn>
                <a:cxn ang="0">
                  <a:pos x="54" y="18"/>
                </a:cxn>
                <a:cxn ang="0">
                  <a:pos x="53" y="22"/>
                </a:cxn>
                <a:cxn ang="0">
                  <a:pos x="51" y="24"/>
                </a:cxn>
                <a:cxn ang="0">
                  <a:pos x="48" y="25"/>
                </a:cxn>
                <a:cxn ang="0">
                  <a:pos x="44" y="26"/>
                </a:cxn>
                <a:cxn ang="0">
                  <a:pos x="36" y="28"/>
                </a:cxn>
                <a:cxn ang="0">
                  <a:pos x="26" y="29"/>
                </a:cxn>
                <a:cxn ang="0">
                  <a:pos x="16" y="29"/>
                </a:cxn>
                <a:cxn ang="0">
                  <a:pos x="7" y="31"/>
                </a:cxn>
                <a:cxn ang="0">
                  <a:pos x="5" y="32"/>
                </a:cxn>
                <a:cxn ang="0">
                  <a:pos x="2" y="34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8"/>
                </a:cxn>
                <a:cxn ang="0">
                  <a:pos x="3" y="54"/>
                </a:cxn>
                <a:cxn ang="0">
                  <a:pos x="5" y="59"/>
                </a:cxn>
                <a:cxn ang="0">
                  <a:pos x="8" y="62"/>
                </a:cxn>
                <a:cxn ang="0">
                  <a:pos x="13" y="64"/>
                </a:cxn>
                <a:cxn ang="0">
                  <a:pos x="19" y="66"/>
                </a:cxn>
                <a:cxn ang="0">
                  <a:pos x="29" y="67"/>
                </a:cxn>
                <a:cxn ang="0">
                  <a:pos x="29" y="67"/>
                </a:cxn>
                <a:cxn ang="0">
                  <a:pos x="43" y="66"/>
                </a:cxn>
                <a:cxn ang="0">
                  <a:pos x="54" y="63"/>
                </a:cxn>
                <a:cxn ang="0">
                  <a:pos x="63" y="59"/>
                </a:cxn>
                <a:cxn ang="0">
                  <a:pos x="69" y="53"/>
                </a:cxn>
                <a:cxn ang="0">
                  <a:pos x="75" y="46"/>
                </a:cxn>
                <a:cxn ang="0">
                  <a:pos x="77" y="37"/>
                </a:cxn>
                <a:cxn ang="0">
                  <a:pos x="80" y="26"/>
                </a:cxn>
                <a:cxn ang="0">
                  <a:pos x="80" y="15"/>
                </a:cxn>
                <a:cxn ang="0">
                  <a:pos x="80" y="15"/>
                </a:cxn>
                <a:cxn ang="0">
                  <a:pos x="80" y="10"/>
                </a:cxn>
                <a:cxn ang="0">
                  <a:pos x="77" y="6"/>
                </a:cxn>
                <a:cxn ang="0">
                  <a:pos x="75" y="3"/>
                </a:cxn>
                <a:cxn ang="0">
                  <a:pos x="72" y="2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80" h="67">
                  <a:moveTo>
                    <a:pt x="54" y="0"/>
                  </a:moveTo>
                  <a:lnTo>
                    <a:pt x="54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3" y="22"/>
                  </a:lnTo>
                  <a:lnTo>
                    <a:pt x="51" y="24"/>
                  </a:lnTo>
                  <a:lnTo>
                    <a:pt x="48" y="25"/>
                  </a:lnTo>
                  <a:lnTo>
                    <a:pt x="44" y="26"/>
                  </a:lnTo>
                  <a:lnTo>
                    <a:pt x="36" y="28"/>
                  </a:lnTo>
                  <a:lnTo>
                    <a:pt x="26" y="29"/>
                  </a:lnTo>
                  <a:lnTo>
                    <a:pt x="16" y="29"/>
                  </a:lnTo>
                  <a:lnTo>
                    <a:pt x="7" y="31"/>
                  </a:lnTo>
                  <a:lnTo>
                    <a:pt x="5" y="32"/>
                  </a:lnTo>
                  <a:lnTo>
                    <a:pt x="2" y="34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3" y="54"/>
                  </a:lnTo>
                  <a:lnTo>
                    <a:pt x="5" y="59"/>
                  </a:lnTo>
                  <a:lnTo>
                    <a:pt x="8" y="62"/>
                  </a:lnTo>
                  <a:lnTo>
                    <a:pt x="13" y="64"/>
                  </a:lnTo>
                  <a:lnTo>
                    <a:pt x="19" y="66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43" y="66"/>
                  </a:lnTo>
                  <a:lnTo>
                    <a:pt x="54" y="63"/>
                  </a:lnTo>
                  <a:lnTo>
                    <a:pt x="63" y="59"/>
                  </a:lnTo>
                  <a:lnTo>
                    <a:pt x="69" y="53"/>
                  </a:lnTo>
                  <a:lnTo>
                    <a:pt x="75" y="46"/>
                  </a:lnTo>
                  <a:lnTo>
                    <a:pt x="77" y="37"/>
                  </a:lnTo>
                  <a:lnTo>
                    <a:pt x="80" y="26"/>
                  </a:lnTo>
                  <a:lnTo>
                    <a:pt x="80" y="15"/>
                  </a:lnTo>
                  <a:lnTo>
                    <a:pt x="80" y="15"/>
                  </a:lnTo>
                  <a:lnTo>
                    <a:pt x="80" y="10"/>
                  </a:lnTo>
                  <a:lnTo>
                    <a:pt x="77" y="6"/>
                  </a:lnTo>
                  <a:lnTo>
                    <a:pt x="75" y="3"/>
                  </a:lnTo>
                  <a:lnTo>
                    <a:pt x="72" y="2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0" name="Freeform 38">
              <a:extLst>
                <a:ext uri="{FF2B5EF4-FFF2-40B4-BE49-F238E27FC236}">
                  <a16:creationId xmlns:a16="http://schemas.microsoft.com/office/drawing/2014/main" id="{6CA93F67-5414-CDDD-66DF-B80009B47D5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47744" y="2192852"/>
              <a:ext cx="69130" cy="66122"/>
            </a:xfrm>
            <a:custGeom>
              <a:avLst/>
              <a:gdLst/>
              <a:ahLst/>
              <a:cxnLst>
                <a:cxn ang="0">
                  <a:pos x="42" y="81"/>
                </a:cxn>
                <a:cxn ang="0">
                  <a:pos x="42" y="81"/>
                </a:cxn>
                <a:cxn ang="0">
                  <a:pos x="34" y="79"/>
                </a:cxn>
                <a:cxn ang="0">
                  <a:pos x="26" y="78"/>
                </a:cxn>
                <a:cxn ang="0">
                  <a:pos x="19" y="76"/>
                </a:cxn>
                <a:cxn ang="0">
                  <a:pos x="13" y="73"/>
                </a:cxn>
                <a:cxn ang="0">
                  <a:pos x="8" y="68"/>
                </a:cxn>
                <a:cxn ang="0">
                  <a:pos x="4" y="63"/>
                </a:cxn>
                <a:cxn ang="0">
                  <a:pos x="1" y="58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" y="46"/>
                </a:cxn>
                <a:cxn ang="0">
                  <a:pos x="4" y="38"/>
                </a:cxn>
                <a:cxn ang="0">
                  <a:pos x="9" y="21"/>
                </a:cxn>
                <a:cxn ang="0">
                  <a:pos x="14" y="13"/>
                </a:cxn>
                <a:cxn ang="0">
                  <a:pos x="17" y="6"/>
                </a:cxn>
                <a:cxn ang="0">
                  <a:pos x="22" y="1"/>
                </a:cxn>
                <a:cxn ang="0">
                  <a:pos x="24" y="0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31" y="1"/>
                </a:cxn>
                <a:cxn ang="0">
                  <a:pos x="36" y="3"/>
                </a:cxn>
                <a:cxn ang="0">
                  <a:pos x="40" y="6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7" y="13"/>
                </a:cxn>
                <a:cxn ang="0">
                  <a:pos x="51" y="16"/>
                </a:cxn>
                <a:cxn ang="0">
                  <a:pos x="55" y="17"/>
                </a:cxn>
                <a:cxn ang="0">
                  <a:pos x="61" y="17"/>
                </a:cxn>
                <a:cxn ang="0">
                  <a:pos x="74" y="16"/>
                </a:cxn>
                <a:cxn ang="0">
                  <a:pos x="85" y="14"/>
                </a:cxn>
                <a:cxn ang="0">
                  <a:pos x="85" y="14"/>
                </a:cxn>
                <a:cxn ang="0">
                  <a:pos x="89" y="30"/>
                </a:cxn>
                <a:cxn ang="0">
                  <a:pos x="89" y="44"/>
                </a:cxn>
                <a:cxn ang="0">
                  <a:pos x="88" y="50"/>
                </a:cxn>
                <a:cxn ang="0">
                  <a:pos x="87" y="54"/>
                </a:cxn>
                <a:cxn ang="0">
                  <a:pos x="84" y="60"/>
                </a:cxn>
                <a:cxn ang="0">
                  <a:pos x="82" y="63"/>
                </a:cxn>
                <a:cxn ang="0">
                  <a:pos x="78" y="68"/>
                </a:cxn>
                <a:cxn ang="0">
                  <a:pos x="75" y="71"/>
                </a:cxn>
                <a:cxn ang="0">
                  <a:pos x="70" y="74"/>
                </a:cxn>
                <a:cxn ang="0">
                  <a:pos x="66" y="76"/>
                </a:cxn>
                <a:cxn ang="0">
                  <a:pos x="54" y="79"/>
                </a:cxn>
                <a:cxn ang="0">
                  <a:pos x="42" y="81"/>
                </a:cxn>
                <a:cxn ang="0">
                  <a:pos x="42" y="81"/>
                </a:cxn>
                <a:cxn ang="0">
                  <a:pos x="42" y="81"/>
                </a:cxn>
              </a:cxnLst>
              <a:rect l="0" t="0" r="r" b="b"/>
              <a:pathLst>
                <a:path w="89" h="81">
                  <a:moveTo>
                    <a:pt x="42" y="81"/>
                  </a:moveTo>
                  <a:lnTo>
                    <a:pt x="42" y="81"/>
                  </a:lnTo>
                  <a:lnTo>
                    <a:pt x="34" y="79"/>
                  </a:lnTo>
                  <a:lnTo>
                    <a:pt x="26" y="78"/>
                  </a:lnTo>
                  <a:lnTo>
                    <a:pt x="19" y="76"/>
                  </a:lnTo>
                  <a:lnTo>
                    <a:pt x="13" y="73"/>
                  </a:lnTo>
                  <a:lnTo>
                    <a:pt x="8" y="68"/>
                  </a:lnTo>
                  <a:lnTo>
                    <a:pt x="4" y="63"/>
                  </a:lnTo>
                  <a:lnTo>
                    <a:pt x="1" y="58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46"/>
                  </a:lnTo>
                  <a:lnTo>
                    <a:pt x="4" y="38"/>
                  </a:lnTo>
                  <a:lnTo>
                    <a:pt x="9" y="21"/>
                  </a:lnTo>
                  <a:lnTo>
                    <a:pt x="14" y="13"/>
                  </a:lnTo>
                  <a:lnTo>
                    <a:pt x="17" y="6"/>
                  </a:lnTo>
                  <a:lnTo>
                    <a:pt x="22" y="1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6" y="3"/>
                  </a:lnTo>
                  <a:lnTo>
                    <a:pt x="40" y="6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7" y="13"/>
                  </a:lnTo>
                  <a:lnTo>
                    <a:pt x="51" y="16"/>
                  </a:lnTo>
                  <a:lnTo>
                    <a:pt x="55" y="17"/>
                  </a:lnTo>
                  <a:lnTo>
                    <a:pt x="61" y="17"/>
                  </a:lnTo>
                  <a:lnTo>
                    <a:pt x="74" y="16"/>
                  </a:lnTo>
                  <a:lnTo>
                    <a:pt x="85" y="14"/>
                  </a:lnTo>
                  <a:lnTo>
                    <a:pt x="85" y="14"/>
                  </a:lnTo>
                  <a:lnTo>
                    <a:pt x="89" y="30"/>
                  </a:lnTo>
                  <a:lnTo>
                    <a:pt x="89" y="44"/>
                  </a:lnTo>
                  <a:lnTo>
                    <a:pt x="88" y="50"/>
                  </a:lnTo>
                  <a:lnTo>
                    <a:pt x="87" y="54"/>
                  </a:lnTo>
                  <a:lnTo>
                    <a:pt x="84" y="60"/>
                  </a:lnTo>
                  <a:lnTo>
                    <a:pt x="82" y="63"/>
                  </a:lnTo>
                  <a:lnTo>
                    <a:pt x="78" y="68"/>
                  </a:lnTo>
                  <a:lnTo>
                    <a:pt x="75" y="71"/>
                  </a:lnTo>
                  <a:lnTo>
                    <a:pt x="70" y="74"/>
                  </a:lnTo>
                  <a:lnTo>
                    <a:pt x="66" y="76"/>
                  </a:lnTo>
                  <a:lnTo>
                    <a:pt x="54" y="79"/>
                  </a:lnTo>
                  <a:lnTo>
                    <a:pt x="42" y="81"/>
                  </a:lnTo>
                  <a:lnTo>
                    <a:pt x="42" y="81"/>
                  </a:lnTo>
                  <a:lnTo>
                    <a:pt x="42" y="8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1" name="Freeform 39">
              <a:extLst>
                <a:ext uri="{FF2B5EF4-FFF2-40B4-BE49-F238E27FC236}">
                  <a16:creationId xmlns:a16="http://schemas.microsoft.com/office/drawing/2014/main" id="{F879CD29-27D1-0CDC-9D1A-7909299F700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83328" y="2215994"/>
              <a:ext cx="50276" cy="51243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56" y="11"/>
                </a:cxn>
                <a:cxn ang="0">
                  <a:pos x="53" y="11"/>
                </a:cxn>
                <a:cxn ang="0">
                  <a:pos x="51" y="9"/>
                </a:cxn>
                <a:cxn ang="0">
                  <a:pos x="48" y="6"/>
                </a:cxn>
                <a:cxn ang="0">
                  <a:pos x="45" y="2"/>
                </a:cxn>
                <a:cxn ang="0">
                  <a:pos x="43" y="1"/>
                </a:cxn>
                <a:cxn ang="0">
                  <a:pos x="41" y="0"/>
                </a:cxn>
                <a:cxn ang="0">
                  <a:pos x="41" y="0"/>
                </a:cxn>
                <a:cxn ang="0">
                  <a:pos x="38" y="1"/>
                </a:cxn>
                <a:cxn ang="0">
                  <a:pos x="34" y="2"/>
                </a:cxn>
                <a:cxn ang="0">
                  <a:pos x="26" y="6"/>
                </a:cxn>
                <a:cxn ang="0">
                  <a:pos x="19" y="11"/>
                </a:cxn>
                <a:cxn ang="0">
                  <a:pos x="13" y="18"/>
                </a:cxn>
                <a:cxn ang="0">
                  <a:pos x="8" y="25"/>
                </a:cxn>
                <a:cxn ang="0">
                  <a:pos x="4" y="32"/>
                </a:cxn>
                <a:cxn ang="0">
                  <a:pos x="1" y="39"/>
                </a:cxn>
                <a:cxn ang="0">
                  <a:pos x="0" y="45"/>
                </a:cxn>
                <a:cxn ang="0">
                  <a:pos x="0" y="45"/>
                </a:cxn>
                <a:cxn ang="0">
                  <a:pos x="1" y="50"/>
                </a:cxn>
                <a:cxn ang="0">
                  <a:pos x="3" y="56"/>
                </a:cxn>
                <a:cxn ang="0">
                  <a:pos x="7" y="61"/>
                </a:cxn>
                <a:cxn ang="0">
                  <a:pos x="9" y="62"/>
                </a:cxn>
                <a:cxn ang="0">
                  <a:pos x="11" y="62"/>
                </a:cxn>
                <a:cxn ang="0">
                  <a:pos x="11" y="62"/>
                </a:cxn>
                <a:cxn ang="0">
                  <a:pos x="18" y="62"/>
                </a:cxn>
                <a:cxn ang="0">
                  <a:pos x="24" y="58"/>
                </a:cxn>
                <a:cxn ang="0">
                  <a:pos x="28" y="55"/>
                </a:cxn>
                <a:cxn ang="0">
                  <a:pos x="33" y="52"/>
                </a:cxn>
                <a:cxn ang="0">
                  <a:pos x="38" y="48"/>
                </a:cxn>
                <a:cxn ang="0">
                  <a:pos x="43" y="44"/>
                </a:cxn>
                <a:cxn ang="0">
                  <a:pos x="49" y="41"/>
                </a:cxn>
                <a:cxn ang="0">
                  <a:pos x="56" y="41"/>
                </a:cxn>
                <a:cxn ang="0">
                  <a:pos x="56" y="41"/>
                </a:cxn>
                <a:cxn ang="0">
                  <a:pos x="58" y="39"/>
                </a:cxn>
                <a:cxn ang="0">
                  <a:pos x="61" y="37"/>
                </a:cxn>
                <a:cxn ang="0">
                  <a:pos x="62" y="33"/>
                </a:cxn>
                <a:cxn ang="0">
                  <a:pos x="63" y="30"/>
                </a:cxn>
                <a:cxn ang="0">
                  <a:pos x="63" y="30"/>
                </a:cxn>
                <a:cxn ang="0">
                  <a:pos x="63" y="11"/>
                </a:cxn>
                <a:cxn ang="0">
                  <a:pos x="63" y="11"/>
                </a:cxn>
                <a:cxn ang="0">
                  <a:pos x="56" y="11"/>
                </a:cxn>
                <a:cxn ang="0">
                  <a:pos x="56" y="11"/>
                </a:cxn>
                <a:cxn ang="0">
                  <a:pos x="56" y="11"/>
                </a:cxn>
              </a:cxnLst>
              <a:rect l="0" t="0" r="r" b="b"/>
              <a:pathLst>
                <a:path w="63" h="62">
                  <a:moveTo>
                    <a:pt x="56" y="11"/>
                  </a:moveTo>
                  <a:lnTo>
                    <a:pt x="56" y="11"/>
                  </a:lnTo>
                  <a:lnTo>
                    <a:pt x="53" y="11"/>
                  </a:lnTo>
                  <a:lnTo>
                    <a:pt x="51" y="9"/>
                  </a:lnTo>
                  <a:lnTo>
                    <a:pt x="48" y="6"/>
                  </a:lnTo>
                  <a:lnTo>
                    <a:pt x="45" y="2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8" y="1"/>
                  </a:lnTo>
                  <a:lnTo>
                    <a:pt x="34" y="2"/>
                  </a:lnTo>
                  <a:lnTo>
                    <a:pt x="26" y="6"/>
                  </a:lnTo>
                  <a:lnTo>
                    <a:pt x="19" y="11"/>
                  </a:lnTo>
                  <a:lnTo>
                    <a:pt x="13" y="18"/>
                  </a:lnTo>
                  <a:lnTo>
                    <a:pt x="8" y="25"/>
                  </a:lnTo>
                  <a:lnTo>
                    <a:pt x="4" y="32"/>
                  </a:lnTo>
                  <a:lnTo>
                    <a:pt x="1" y="3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50"/>
                  </a:lnTo>
                  <a:lnTo>
                    <a:pt x="3" y="56"/>
                  </a:lnTo>
                  <a:lnTo>
                    <a:pt x="7" y="61"/>
                  </a:lnTo>
                  <a:lnTo>
                    <a:pt x="9" y="62"/>
                  </a:lnTo>
                  <a:lnTo>
                    <a:pt x="11" y="62"/>
                  </a:lnTo>
                  <a:lnTo>
                    <a:pt x="11" y="62"/>
                  </a:lnTo>
                  <a:lnTo>
                    <a:pt x="18" y="62"/>
                  </a:lnTo>
                  <a:lnTo>
                    <a:pt x="24" y="58"/>
                  </a:lnTo>
                  <a:lnTo>
                    <a:pt x="28" y="55"/>
                  </a:lnTo>
                  <a:lnTo>
                    <a:pt x="33" y="52"/>
                  </a:lnTo>
                  <a:lnTo>
                    <a:pt x="38" y="48"/>
                  </a:lnTo>
                  <a:lnTo>
                    <a:pt x="43" y="44"/>
                  </a:lnTo>
                  <a:lnTo>
                    <a:pt x="49" y="41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8" y="39"/>
                  </a:lnTo>
                  <a:lnTo>
                    <a:pt x="61" y="37"/>
                  </a:lnTo>
                  <a:lnTo>
                    <a:pt x="62" y="33"/>
                  </a:lnTo>
                  <a:lnTo>
                    <a:pt x="63" y="30"/>
                  </a:lnTo>
                  <a:lnTo>
                    <a:pt x="63" y="3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56" y="1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2" name="Freeform 40">
              <a:extLst>
                <a:ext uri="{FF2B5EF4-FFF2-40B4-BE49-F238E27FC236}">
                  <a16:creationId xmlns:a16="http://schemas.microsoft.com/office/drawing/2014/main" id="{951109AD-4F9E-7FC5-E8AE-C0B2E247C87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51906" y="2215994"/>
              <a:ext cx="40850" cy="41326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0" y="33"/>
                </a:cxn>
                <a:cxn ang="0">
                  <a:pos x="2" y="39"/>
                </a:cxn>
                <a:cxn ang="0">
                  <a:pos x="5" y="44"/>
                </a:cxn>
                <a:cxn ang="0">
                  <a:pos x="8" y="47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5" y="46"/>
                </a:cxn>
                <a:cxn ang="0">
                  <a:pos x="22" y="40"/>
                </a:cxn>
                <a:cxn ang="0">
                  <a:pos x="30" y="33"/>
                </a:cxn>
                <a:cxn ang="0">
                  <a:pos x="40" y="24"/>
                </a:cxn>
                <a:cxn ang="0">
                  <a:pos x="46" y="15"/>
                </a:cxn>
                <a:cxn ang="0">
                  <a:pos x="51" y="8"/>
                </a:cxn>
                <a:cxn ang="0">
                  <a:pos x="52" y="4"/>
                </a:cxn>
                <a:cxn ang="0">
                  <a:pos x="51" y="2"/>
                </a:cxn>
                <a:cxn ang="0">
                  <a:pos x="49" y="1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38" y="0"/>
                </a:cxn>
                <a:cxn ang="0">
                  <a:pos x="31" y="2"/>
                </a:cxn>
                <a:cxn ang="0">
                  <a:pos x="25" y="6"/>
                </a:cxn>
                <a:cxn ang="0">
                  <a:pos x="18" y="10"/>
                </a:cxn>
                <a:cxn ang="0">
                  <a:pos x="11" y="15"/>
                </a:cxn>
                <a:cxn ang="0">
                  <a:pos x="5" y="22"/>
                </a:cxn>
                <a:cxn ang="0">
                  <a:pos x="2" y="27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0" y="33"/>
                </a:cxn>
              </a:cxnLst>
              <a:rect l="0" t="0" r="r" b="b"/>
              <a:pathLst>
                <a:path w="52" h="48">
                  <a:moveTo>
                    <a:pt x="0" y="33"/>
                  </a:moveTo>
                  <a:lnTo>
                    <a:pt x="0" y="33"/>
                  </a:lnTo>
                  <a:lnTo>
                    <a:pt x="2" y="39"/>
                  </a:lnTo>
                  <a:lnTo>
                    <a:pt x="5" y="44"/>
                  </a:lnTo>
                  <a:lnTo>
                    <a:pt x="8" y="47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5" y="46"/>
                  </a:lnTo>
                  <a:lnTo>
                    <a:pt x="22" y="40"/>
                  </a:lnTo>
                  <a:lnTo>
                    <a:pt x="30" y="33"/>
                  </a:lnTo>
                  <a:lnTo>
                    <a:pt x="40" y="24"/>
                  </a:lnTo>
                  <a:lnTo>
                    <a:pt x="46" y="15"/>
                  </a:lnTo>
                  <a:lnTo>
                    <a:pt x="51" y="8"/>
                  </a:lnTo>
                  <a:lnTo>
                    <a:pt x="52" y="4"/>
                  </a:lnTo>
                  <a:lnTo>
                    <a:pt x="51" y="2"/>
                  </a:lnTo>
                  <a:lnTo>
                    <a:pt x="49" y="1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38" y="0"/>
                  </a:lnTo>
                  <a:lnTo>
                    <a:pt x="31" y="2"/>
                  </a:lnTo>
                  <a:lnTo>
                    <a:pt x="25" y="6"/>
                  </a:lnTo>
                  <a:lnTo>
                    <a:pt x="18" y="10"/>
                  </a:lnTo>
                  <a:lnTo>
                    <a:pt x="11" y="15"/>
                  </a:lnTo>
                  <a:lnTo>
                    <a:pt x="5" y="22"/>
                  </a:lnTo>
                  <a:lnTo>
                    <a:pt x="2" y="2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3" name="Freeform 41">
              <a:extLst>
                <a:ext uri="{FF2B5EF4-FFF2-40B4-BE49-F238E27FC236}">
                  <a16:creationId xmlns:a16="http://schemas.microsoft.com/office/drawing/2014/main" id="{F09162A2-D756-5864-485B-82E6D45F2E3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13179" y="2287074"/>
              <a:ext cx="20425" cy="2149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12" y="0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2" y="5"/>
                </a:cxn>
                <a:cxn ang="0">
                  <a:pos x="0" y="7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2" y="17"/>
                </a:cxn>
                <a:cxn ang="0">
                  <a:pos x="5" y="22"/>
                </a:cxn>
                <a:cxn ang="0">
                  <a:pos x="9" y="24"/>
                </a:cxn>
                <a:cxn ang="0">
                  <a:pos x="12" y="25"/>
                </a:cxn>
                <a:cxn ang="0">
                  <a:pos x="12" y="25"/>
                </a:cxn>
                <a:cxn ang="0">
                  <a:pos x="15" y="24"/>
                </a:cxn>
                <a:cxn ang="0">
                  <a:pos x="19" y="24"/>
                </a:cxn>
                <a:cxn ang="0">
                  <a:pos x="21" y="22"/>
                </a:cxn>
                <a:cxn ang="0">
                  <a:pos x="23" y="21"/>
                </a:cxn>
                <a:cxn ang="0">
                  <a:pos x="26" y="16"/>
                </a:cxn>
                <a:cxn ang="0">
                  <a:pos x="27" y="10"/>
                </a:cxn>
                <a:cxn ang="0">
                  <a:pos x="27" y="10"/>
                </a:cxn>
                <a:cxn ang="0">
                  <a:pos x="26" y="8"/>
                </a:cxn>
                <a:cxn ang="0">
                  <a:pos x="23" y="5"/>
                </a:cxn>
                <a:cxn ang="0">
                  <a:pos x="20" y="2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7" h="25">
                  <a:moveTo>
                    <a:pt x="20" y="0"/>
                  </a:moveTo>
                  <a:lnTo>
                    <a:pt x="20" y="0"/>
                  </a:lnTo>
                  <a:lnTo>
                    <a:pt x="12" y="0"/>
                  </a:lnTo>
                  <a:lnTo>
                    <a:pt x="6" y="1"/>
                  </a:lnTo>
                  <a:lnTo>
                    <a:pt x="4" y="2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7"/>
                  </a:lnTo>
                  <a:lnTo>
                    <a:pt x="5" y="22"/>
                  </a:lnTo>
                  <a:lnTo>
                    <a:pt x="9" y="24"/>
                  </a:lnTo>
                  <a:lnTo>
                    <a:pt x="12" y="25"/>
                  </a:lnTo>
                  <a:lnTo>
                    <a:pt x="12" y="25"/>
                  </a:lnTo>
                  <a:lnTo>
                    <a:pt x="15" y="24"/>
                  </a:lnTo>
                  <a:lnTo>
                    <a:pt x="19" y="24"/>
                  </a:lnTo>
                  <a:lnTo>
                    <a:pt x="21" y="22"/>
                  </a:lnTo>
                  <a:lnTo>
                    <a:pt x="23" y="21"/>
                  </a:lnTo>
                  <a:lnTo>
                    <a:pt x="26" y="16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6" y="8"/>
                  </a:lnTo>
                  <a:lnTo>
                    <a:pt x="23" y="5"/>
                  </a:lnTo>
                  <a:lnTo>
                    <a:pt x="20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4" name="Freeform 42">
              <a:extLst>
                <a:ext uri="{FF2B5EF4-FFF2-40B4-BE49-F238E27FC236}">
                  <a16:creationId xmlns:a16="http://schemas.microsoft.com/office/drawing/2014/main" id="{9033CAAE-3226-044D-D872-5438BB32438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83328" y="2105244"/>
              <a:ext cx="50276" cy="76039"/>
            </a:xfrm>
            <a:custGeom>
              <a:avLst/>
              <a:gdLst/>
              <a:ahLst/>
              <a:cxnLst>
                <a:cxn ang="0">
                  <a:pos x="45" y="26"/>
                </a:cxn>
                <a:cxn ang="0">
                  <a:pos x="45" y="26"/>
                </a:cxn>
                <a:cxn ang="0">
                  <a:pos x="35" y="25"/>
                </a:cxn>
                <a:cxn ang="0">
                  <a:pos x="28" y="22"/>
                </a:cxn>
                <a:cxn ang="0">
                  <a:pos x="24" y="18"/>
                </a:cxn>
                <a:cxn ang="0">
                  <a:pos x="20" y="13"/>
                </a:cxn>
                <a:cxn ang="0">
                  <a:pos x="17" y="8"/>
                </a:cxn>
                <a:cxn ang="0">
                  <a:pos x="13" y="5"/>
                </a:cxn>
                <a:cxn ang="0">
                  <a:pos x="10" y="1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5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1" y="22"/>
                </a:cxn>
                <a:cxn ang="0">
                  <a:pos x="3" y="35"/>
                </a:cxn>
                <a:cxn ang="0">
                  <a:pos x="8" y="48"/>
                </a:cxn>
                <a:cxn ang="0">
                  <a:pos x="12" y="61"/>
                </a:cxn>
                <a:cxn ang="0">
                  <a:pos x="19" y="74"/>
                </a:cxn>
                <a:cxn ang="0">
                  <a:pos x="26" y="83"/>
                </a:cxn>
                <a:cxn ang="0">
                  <a:pos x="31" y="86"/>
                </a:cxn>
                <a:cxn ang="0">
                  <a:pos x="35" y="90"/>
                </a:cxn>
                <a:cxn ang="0">
                  <a:pos x="40" y="91"/>
                </a:cxn>
                <a:cxn ang="0">
                  <a:pos x="45" y="92"/>
                </a:cxn>
                <a:cxn ang="0">
                  <a:pos x="45" y="92"/>
                </a:cxn>
                <a:cxn ang="0">
                  <a:pos x="56" y="92"/>
                </a:cxn>
                <a:cxn ang="0">
                  <a:pos x="56" y="92"/>
                </a:cxn>
                <a:cxn ang="0">
                  <a:pos x="56" y="85"/>
                </a:cxn>
                <a:cxn ang="0">
                  <a:pos x="59" y="81"/>
                </a:cxn>
                <a:cxn ang="0">
                  <a:pos x="62" y="76"/>
                </a:cxn>
                <a:cxn ang="0">
                  <a:pos x="63" y="69"/>
                </a:cxn>
                <a:cxn ang="0">
                  <a:pos x="63" y="69"/>
                </a:cxn>
                <a:cxn ang="0">
                  <a:pos x="62" y="66"/>
                </a:cxn>
                <a:cxn ang="0">
                  <a:pos x="59" y="61"/>
                </a:cxn>
                <a:cxn ang="0">
                  <a:pos x="56" y="55"/>
                </a:cxn>
                <a:cxn ang="0">
                  <a:pos x="56" y="52"/>
                </a:cxn>
                <a:cxn ang="0">
                  <a:pos x="56" y="52"/>
                </a:cxn>
                <a:cxn ang="0">
                  <a:pos x="57" y="44"/>
                </a:cxn>
                <a:cxn ang="0">
                  <a:pos x="58" y="40"/>
                </a:cxn>
                <a:cxn ang="0">
                  <a:pos x="59" y="37"/>
                </a:cxn>
                <a:cxn ang="0">
                  <a:pos x="59" y="37"/>
                </a:cxn>
                <a:cxn ang="0">
                  <a:pos x="58" y="33"/>
                </a:cxn>
                <a:cxn ang="0">
                  <a:pos x="57" y="31"/>
                </a:cxn>
                <a:cxn ang="0">
                  <a:pos x="55" y="29"/>
                </a:cxn>
                <a:cxn ang="0">
                  <a:pos x="51" y="28"/>
                </a:cxn>
                <a:cxn ang="0">
                  <a:pos x="47" y="26"/>
                </a:cxn>
                <a:cxn ang="0">
                  <a:pos x="45" y="26"/>
                </a:cxn>
                <a:cxn ang="0">
                  <a:pos x="45" y="26"/>
                </a:cxn>
                <a:cxn ang="0">
                  <a:pos x="45" y="26"/>
                </a:cxn>
              </a:cxnLst>
              <a:rect l="0" t="0" r="r" b="b"/>
              <a:pathLst>
                <a:path w="63" h="92">
                  <a:moveTo>
                    <a:pt x="45" y="26"/>
                  </a:moveTo>
                  <a:lnTo>
                    <a:pt x="45" y="26"/>
                  </a:lnTo>
                  <a:lnTo>
                    <a:pt x="35" y="25"/>
                  </a:lnTo>
                  <a:lnTo>
                    <a:pt x="28" y="22"/>
                  </a:lnTo>
                  <a:lnTo>
                    <a:pt x="24" y="18"/>
                  </a:lnTo>
                  <a:lnTo>
                    <a:pt x="20" y="13"/>
                  </a:lnTo>
                  <a:lnTo>
                    <a:pt x="17" y="8"/>
                  </a:lnTo>
                  <a:lnTo>
                    <a:pt x="13" y="5"/>
                  </a:lnTo>
                  <a:lnTo>
                    <a:pt x="10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22"/>
                  </a:lnTo>
                  <a:lnTo>
                    <a:pt x="3" y="35"/>
                  </a:lnTo>
                  <a:lnTo>
                    <a:pt x="8" y="48"/>
                  </a:lnTo>
                  <a:lnTo>
                    <a:pt x="12" y="61"/>
                  </a:lnTo>
                  <a:lnTo>
                    <a:pt x="19" y="74"/>
                  </a:lnTo>
                  <a:lnTo>
                    <a:pt x="26" y="83"/>
                  </a:lnTo>
                  <a:lnTo>
                    <a:pt x="31" y="86"/>
                  </a:lnTo>
                  <a:lnTo>
                    <a:pt x="35" y="90"/>
                  </a:lnTo>
                  <a:lnTo>
                    <a:pt x="40" y="91"/>
                  </a:lnTo>
                  <a:lnTo>
                    <a:pt x="45" y="92"/>
                  </a:lnTo>
                  <a:lnTo>
                    <a:pt x="45" y="92"/>
                  </a:lnTo>
                  <a:lnTo>
                    <a:pt x="56" y="92"/>
                  </a:lnTo>
                  <a:lnTo>
                    <a:pt x="56" y="92"/>
                  </a:lnTo>
                  <a:lnTo>
                    <a:pt x="56" y="85"/>
                  </a:lnTo>
                  <a:lnTo>
                    <a:pt x="59" y="81"/>
                  </a:lnTo>
                  <a:lnTo>
                    <a:pt x="62" y="76"/>
                  </a:lnTo>
                  <a:lnTo>
                    <a:pt x="63" y="69"/>
                  </a:lnTo>
                  <a:lnTo>
                    <a:pt x="63" y="69"/>
                  </a:lnTo>
                  <a:lnTo>
                    <a:pt x="62" y="66"/>
                  </a:lnTo>
                  <a:lnTo>
                    <a:pt x="59" y="61"/>
                  </a:lnTo>
                  <a:lnTo>
                    <a:pt x="56" y="55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7" y="44"/>
                  </a:lnTo>
                  <a:lnTo>
                    <a:pt x="58" y="40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8" y="33"/>
                  </a:lnTo>
                  <a:lnTo>
                    <a:pt x="57" y="31"/>
                  </a:lnTo>
                  <a:lnTo>
                    <a:pt x="55" y="29"/>
                  </a:lnTo>
                  <a:lnTo>
                    <a:pt x="51" y="28"/>
                  </a:lnTo>
                  <a:lnTo>
                    <a:pt x="47" y="26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5" y="2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5" name="Freeform 43">
              <a:extLst>
                <a:ext uri="{FF2B5EF4-FFF2-40B4-BE49-F238E27FC236}">
                  <a16:creationId xmlns:a16="http://schemas.microsoft.com/office/drawing/2014/main" id="{A83140B2-59B1-8156-A4C7-4AD650F3C35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19464" y="2070529"/>
              <a:ext cx="59702" cy="42979"/>
            </a:xfrm>
            <a:custGeom>
              <a:avLst/>
              <a:gdLst/>
              <a:ahLst/>
              <a:cxnLst>
                <a:cxn ang="0">
                  <a:pos x="35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7"/>
                </a:cxn>
                <a:cxn ang="0">
                  <a:pos x="2" y="33"/>
                </a:cxn>
                <a:cxn ang="0">
                  <a:pos x="4" y="38"/>
                </a:cxn>
                <a:cxn ang="0">
                  <a:pos x="6" y="42"/>
                </a:cxn>
                <a:cxn ang="0">
                  <a:pos x="11" y="46"/>
                </a:cxn>
                <a:cxn ang="0">
                  <a:pos x="14" y="49"/>
                </a:cxn>
                <a:cxn ang="0">
                  <a:pos x="20" y="50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29" y="50"/>
                </a:cxn>
                <a:cxn ang="0">
                  <a:pos x="33" y="48"/>
                </a:cxn>
                <a:cxn ang="0">
                  <a:pos x="35" y="46"/>
                </a:cxn>
                <a:cxn ang="0">
                  <a:pos x="38" y="42"/>
                </a:cxn>
                <a:cxn ang="0">
                  <a:pos x="40" y="35"/>
                </a:cxn>
                <a:cxn ang="0">
                  <a:pos x="41" y="33"/>
                </a:cxn>
                <a:cxn ang="0">
                  <a:pos x="43" y="33"/>
                </a:cxn>
                <a:cxn ang="0">
                  <a:pos x="43" y="33"/>
                </a:cxn>
                <a:cxn ang="0">
                  <a:pos x="65" y="33"/>
                </a:cxn>
                <a:cxn ang="0">
                  <a:pos x="65" y="33"/>
                </a:cxn>
                <a:cxn ang="0">
                  <a:pos x="69" y="32"/>
                </a:cxn>
                <a:cxn ang="0">
                  <a:pos x="72" y="31"/>
                </a:cxn>
                <a:cxn ang="0">
                  <a:pos x="74" y="28"/>
                </a:cxn>
                <a:cxn ang="0">
                  <a:pos x="75" y="26"/>
                </a:cxn>
                <a:cxn ang="0">
                  <a:pos x="75" y="23"/>
                </a:cxn>
                <a:cxn ang="0">
                  <a:pos x="77" y="18"/>
                </a:cxn>
                <a:cxn ang="0">
                  <a:pos x="77" y="18"/>
                </a:cxn>
                <a:cxn ang="0">
                  <a:pos x="75" y="10"/>
                </a:cxn>
                <a:cxn ang="0">
                  <a:pos x="72" y="4"/>
                </a:cxn>
                <a:cxn ang="0">
                  <a:pos x="67" y="1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59" y="0"/>
                </a:cxn>
                <a:cxn ang="0">
                  <a:pos x="57" y="2"/>
                </a:cxn>
                <a:cxn ang="0">
                  <a:pos x="54" y="7"/>
                </a:cxn>
                <a:cxn ang="0">
                  <a:pos x="51" y="14"/>
                </a:cxn>
                <a:cxn ang="0">
                  <a:pos x="50" y="22"/>
                </a:cxn>
                <a:cxn ang="0">
                  <a:pos x="50" y="22"/>
                </a:cxn>
                <a:cxn ang="0">
                  <a:pos x="47" y="22"/>
                </a:cxn>
                <a:cxn ang="0">
                  <a:pos x="43" y="19"/>
                </a:cxn>
                <a:cxn ang="0">
                  <a:pos x="35" y="15"/>
                </a:cxn>
                <a:cxn ang="0">
                  <a:pos x="35" y="15"/>
                </a:cxn>
                <a:cxn ang="0">
                  <a:pos x="35" y="15"/>
                </a:cxn>
              </a:cxnLst>
              <a:rect l="0" t="0" r="r" b="b"/>
              <a:pathLst>
                <a:path w="77" h="52">
                  <a:moveTo>
                    <a:pt x="35" y="15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2" y="33"/>
                  </a:lnTo>
                  <a:lnTo>
                    <a:pt x="4" y="38"/>
                  </a:lnTo>
                  <a:lnTo>
                    <a:pt x="6" y="42"/>
                  </a:lnTo>
                  <a:lnTo>
                    <a:pt x="11" y="46"/>
                  </a:lnTo>
                  <a:lnTo>
                    <a:pt x="14" y="49"/>
                  </a:lnTo>
                  <a:lnTo>
                    <a:pt x="20" y="50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29" y="50"/>
                  </a:lnTo>
                  <a:lnTo>
                    <a:pt x="33" y="48"/>
                  </a:lnTo>
                  <a:lnTo>
                    <a:pt x="35" y="46"/>
                  </a:lnTo>
                  <a:lnTo>
                    <a:pt x="38" y="42"/>
                  </a:lnTo>
                  <a:lnTo>
                    <a:pt x="40" y="35"/>
                  </a:lnTo>
                  <a:lnTo>
                    <a:pt x="41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65" y="33"/>
                  </a:lnTo>
                  <a:lnTo>
                    <a:pt x="65" y="33"/>
                  </a:lnTo>
                  <a:lnTo>
                    <a:pt x="69" y="32"/>
                  </a:lnTo>
                  <a:lnTo>
                    <a:pt x="72" y="31"/>
                  </a:lnTo>
                  <a:lnTo>
                    <a:pt x="74" y="28"/>
                  </a:lnTo>
                  <a:lnTo>
                    <a:pt x="75" y="26"/>
                  </a:lnTo>
                  <a:lnTo>
                    <a:pt x="75" y="23"/>
                  </a:lnTo>
                  <a:lnTo>
                    <a:pt x="77" y="18"/>
                  </a:lnTo>
                  <a:lnTo>
                    <a:pt x="77" y="18"/>
                  </a:lnTo>
                  <a:lnTo>
                    <a:pt x="75" y="10"/>
                  </a:lnTo>
                  <a:lnTo>
                    <a:pt x="72" y="4"/>
                  </a:lnTo>
                  <a:lnTo>
                    <a:pt x="67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59" y="0"/>
                  </a:lnTo>
                  <a:lnTo>
                    <a:pt x="57" y="2"/>
                  </a:lnTo>
                  <a:lnTo>
                    <a:pt x="54" y="7"/>
                  </a:lnTo>
                  <a:lnTo>
                    <a:pt x="51" y="14"/>
                  </a:lnTo>
                  <a:lnTo>
                    <a:pt x="50" y="22"/>
                  </a:lnTo>
                  <a:lnTo>
                    <a:pt x="50" y="22"/>
                  </a:lnTo>
                  <a:lnTo>
                    <a:pt x="47" y="22"/>
                  </a:lnTo>
                  <a:lnTo>
                    <a:pt x="43" y="19"/>
                  </a:lnTo>
                  <a:lnTo>
                    <a:pt x="35" y="15"/>
                  </a:lnTo>
                  <a:lnTo>
                    <a:pt x="35" y="15"/>
                  </a:lnTo>
                  <a:lnTo>
                    <a:pt x="35" y="1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6" name="Freeform 44">
              <a:extLst>
                <a:ext uri="{FF2B5EF4-FFF2-40B4-BE49-F238E27FC236}">
                  <a16:creationId xmlns:a16="http://schemas.microsoft.com/office/drawing/2014/main" id="{536EE675-023F-7033-2AE8-8E4BEBC6E35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91735" y="2164751"/>
              <a:ext cx="34565" cy="2149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2" y="7"/>
                </a:cxn>
                <a:cxn ang="0">
                  <a:pos x="2" y="7"/>
                </a:cxn>
                <a:cxn ang="0">
                  <a:pos x="2" y="12"/>
                </a:cxn>
                <a:cxn ang="0">
                  <a:pos x="4" y="16"/>
                </a:cxn>
                <a:cxn ang="0">
                  <a:pos x="5" y="19"/>
                </a:cxn>
                <a:cxn ang="0">
                  <a:pos x="9" y="22"/>
                </a:cxn>
                <a:cxn ang="0">
                  <a:pos x="12" y="23"/>
                </a:cxn>
                <a:cxn ang="0">
                  <a:pos x="18" y="25"/>
                </a:cxn>
                <a:cxn ang="0">
                  <a:pos x="24" y="25"/>
                </a:cxn>
                <a:cxn ang="0">
                  <a:pos x="24" y="25"/>
                </a:cxn>
                <a:cxn ang="0">
                  <a:pos x="32" y="24"/>
                </a:cxn>
                <a:cxn ang="0">
                  <a:pos x="38" y="20"/>
                </a:cxn>
                <a:cxn ang="0">
                  <a:pos x="41" y="16"/>
                </a:cxn>
                <a:cxn ang="0">
                  <a:pos x="42" y="10"/>
                </a:cxn>
                <a:cxn ang="0">
                  <a:pos x="42" y="10"/>
                </a:cxn>
                <a:cxn ang="0">
                  <a:pos x="41" y="5"/>
                </a:cxn>
                <a:cxn ang="0">
                  <a:pos x="41" y="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2" h="25">
                  <a:moveTo>
                    <a:pt x="2" y="0"/>
                  </a:move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5" y="19"/>
                  </a:lnTo>
                  <a:lnTo>
                    <a:pt x="9" y="22"/>
                  </a:lnTo>
                  <a:lnTo>
                    <a:pt x="12" y="23"/>
                  </a:lnTo>
                  <a:lnTo>
                    <a:pt x="18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2" y="24"/>
                  </a:lnTo>
                  <a:lnTo>
                    <a:pt x="38" y="20"/>
                  </a:lnTo>
                  <a:lnTo>
                    <a:pt x="41" y="16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1" y="5"/>
                  </a:lnTo>
                  <a:lnTo>
                    <a:pt x="41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7" name="Freeform 45">
              <a:extLst>
                <a:ext uri="{FF2B5EF4-FFF2-40B4-BE49-F238E27FC236}">
                  <a16:creationId xmlns:a16="http://schemas.microsoft.com/office/drawing/2014/main" id="{A1D39BDE-9A3C-E436-5AC0-BF2422CD57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75004" y="2092018"/>
              <a:ext cx="18854" cy="34714"/>
            </a:xfrm>
            <a:custGeom>
              <a:avLst/>
              <a:gdLst/>
              <a:ahLst/>
              <a:cxnLst>
                <a:cxn ang="0">
                  <a:pos x="26" y="12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2" y="24"/>
                </a:cxn>
                <a:cxn ang="0">
                  <a:pos x="4" y="32"/>
                </a:cxn>
                <a:cxn ang="0">
                  <a:pos x="7" y="39"/>
                </a:cxn>
                <a:cxn ang="0">
                  <a:pos x="10" y="40"/>
                </a:cxn>
                <a:cxn ang="0">
                  <a:pos x="12" y="41"/>
                </a:cxn>
                <a:cxn ang="0">
                  <a:pos x="12" y="41"/>
                </a:cxn>
                <a:cxn ang="0">
                  <a:pos x="17" y="40"/>
                </a:cxn>
                <a:cxn ang="0">
                  <a:pos x="20" y="37"/>
                </a:cxn>
                <a:cxn ang="0">
                  <a:pos x="22" y="32"/>
                </a:cxn>
                <a:cxn ang="0">
                  <a:pos x="25" y="28"/>
                </a:cxn>
                <a:cxn ang="0">
                  <a:pos x="26" y="17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12"/>
                </a:cxn>
              </a:cxnLst>
              <a:rect l="0" t="0" r="r" b="b"/>
              <a:pathLst>
                <a:path w="26" h="41">
                  <a:moveTo>
                    <a:pt x="26" y="12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24"/>
                  </a:lnTo>
                  <a:lnTo>
                    <a:pt x="4" y="32"/>
                  </a:lnTo>
                  <a:lnTo>
                    <a:pt x="7" y="39"/>
                  </a:lnTo>
                  <a:lnTo>
                    <a:pt x="10" y="40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7" y="40"/>
                  </a:lnTo>
                  <a:lnTo>
                    <a:pt x="20" y="37"/>
                  </a:lnTo>
                  <a:lnTo>
                    <a:pt x="22" y="32"/>
                  </a:lnTo>
                  <a:lnTo>
                    <a:pt x="25" y="28"/>
                  </a:lnTo>
                  <a:lnTo>
                    <a:pt x="26" y="17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8" name="Freeform 46">
              <a:extLst>
                <a:ext uri="{FF2B5EF4-FFF2-40B4-BE49-F238E27FC236}">
                  <a16:creationId xmlns:a16="http://schemas.microsoft.com/office/drawing/2014/main" id="{4BB58190-EC3C-36B0-DCB6-3A5BAEC19BB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99591" y="2044081"/>
              <a:ext cx="26708" cy="21490"/>
            </a:xfrm>
            <a:custGeom>
              <a:avLst/>
              <a:gdLst/>
              <a:ahLst/>
              <a:cxnLst>
                <a:cxn ang="0">
                  <a:pos x="26" y="4"/>
                </a:cxn>
                <a:cxn ang="0">
                  <a:pos x="26" y="4"/>
                </a:cxn>
                <a:cxn ang="0">
                  <a:pos x="23" y="4"/>
                </a:cxn>
                <a:cxn ang="0">
                  <a:pos x="21" y="3"/>
                </a:cxn>
                <a:cxn ang="0">
                  <a:pos x="17" y="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8" y="2"/>
                </a:cxn>
                <a:cxn ang="0">
                  <a:pos x="6" y="3"/>
                </a:cxn>
                <a:cxn ang="0">
                  <a:pos x="3" y="4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16"/>
                </a:cxn>
                <a:cxn ang="0">
                  <a:pos x="2" y="19"/>
                </a:cxn>
                <a:cxn ang="0">
                  <a:pos x="8" y="22"/>
                </a:cxn>
                <a:cxn ang="0">
                  <a:pos x="14" y="26"/>
                </a:cxn>
                <a:cxn ang="0">
                  <a:pos x="18" y="27"/>
                </a:cxn>
                <a:cxn ang="0">
                  <a:pos x="18" y="27"/>
                </a:cxn>
                <a:cxn ang="0">
                  <a:pos x="24" y="26"/>
                </a:cxn>
                <a:cxn ang="0">
                  <a:pos x="29" y="23"/>
                </a:cxn>
                <a:cxn ang="0">
                  <a:pos x="32" y="20"/>
                </a:cxn>
                <a:cxn ang="0">
                  <a:pos x="33" y="15"/>
                </a:cxn>
                <a:cxn ang="0">
                  <a:pos x="33" y="15"/>
                </a:cxn>
                <a:cxn ang="0">
                  <a:pos x="32" y="12"/>
                </a:cxn>
                <a:cxn ang="0">
                  <a:pos x="31" y="8"/>
                </a:cxn>
                <a:cxn ang="0">
                  <a:pos x="29" y="5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</a:cxnLst>
              <a:rect l="0" t="0" r="r" b="b"/>
              <a:pathLst>
                <a:path w="33" h="27">
                  <a:moveTo>
                    <a:pt x="26" y="4"/>
                  </a:moveTo>
                  <a:lnTo>
                    <a:pt x="26" y="4"/>
                  </a:lnTo>
                  <a:lnTo>
                    <a:pt x="23" y="4"/>
                  </a:lnTo>
                  <a:lnTo>
                    <a:pt x="21" y="3"/>
                  </a:lnTo>
                  <a:lnTo>
                    <a:pt x="17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8" y="2"/>
                  </a:lnTo>
                  <a:lnTo>
                    <a:pt x="6" y="3"/>
                  </a:lnTo>
                  <a:lnTo>
                    <a:pt x="3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6"/>
                  </a:lnTo>
                  <a:lnTo>
                    <a:pt x="2" y="19"/>
                  </a:lnTo>
                  <a:lnTo>
                    <a:pt x="8" y="22"/>
                  </a:lnTo>
                  <a:lnTo>
                    <a:pt x="14" y="26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4" y="26"/>
                  </a:lnTo>
                  <a:lnTo>
                    <a:pt x="29" y="23"/>
                  </a:lnTo>
                  <a:lnTo>
                    <a:pt x="32" y="20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2" y="12"/>
                  </a:lnTo>
                  <a:lnTo>
                    <a:pt x="31" y="8"/>
                  </a:lnTo>
                  <a:lnTo>
                    <a:pt x="29" y="5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9" name="Freeform 47">
              <a:extLst>
                <a:ext uri="{FF2B5EF4-FFF2-40B4-BE49-F238E27FC236}">
                  <a16:creationId xmlns:a16="http://schemas.microsoft.com/office/drawing/2014/main" id="{D0F71DBB-0B3D-6EE4-1160-A9D6B67C6DE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29987" y="4454176"/>
              <a:ext cx="59702" cy="44632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3" y="0"/>
                </a:cxn>
                <a:cxn ang="0">
                  <a:pos x="15" y="7"/>
                </a:cxn>
                <a:cxn ang="0">
                  <a:pos x="10" y="11"/>
                </a:cxn>
                <a:cxn ang="0">
                  <a:pos x="5" y="14"/>
                </a:cxn>
                <a:cxn ang="0">
                  <a:pos x="3" y="19"/>
                </a:cxn>
                <a:cxn ang="0">
                  <a:pos x="2" y="26"/>
                </a:cxn>
                <a:cxn ang="0">
                  <a:pos x="0" y="34"/>
                </a:cxn>
                <a:cxn ang="0">
                  <a:pos x="0" y="45"/>
                </a:cxn>
                <a:cxn ang="0">
                  <a:pos x="0" y="45"/>
                </a:cxn>
                <a:cxn ang="0">
                  <a:pos x="27" y="50"/>
                </a:cxn>
                <a:cxn ang="0">
                  <a:pos x="37" y="52"/>
                </a:cxn>
                <a:cxn ang="0">
                  <a:pos x="45" y="53"/>
                </a:cxn>
                <a:cxn ang="0">
                  <a:pos x="53" y="53"/>
                </a:cxn>
                <a:cxn ang="0">
                  <a:pos x="60" y="50"/>
                </a:cxn>
                <a:cxn ang="0">
                  <a:pos x="68" y="45"/>
                </a:cxn>
                <a:cxn ang="0">
                  <a:pos x="78" y="37"/>
                </a:cxn>
                <a:cxn ang="0">
                  <a:pos x="78" y="37"/>
                </a:cxn>
                <a:cxn ang="0">
                  <a:pos x="72" y="33"/>
                </a:cxn>
                <a:cxn ang="0">
                  <a:pos x="66" y="28"/>
                </a:cxn>
                <a:cxn ang="0">
                  <a:pos x="53" y="20"/>
                </a:cxn>
                <a:cxn ang="0">
                  <a:pos x="43" y="12"/>
                </a:cxn>
                <a:cxn ang="0">
                  <a:pos x="37" y="7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78" h="53">
                  <a:moveTo>
                    <a:pt x="33" y="0"/>
                  </a:moveTo>
                  <a:lnTo>
                    <a:pt x="33" y="0"/>
                  </a:lnTo>
                  <a:lnTo>
                    <a:pt x="15" y="7"/>
                  </a:lnTo>
                  <a:lnTo>
                    <a:pt x="10" y="11"/>
                  </a:lnTo>
                  <a:lnTo>
                    <a:pt x="5" y="14"/>
                  </a:lnTo>
                  <a:lnTo>
                    <a:pt x="3" y="19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7" y="50"/>
                  </a:lnTo>
                  <a:lnTo>
                    <a:pt x="37" y="52"/>
                  </a:lnTo>
                  <a:lnTo>
                    <a:pt x="45" y="53"/>
                  </a:lnTo>
                  <a:lnTo>
                    <a:pt x="53" y="53"/>
                  </a:lnTo>
                  <a:lnTo>
                    <a:pt x="60" y="50"/>
                  </a:lnTo>
                  <a:lnTo>
                    <a:pt x="68" y="45"/>
                  </a:lnTo>
                  <a:lnTo>
                    <a:pt x="78" y="37"/>
                  </a:lnTo>
                  <a:lnTo>
                    <a:pt x="78" y="37"/>
                  </a:lnTo>
                  <a:lnTo>
                    <a:pt x="72" y="33"/>
                  </a:lnTo>
                  <a:lnTo>
                    <a:pt x="66" y="28"/>
                  </a:lnTo>
                  <a:lnTo>
                    <a:pt x="53" y="20"/>
                  </a:lnTo>
                  <a:lnTo>
                    <a:pt x="43" y="12"/>
                  </a:lnTo>
                  <a:lnTo>
                    <a:pt x="37" y="7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0" name="Freeform 48">
              <a:extLst>
                <a:ext uri="{FF2B5EF4-FFF2-40B4-BE49-F238E27FC236}">
                  <a16:creationId xmlns:a16="http://schemas.microsoft.com/office/drawing/2014/main" id="{039F8770-BE29-173D-F7D1-63725536924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651047" y="2908608"/>
              <a:ext cx="40850" cy="107447"/>
            </a:xfrm>
            <a:custGeom>
              <a:avLst/>
              <a:gdLst/>
              <a:ahLst/>
              <a:cxnLst>
                <a:cxn ang="0">
                  <a:pos x="10" y="73"/>
                </a:cxn>
                <a:cxn ang="0">
                  <a:pos x="3" y="28"/>
                </a:cxn>
                <a:cxn ang="0">
                  <a:pos x="3" y="28"/>
                </a:cxn>
                <a:cxn ang="0">
                  <a:pos x="3" y="28"/>
                </a:cxn>
                <a:cxn ang="0">
                  <a:pos x="1" y="27"/>
                </a:cxn>
                <a:cxn ang="0">
                  <a:pos x="0" y="25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" y="9"/>
                </a:cxn>
                <a:cxn ang="0">
                  <a:pos x="3" y="4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0" y="14"/>
                </a:cxn>
                <a:cxn ang="0">
                  <a:pos x="40" y="14"/>
                </a:cxn>
                <a:cxn ang="0">
                  <a:pos x="40" y="14"/>
                </a:cxn>
                <a:cxn ang="0">
                  <a:pos x="40" y="51"/>
                </a:cxn>
                <a:cxn ang="0">
                  <a:pos x="40" y="51"/>
                </a:cxn>
                <a:cxn ang="0">
                  <a:pos x="41" y="60"/>
                </a:cxn>
                <a:cxn ang="0">
                  <a:pos x="42" y="70"/>
                </a:cxn>
                <a:cxn ang="0">
                  <a:pos x="47" y="93"/>
                </a:cxn>
                <a:cxn ang="0">
                  <a:pos x="50" y="113"/>
                </a:cxn>
                <a:cxn ang="0">
                  <a:pos x="51" y="121"/>
                </a:cxn>
                <a:cxn ang="0">
                  <a:pos x="50" y="128"/>
                </a:cxn>
                <a:cxn ang="0">
                  <a:pos x="50" y="128"/>
                </a:cxn>
                <a:cxn ang="0">
                  <a:pos x="48" y="127"/>
                </a:cxn>
                <a:cxn ang="0">
                  <a:pos x="46" y="124"/>
                </a:cxn>
                <a:cxn ang="0">
                  <a:pos x="40" y="113"/>
                </a:cxn>
                <a:cxn ang="0">
                  <a:pos x="40" y="113"/>
                </a:cxn>
                <a:cxn ang="0">
                  <a:pos x="38" y="107"/>
                </a:cxn>
                <a:cxn ang="0">
                  <a:pos x="33" y="102"/>
                </a:cxn>
                <a:cxn ang="0">
                  <a:pos x="24" y="92"/>
                </a:cxn>
                <a:cxn ang="0">
                  <a:pos x="19" y="87"/>
                </a:cxn>
                <a:cxn ang="0">
                  <a:pos x="15" y="82"/>
                </a:cxn>
                <a:cxn ang="0">
                  <a:pos x="11" y="78"/>
                </a:cxn>
                <a:cxn ang="0">
                  <a:pos x="10" y="73"/>
                </a:cxn>
                <a:cxn ang="0">
                  <a:pos x="10" y="73"/>
                </a:cxn>
                <a:cxn ang="0">
                  <a:pos x="10" y="73"/>
                </a:cxn>
              </a:cxnLst>
              <a:rect l="0" t="0" r="r" b="b"/>
              <a:pathLst>
                <a:path w="51" h="128">
                  <a:moveTo>
                    <a:pt x="10" y="73"/>
                  </a:moveTo>
                  <a:lnTo>
                    <a:pt x="3" y="28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2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9"/>
                  </a:lnTo>
                  <a:lnTo>
                    <a:pt x="3" y="4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51"/>
                  </a:lnTo>
                  <a:lnTo>
                    <a:pt x="40" y="51"/>
                  </a:lnTo>
                  <a:lnTo>
                    <a:pt x="41" y="60"/>
                  </a:lnTo>
                  <a:lnTo>
                    <a:pt x="42" y="70"/>
                  </a:lnTo>
                  <a:lnTo>
                    <a:pt x="47" y="93"/>
                  </a:lnTo>
                  <a:lnTo>
                    <a:pt x="50" y="113"/>
                  </a:lnTo>
                  <a:lnTo>
                    <a:pt x="51" y="121"/>
                  </a:lnTo>
                  <a:lnTo>
                    <a:pt x="50" y="128"/>
                  </a:lnTo>
                  <a:lnTo>
                    <a:pt x="50" y="128"/>
                  </a:lnTo>
                  <a:lnTo>
                    <a:pt x="48" y="127"/>
                  </a:lnTo>
                  <a:lnTo>
                    <a:pt x="46" y="124"/>
                  </a:lnTo>
                  <a:lnTo>
                    <a:pt x="40" y="113"/>
                  </a:lnTo>
                  <a:lnTo>
                    <a:pt x="40" y="113"/>
                  </a:lnTo>
                  <a:lnTo>
                    <a:pt x="38" y="107"/>
                  </a:lnTo>
                  <a:lnTo>
                    <a:pt x="33" y="102"/>
                  </a:lnTo>
                  <a:lnTo>
                    <a:pt x="24" y="92"/>
                  </a:lnTo>
                  <a:lnTo>
                    <a:pt x="19" y="87"/>
                  </a:lnTo>
                  <a:lnTo>
                    <a:pt x="15" y="82"/>
                  </a:lnTo>
                  <a:lnTo>
                    <a:pt x="11" y="78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1" name="Freeform 49">
              <a:extLst>
                <a:ext uri="{FF2B5EF4-FFF2-40B4-BE49-F238E27FC236}">
                  <a16:creationId xmlns:a16="http://schemas.microsoft.com/office/drawing/2014/main" id="{FD508B2B-78B2-7BF3-33DD-2044FBBA5C7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001293" y="4475666"/>
              <a:ext cx="593885" cy="762039"/>
            </a:xfrm>
            <a:custGeom>
              <a:avLst/>
              <a:gdLst/>
              <a:ahLst/>
              <a:cxnLst>
                <a:cxn ang="0">
                  <a:pos x="442" y="145"/>
                </a:cxn>
                <a:cxn ang="0">
                  <a:pos x="392" y="238"/>
                </a:cxn>
                <a:cxn ang="0">
                  <a:pos x="359" y="276"/>
                </a:cxn>
                <a:cxn ang="0">
                  <a:pos x="296" y="299"/>
                </a:cxn>
                <a:cxn ang="0">
                  <a:pos x="282" y="323"/>
                </a:cxn>
                <a:cxn ang="0">
                  <a:pos x="293" y="361"/>
                </a:cxn>
                <a:cxn ang="0">
                  <a:pos x="304" y="390"/>
                </a:cxn>
                <a:cxn ang="0">
                  <a:pos x="289" y="416"/>
                </a:cxn>
                <a:cxn ang="0">
                  <a:pos x="283" y="438"/>
                </a:cxn>
                <a:cxn ang="0">
                  <a:pos x="297" y="467"/>
                </a:cxn>
                <a:cxn ang="0">
                  <a:pos x="290" y="489"/>
                </a:cxn>
                <a:cxn ang="0">
                  <a:pos x="251" y="514"/>
                </a:cxn>
                <a:cxn ang="0">
                  <a:pos x="214" y="521"/>
                </a:cxn>
                <a:cxn ang="0">
                  <a:pos x="199" y="547"/>
                </a:cxn>
                <a:cxn ang="0">
                  <a:pos x="185" y="576"/>
                </a:cxn>
                <a:cxn ang="0">
                  <a:pos x="156" y="570"/>
                </a:cxn>
                <a:cxn ang="0">
                  <a:pos x="130" y="574"/>
                </a:cxn>
                <a:cxn ang="0">
                  <a:pos x="101" y="612"/>
                </a:cxn>
                <a:cxn ang="0">
                  <a:pos x="82" y="634"/>
                </a:cxn>
                <a:cxn ang="0">
                  <a:pos x="50" y="633"/>
                </a:cxn>
                <a:cxn ang="0">
                  <a:pos x="23" y="656"/>
                </a:cxn>
                <a:cxn ang="0">
                  <a:pos x="0" y="720"/>
                </a:cxn>
                <a:cxn ang="0">
                  <a:pos x="11" y="744"/>
                </a:cxn>
                <a:cxn ang="0">
                  <a:pos x="92" y="795"/>
                </a:cxn>
                <a:cxn ang="0">
                  <a:pos x="111" y="796"/>
                </a:cxn>
                <a:cxn ang="0">
                  <a:pos x="136" y="786"/>
                </a:cxn>
                <a:cxn ang="0">
                  <a:pos x="186" y="806"/>
                </a:cxn>
                <a:cxn ang="0">
                  <a:pos x="232" y="847"/>
                </a:cxn>
                <a:cxn ang="0">
                  <a:pos x="290" y="854"/>
                </a:cxn>
                <a:cxn ang="0">
                  <a:pos x="320" y="874"/>
                </a:cxn>
                <a:cxn ang="0">
                  <a:pos x="345" y="889"/>
                </a:cxn>
                <a:cxn ang="0">
                  <a:pos x="377" y="872"/>
                </a:cxn>
                <a:cxn ang="0">
                  <a:pos x="404" y="864"/>
                </a:cxn>
                <a:cxn ang="0">
                  <a:pos x="464" y="893"/>
                </a:cxn>
                <a:cxn ang="0">
                  <a:pos x="521" y="923"/>
                </a:cxn>
                <a:cxn ang="0">
                  <a:pos x="543" y="910"/>
                </a:cxn>
                <a:cxn ang="0">
                  <a:pos x="565" y="896"/>
                </a:cxn>
                <a:cxn ang="0">
                  <a:pos x="599" y="908"/>
                </a:cxn>
                <a:cxn ang="0">
                  <a:pos x="613" y="895"/>
                </a:cxn>
                <a:cxn ang="0">
                  <a:pos x="609" y="847"/>
                </a:cxn>
                <a:cxn ang="0">
                  <a:pos x="630" y="794"/>
                </a:cxn>
                <a:cxn ang="0">
                  <a:pos x="734" y="775"/>
                </a:cxn>
                <a:cxn ang="0">
                  <a:pos x="750" y="738"/>
                </a:cxn>
                <a:cxn ang="0">
                  <a:pos x="749" y="627"/>
                </a:cxn>
                <a:cxn ang="0">
                  <a:pos x="732" y="556"/>
                </a:cxn>
                <a:cxn ang="0">
                  <a:pos x="695" y="531"/>
                </a:cxn>
                <a:cxn ang="0">
                  <a:pos x="659" y="506"/>
                </a:cxn>
                <a:cxn ang="0">
                  <a:pos x="659" y="478"/>
                </a:cxn>
                <a:cxn ang="0">
                  <a:pos x="664" y="397"/>
                </a:cxn>
                <a:cxn ang="0">
                  <a:pos x="653" y="298"/>
                </a:cxn>
                <a:cxn ang="0">
                  <a:pos x="658" y="254"/>
                </a:cxn>
                <a:cxn ang="0">
                  <a:pos x="663" y="215"/>
                </a:cxn>
                <a:cxn ang="0">
                  <a:pos x="635" y="172"/>
                </a:cxn>
                <a:cxn ang="0">
                  <a:pos x="615" y="134"/>
                </a:cxn>
                <a:cxn ang="0">
                  <a:pos x="557" y="75"/>
                </a:cxn>
                <a:cxn ang="0">
                  <a:pos x="528" y="23"/>
                </a:cxn>
                <a:cxn ang="0">
                  <a:pos x="513" y="7"/>
                </a:cxn>
                <a:cxn ang="0">
                  <a:pos x="506" y="8"/>
                </a:cxn>
              </a:cxnLst>
              <a:rect l="0" t="0" r="r" b="b"/>
              <a:pathLst>
                <a:path w="756" h="923">
                  <a:moveTo>
                    <a:pt x="506" y="8"/>
                  </a:moveTo>
                  <a:lnTo>
                    <a:pt x="506" y="8"/>
                  </a:lnTo>
                  <a:lnTo>
                    <a:pt x="487" y="53"/>
                  </a:lnTo>
                  <a:lnTo>
                    <a:pt x="465" y="99"/>
                  </a:lnTo>
                  <a:lnTo>
                    <a:pt x="442" y="145"/>
                  </a:lnTo>
                  <a:lnTo>
                    <a:pt x="430" y="167"/>
                  </a:lnTo>
                  <a:lnTo>
                    <a:pt x="418" y="187"/>
                  </a:lnTo>
                  <a:lnTo>
                    <a:pt x="418" y="187"/>
                  </a:lnTo>
                  <a:lnTo>
                    <a:pt x="405" y="214"/>
                  </a:lnTo>
                  <a:lnTo>
                    <a:pt x="392" y="238"/>
                  </a:lnTo>
                  <a:lnTo>
                    <a:pt x="386" y="248"/>
                  </a:lnTo>
                  <a:lnTo>
                    <a:pt x="378" y="259"/>
                  </a:lnTo>
                  <a:lnTo>
                    <a:pt x="369" y="268"/>
                  </a:lnTo>
                  <a:lnTo>
                    <a:pt x="359" y="276"/>
                  </a:lnTo>
                  <a:lnTo>
                    <a:pt x="359" y="276"/>
                  </a:lnTo>
                  <a:lnTo>
                    <a:pt x="350" y="280"/>
                  </a:lnTo>
                  <a:lnTo>
                    <a:pt x="338" y="284"/>
                  </a:lnTo>
                  <a:lnTo>
                    <a:pt x="313" y="292"/>
                  </a:lnTo>
                  <a:lnTo>
                    <a:pt x="300" y="297"/>
                  </a:lnTo>
                  <a:lnTo>
                    <a:pt x="296" y="299"/>
                  </a:lnTo>
                  <a:lnTo>
                    <a:pt x="291" y="302"/>
                  </a:lnTo>
                  <a:lnTo>
                    <a:pt x="288" y="307"/>
                  </a:lnTo>
                  <a:lnTo>
                    <a:pt x="284" y="312"/>
                  </a:lnTo>
                  <a:lnTo>
                    <a:pt x="283" y="317"/>
                  </a:lnTo>
                  <a:lnTo>
                    <a:pt x="282" y="323"/>
                  </a:lnTo>
                  <a:lnTo>
                    <a:pt x="282" y="323"/>
                  </a:lnTo>
                  <a:lnTo>
                    <a:pt x="283" y="336"/>
                  </a:lnTo>
                  <a:lnTo>
                    <a:pt x="285" y="346"/>
                  </a:lnTo>
                  <a:lnTo>
                    <a:pt x="289" y="354"/>
                  </a:lnTo>
                  <a:lnTo>
                    <a:pt x="293" y="361"/>
                  </a:lnTo>
                  <a:lnTo>
                    <a:pt x="297" y="367"/>
                  </a:lnTo>
                  <a:lnTo>
                    <a:pt x="300" y="374"/>
                  </a:lnTo>
                  <a:lnTo>
                    <a:pt x="302" y="381"/>
                  </a:lnTo>
                  <a:lnTo>
                    <a:pt x="304" y="390"/>
                  </a:lnTo>
                  <a:lnTo>
                    <a:pt x="304" y="390"/>
                  </a:lnTo>
                  <a:lnTo>
                    <a:pt x="302" y="397"/>
                  </a:lnTo>
                  <a:lnTo>
                    <a:pt x="300" y="401"/>
                  </a:lnTo>
                  <a:lnTo>
                    <a:pt x="297" y="407"/>
                  </a:lnTo>
                  <a:lnTo>
                    <a:pt x="293" y="412"/>
                  </a:lnTo>
                  <a:lnTo>
                    <a:pt x="289" y="416"/>
                  </a:lnTo>
                  <a:lnTo>
                    <a:pt x="285" y="422"/>
                  </a:lnTo>
                  <a:lnTo>
                    <a:pt x="283" y="428"/>
                  </a:lnTo>
                  <a:lnTo>
                    <a:pt x="282" y="434"/>
                  </a:lnTo>
                  <a:lnTo>
                    <a:pt x="282" y="434"/>
                  </a:lnTo>
                  <a:lnTo>
                    <a:pt x="283" y="438"/>
                  </a:lnTo>
                  <a:lnTo>
                    <a:pt x="284" y="442"/>
                  </a:lnTo>
                  <a:lnTo>
                    <a:pt x="290" y="448"/>
                  </a:lnTo>
                  <a:lnTo>
                    <a:pt x="294" y="457"/>
                  </a:lnTo>
                  <a:lnTo>
                    <a:pt x="297" y="461"/>
                  </a:lnTo>
                  <a:lnTo>
                    <a:pt x="297" y="467"/>
                  </a:lnTo>
                  <a:lnTo>
                    <a:pt x="297" y="467"/>
                  </a:lnTo>
                  <a:lnTo>
                    <a:pt x="297" y="473"/>
                  </a:lnTo>
                  <a:lnTo>
                    <a:pt x="296" y="478"/>
                  </a:lnTo>
                  <a:lnTo>
                    <a:pt x="293" y="484"/>
                  </a:lnTo>
                  <a:lnTo>
                    <a:pt x="290" y="489"/>
                  </a:lnTo>
                  <a:lnTo>
                    <a:pt x="286" y="493"/>
                  </a:lnTo>
                  <a:lnTo>
                    <a:pt x="283" y="498"/>
                  </a:lnTo>
                  <a:lnTo>
                    <a:pt x="273" y="505"/>
                  </a:lnTo>
                  <a:lnTo>
                    <a:pt x="262" y="511"/>
                  </a:lnTo>
                  <a:lnTo>
                    <a:pt x="251" y="514"/>
                  </a:lnTo>
                  <a:lnTo>
                    <a:pt x="238" y="518"/>
                  </a:lnTo>
                  <a:lnTo>
                    <a:pt x="227" y="518"/>
                  </a:lnTo>
                  <a:lnTo>
                    <a:pt x="227" y="518"/>
                  </a:lnTo>
                  <a:lnTo>
                    <a:pt x="220" y="519"/>
                  </a:lnTo>
                  <a:lnTo>
                    <a:pt x="214" y="521"/>
                  </a:lnTo>
                  <a:lnTo>
                    <a:pt x="209" y="523"/>
                  </a:lnTo>
                  <a:lnTo>
                    <a:pt x="206" y="527"/>
                  </a:lnTo>
                  <a:lnTo>
                    <a:pt x="204" y="531"/>
                  </a:lnTo>
                  <a:lnTo>
                    <a:pt x="201" y="537"/>
                  </a:lnTo>
                  <a:lnTo>
                    <a:pt x="199" y="547"/>
                  </a:lnTo>
                  <a:lnTo>
                    <a:pt x="198" y="558"/>
                  </a:lnTo>
                  <a:lnTo>
                    <a:pt x="194" y="568"/>
                  </a:lnTo>
                  <a:lnTo>
                    <a:pt x="192" y="572"/>
                  </a:lnTo>
                  <a:lnTo>
                    <a:pt x="189" y="574"/>
                  </a:lnTo>
                  <a:lnTo>
                    <a:pt x="185" y="576"/>
                  </a:lnTo>
                  <a:lnTo>
                    <a:pt x="179" y="576"/>
                  </a:lnTo>
                  <a:lnTo>
                    <a:pt x="179" y="576"/>
                  </a:lnTo>
                  <a:lnTo>
                    <a:pt x="172" y="576"/>
                  </a:lnTo>
                  <a:lnTo>
                    <a:pt x="166" y="573"/>
                  </a:lnTo>
                  <a:lnTo>
                    <a:pt x="156" y="570"/>
                  </a:lnTo>
                  <a:lnTo>
                    <a:pt x="146" y="569"/>
                  </a:lnTo>
                  <a:lnTo>
                    <a:pt x="146" y="569"/>
                  </a:lnTo>
                  <a:lnTo>
                    <a:pt x="140" y="570"/>
                  </a:lnTo>
                  <a:lnTo>
                    <a:pt x="134" y="572"/>
                  </a:lnTo>
                  <a:lnTo>
                    <a:pt x="130" y="574"/>
                  </a:lnTo>
                  <a:lnTo>
                    <a:pt x="125" y="576"/>
                  </a:lnTo>
                  <a:lnTo>
                    <a:pt x="118" y="583"/>
                  </a:lnTo>
                  <a:lnTo>
                    <a:pt x="111" y="592"/>
                  </a:lnTo>
                  <a:lnTo>
                    <a:pt x="106" y="602"/>
                  </a:lnTo>
                  <a:lnTo>
                    <a:pt x="101" y="612"/>
                  </a:lnTo>
                  <a:lnTo>
                    <a:pt x="96" y="621"/>
                  </a:lnTo>
                  <a:lnTo>
                    <a:pt x="91" y="629"/>
                  </a:lnTo>
                  <a:lnTo>
                    <a:pt x="91" y="629"/>
                  </a:lnTo>
                  <a:lnTo>
                    <a:pt x="87" y="631"/>
                  </a:lnTo>
                  <a:lnTo>
                    <a:pt x="82" y="634"/>
                  </a:lnTo>
                  <a:lnTo>
                    <a:pt x="77" y="634"/>
                  </a:lnTo>
                  <a:lnTo>
                    <a:pt x="72" y="634"/>
                  </a:lnTo>
                  <a:lnTo>
                    <a:pt x="62" y="631"/>
                  </a:lnTo>
                  <a:lnTo>
                    <a:pt x="56" y="631"/>
                  </a:lnTo>
                  <a:lnTo>
                    <a:pt x="50" y="633"/>
                  </a:lnTo>
                  <a:lnTo>
                    <a:pt x="50" y="633"/>
                  </a:lnTo>
                  <a:lnTo>
                    <a:pt x="46" y="634"/>
                  </a:lnTo>
                  <a:lnTo>
                    <a:pt x="41" y="637"/>
                  </a:lnTo>
                  <a:lnTo>
                    <a:pt x="32" y="645"/>
                  </a:lnTo>
                  <a:lnTo>
                    <a:pt x="23" y="656"/>
                  </a:lnTo>
                  <a:lnTo>
                    <a:pt x="15" y="668"/>
                  </a:lnTo>
                  <a:lnTo>
                    <a:pt x="9" y="681"/>
                  </a:lnTo>
                  <a:lnTo>
                    <a:pt x="3" y="695"/>
                  </a:lnTo>
                  <a:lnTo>
                    <a:pt x="1" y="709"/>
                  </a:lnTo>
                  <a:lnTo>
                    <a:pt x="0" y="720"/>
                  </a:lnTo>
                  <a:lnTo>
                    <a:pt x="0" y="720"/>
                  </a:lnTo>
                  <a:lnTo>
                    <a:pt x="0" y="726"/>
                  </a:lnTo>
                  <a:lnTo>
                    <a:pt x="2" y="732"/>
                  </a:lnTo>
                  <a:lnTo>
                    <a:pt x="7" y="738"/>
                  </a:lnTo>
                  <a:lnTo>
                    <a:pt x="11" y="744"/>
                  </a:lnTo>
                  <a:lnTo>
                    <a:pt x="24" y="758"/>
                  </a:lnTo>
                  <a:lnTo>
                    <a:pt x="40" y="770"/>
                  </a:lnTo>
                  <a:lnTo>
                    <a:pt x="57" y="781"/>
                  </a:lnTo>
                  <a:lnTo>
                    <a:pt x="76" y="789"/>
                  </a:lnTo>
                  <a:lnTo>
                    <a:pt x="92" y="795"/>
                  </a:lnTo>
                  <a:lnTo>
                    <a:pt x="99" y="797"/>
                  </a:lnTo>
                  <a:lnTo>
                    <a:pt x="106" y="797"/>
                  </a:lnTo>
                  <a:lnTo>
                    <a:pt x="106" y="797"/>
                  </a:lnTo>
                  <a:lnTo>
                    <a:pt x="108" y="797"/>
                  </a:lnTo>
                  <a:lnTo>
                    <a:pt x="111" y="796"/>
                  </a:lnTo>
                  <a:lnTo>
                    <a:pt x="117" y="791"/>
                  </a:lnTo>
                  <a:lnTo>
                    <a:pt x="125" y="788"/>
                  </a:lnTo>
                  <a:lnTo>
                    <a:pt x="130" y="787"/>
                  </a:lnTo>
                  <a:lnTo>
                    <a:pt x="136" y="786"/>
                  </a:lnTo>
                  <a:lnTo>
                    <a:pt x="136" y="786"/>
                  </a:lnTo>
                  <a:lnTo>
                    <a:pt x="143" y="787"/>
                  </a:lnTo>
                  <a:lnTo>
                    <a:pt x="148" y="788"/>
                  </a:lnTo>
                  <a:lnTo>
                    <a:pt x="162" y="793"/>
                  </a:lnTo>
                  <a:lnTo>
                    <a:pt x="174" y="798"/>
                  </a:lnTo>
                  <a:lnTo>
                    <a:pt x="186" y="806"/>
                  </a:lnTo>
                  <a:lnTo>
                    <a:pt x="197" y="816"/>
                  </a:lnTo>
                  <a:lnTo>
                    <a:pt x="207" y="825"/>
                  </a:lnTo>
                  <a:lnTo>
                    <a:pt x="223" y="841"/>
                  </a:lnTo>
                  <a:lnTo>
                    <a:pt x="223" y="841"/>
                  </a:lnTo>
                  <a:lnTo>
                    <a:pt x="232" y="847"/>
                  </a:lnTo>
                  <a:lnTo>
                    <a:pt x="240" y="850"/>
                  </a:lnTo>
                  <a:lnTo>
                    <a:pt x="250" y="851"/>
                  </a:lnTo>
                  <a:lnTo>
                    <a:pt x="259" y="851"/>
                  </a:lnTo>
                  <a:lnTo>
                    <a:pt x="279" y="851"/>
                  </a:lnTo>
                  <a:lnTo>
                    <a:pt x="290" y="854"/>
                  </a:lnTo>
                  <a:lnTo>
                    <a:pt x="300" y="856"/>
                  </a:lnTo>
                  <a:lnTo>
                    <a:pt x="300" y="856"/>
                  </a:lnTo>
                  <a:lnTo>
                    <a:pt x="306" y="858"/>
                  </a:lnTo>
                  <a:lnTo>
                    <a:pt x="311" y="863"/>
                  </a:lnTo>
                  <a:lnTo>
                    <a:pt x="320" y="874"/>
                  </a:lnTo>
                  <a:lnTo>
                    <a:pt x="324" y="880"/>
                  </a:lnTo>
                  <a:lnTo>
                    <a:pt x="330" y="885"/>
                  </a:lnTo>
                  <a:lnTo>
                    <a:pt x="337" y="888"/>
                  </a:lnTo>
                  <a:lnTo>
                    <a:pt x="345" y="889"/>
                  </a:lnTo>
                  <a:lnTo>
                    <a:pt x="345" y="889"/>
                  </a:lnTo>
                  <a:lnTo>
                    <a:pt x="354" y="888"/>
                  </a:lnTo>
                  <a:lnTo>
                    <a:pt x="362" y="885"/>
                  </a:lnTo>
                  <a:lnTo>
                    <a:pt x="368" y="881"/>
                  </a:lnTo>
                  <a:lnTo>
                    <a:pt x="373" y="877"/>
                  </a:lnTo>
                  <a:lnTo>
                    <a:pt x="377" y="872"/>
                  </a:lnTo>
                  <a:lnTo>
                    <a:pt x="383" y="867"/>
                  </a:lnTo>
                  <a:lnTo>
                    <a:pt x="389" y="865"/>
                  </a:lnTo>
                  <a:lnTo>
                    <a:pt x="396" y="864"/>
                  </a:lnTo>
                  <a:lnTo>
                    <a:pt x="396" y="864"/>
                  </a:lnTo>
                  <a:lnTo>
                    <a:pt x="404" y="864"/>
                  </a:lnTo>
                  <a:lnTo>
                    <a:pt x="412" y="866"/>
                  </a:lnTo>
                  <a:lnTo>
                    <a:pt x="420" y="870"/>
                  </a:lnTo>
                  <a:lnTo>
                    <a:pt x="429" y="873"/>
                  </a:lnTo>
                  <a:lnTo>
                    <a:pt x="446" y="882"/>
                  </a:lnTo>
                  <a:lnTo>
                    <a:pt x="464" y="893"/>
                  </a:lnTo>
                  <a:lnTo>
                    <a:pt x="481" y="904"/>
                  </a:lnTo>
                  <a:lnTo>
                    <a:pt x="496" y="913"/>
                  </a:lnTo>
                  <a:lnTo>
                    <a:pt x="510" y="920"/>
                  </a:lnTo>
                  <a:lnTo>
                    <a:pt x="515" y="921"/>
                  </a:lnTo>
                  <a:lnTo>
                    <a:pt x="521" y="923"/>
                  </a:lnTo>
                  <a:lnTo>
                    <a:pt x="521" y="923"/>
                  </a:lnTo>
                  <a:lnTo>
                    <a:pt x="527" y="921"/>
                  </a:lnTo>
                  <a:lnTo>
                    <a:pt x="533" y="918"/>
                  </a:lnTo>
                  <a:lnTo>
                    <a:pt x="538" y="915"/>
                  </a:lnTo>
                  <a:lnTo>
                    <a:pt x="543" y="910"/>
                  </a:lnTo>
                  <a:lnTo>
                    <a:pt x="548" y="905"/>
                  </a:lnTo>
                  <a:lnTo>
                    <a:pt x="553" y="901"/>
                  </a:lnTo>
                  <a:lnTo>
                    <a:pt x="559" y="897"/>
                  </a:lnTo>
                  <a:lnTo>
                    <a:pt x="565" y="896"/>
                  </a:lnTo>
                  <a:lnTo>
                    <a:pt x="565" y="896"/>
                  </a:lnTo>
                  <a:lnTo>
                    <a:pt x="571" y="897"/>
                  </a:lnTo>
                  <a:lnTo>
                    <a:pt x="575" y="898"/>
                  </a:lnTo>
                  <a:lnTo>
                    <a:pt x="584" y="902"/>
                  </a:lnTo>
                  <a:lnTo>
                    <a:pt x="595" y="906"/>
                  </a:lnTo>
                  <a:lnTo>
                    <a:pt x="599" y="908"/>
                  </a:lnTo>
                  <a:lnTo>
                    <a:pt x="605" y="908"/>
                  </a:lnTo>
                  <a:lnTo>
                    <a:pt x="605" y="908"/>
                  </a:lnTo>
                  <a:lnTo>
                    <a:pt x="609" y="904"/>
                  </a:lnTo>
                  <a:lnTo>
                    <a:pt x="611" y="900"/>
                  </a:lnTo>
                  <a:lnTo>
                    <a:pt x="613" y="895"/>
                  </a:lnTo>
                  <a:lnTo>
                    <a:pt x="614" y="889"/>
                  </a:lnTo>
                  <a:lnTo>
                    <a:pt x="614" y="878"/>
                  </a:lnTo>
                  <a:lnTo>
                    <a:pt x="613" y="866"/>
                  </a:lnTo>
                  <a:lnTo>
                    <a:pt x="611" y="855"/>
                  </a:lnTo>
                  <a:lnTo>
                    <a:pt x="609" y="847"/>
                  </a:lnTo>
                  <a:lnTo>
                    <a:pt x="605" y="837"/>
                  </a:lnTo>
                  <a:lnTo>
                    <a:pt x="605" y="837"/>
                  </a:lnTo>
                  <a:lnTo>
                    <a:pt x="617" y="818"/>
                  </a:lnTo>
                  <a:lnTo>
                    <a:pt x="626" y="802"/>
                  </a:lnTo>
                  <a:lnTo>
                    <a:pt x="630" y="794"/>
                  </a:lnTo>
                  <a:lnTo>
                    <a:pt x="636" y="788"/>
                  </a:lnTo>
                  <a:lnTo>
                    <a:pt x="642" y="781"/>
                  </a:lnTo>
                  <a:lnTo>
                    <a:pt x="649" y="775"/>
                  </a:lnTo>
                  <a:lnTo>
                    <a:pt x="649" y="775"/>
                  </a:lnTo>
                  <a:lnTo>
                    <a:pt x="734" y="775"/>
                  </a:lnTo>
                  <a:lnTo>
                    <a:pt x="734" y="775"/>
                  </a:lnTo>
                  <a:lnTo>
                    <a:pt x="734" y="775"/>
                  </a:lnTo>
                  <a:lnTo>
                    <a:pt x="741" y="763"/>
                  </a:lnTo>
                  <a:lnTo>
                    <a:pt x="747" y="751"/>
                  </a:lnTo>
                  <a:lnTo>
                    <a:pt x="750" y="738"/>
                  </a:lnTo>
                  <a:lnTo>
                    <a:pt x="751" y="726"/>
                  </a:lnTo>
                  <a:lnTo>
                    <a:pt x="754" y="699"/>
                  </a:lnTo>
                  <a:lnTo>
                    <a:pt x="756" y="669"/>
                  </a:lnTo>
                  <a:lnTo>
                    <a:pt x="756" y="669"/>
                  </a:lnTo>
                  <a:lnTo>
                    <a:pt x="749" y="627"/>
                  </a:lnTo>
                  <a:lnTo>
                    <a:pt x="742" y="591"/>
                  </a:lnTo>
                  <a:lnTo>
                    <a:pt x="737" y="575"/>
                  </a:lnTo>
                  <a:lnTo>
                    <a:pt x="734" y="562"/>
                  </a:lnTo>
                  <a:lnTo>
                    <a:pt x="734" y="562"/>
                  </a:lnTo>
                  <a:lnTo>
                    <a:pt x="732" y="556"/>
                  </a:lnTo>
                  <a:lnTo>
                    <a:pt x="727" y="551"/>
                  </a:lnTo>
                  <a:lnTo>
                    <a:pt x="724" y="546"/>
                  </a:lnTo>
                  <a:lnTo>
                    <a:pt x="719" y="542"/>
                  </a:lnTo>
                  <a:lnTo>
                    <a:pt x="708" y="536"/>
                  </a:lnTo>
                  <a:lnTo>
                    <a:pt x="695" y="531"/>
                  </a:lnTo>
                  <a:lnTo>
                    <a:pt x="683" y="527"/>
                  </a:lnTo>
                  <a:lnTo>
                    <a:pt x="672" y="520"/>
                  </a:lnTo>
                  <a:lnTo>
                    <a:pt x="667" y="516"/>
                  </a:lnTo>
                  <a:lnTo>
                    <a:pt x="663" y="512"/>
                  </a:lnTo>
                  <a:lnTo>
                    <a:pt x="659" y="506"/>
                  </a:lnTo>
                  <a:lnTo>
                    <a:pt x="657" y="500"/>
                  </a:lnTo>
                  <a:lnTo>
                    <a:pt x="657" y="500"/>
                  </a:lnTo>
                  <a:lnTo>
                    <a:pt x="656" y="495"/>
                  </a:lnTo>
                  <a:lnTo>
                    <a:pt x="657" y="489"/>
                  </a:lnTo>
                  <a:lnTo>
                    <a:pt x="659" y="478"/>
                  </a:lnTo>
                  <a:lnTo>
                    <a:pt x="663" y="470"/>
                  </a:lnTo>
                  <a:lnTo>
                    <a:pt x="664" y="463"/>
                  </a:lnTo>
                  <a:lnTo>
                    <a:pt x="664" y="463"/>
                  </a:lnTo>
                  <a:lnTo>
                    <a:pt x="664" y="397"/>
                  </a:lnTo>
                  <a:lnTo>
                    <a:pt x="664" y="397"/>
                  </a:lnTo>
                  <a:lnTo>
                    <a:pt x="664" y="382"/>
                  </a:lnTo>
                  <a:lnTo>
                    <a:pt x="663" y="368"/>
                  </a:lnTo>
                  <a:lnTo>
                    <a:pt x="658" y="340"/>
                  </a:lnTo>
                  <a:lnTo>
                    <a:pt x="655" y="312"/>
                  </a:lnTo>
                  <a:lnTo>
                    <a:pt x="653" y="298"/>
                  </a:lnTo>
                  <a:lnTo>
                    <a:pt x="653" y="283"/>
                  </a:lnTo>
                  <a:lnTo>
                    <a:pt x="653" y="283"/>
                  </a:lnTo>
                  <a:lnTo>
                    <a:pt x="653" y="275"/>
                  </a:lnTo>
                  <a:lnTo>
                    <a:pt x="655" y="268"/>
                  </a:lnTo>
                  <a:lnTo>
                    <a:pt x="658" y="254"/>
                  </a:lnTo>
                  <a:lnTo>
                    <a:pt x="663" y="240"/>
                  </a:lnTo>
                  <a:lnTo>
                    <a:pt x="664" y="232"/>
                  </a:lnTo>
                  <a:lnTo>
                    <a:pt x="664" y="224"/>
                  </a:lnTo>
                  <a:lnTo>
                    <a:pt x="664" y="224"/>
                  </a:lnTo>
                  <a:lnTo>
                    <a:pt x="663" y="215"/>
                  </a:lnTo>
                  <a:lnTo>
                    <a:pt x="660" y="207"/>
                  </a:lnTo>
                  <a:lnTo>
                    <a:pt x="656" y="200"/>
                  </a:lnTo>
                  <a:lnTo>
                    <a:pt x="651" y="192"/>
                  </a:lnTo>
                  <a:lnTo>
                    <a:pt x="641" y="179"/>
                  </a:lnTo>
                  <a:lnTo>
                    <a:pt x="635" y="172"/>
                  </a:lnTo>
                  <a:lnTo>
                    <a:pt x="630" y="165"/>
                  </a:lnTo>
                  <a:lnTo>
                    <a:pt x="630" y="165"/>
                  </a:lnTo>
                  <a:lnTo>
                    <a:pt x="626" y="154"/>
                  </a:lnTo>
                  <a:lnTo>
                    <a:pt x="621" y="144"/>
                  </a:lnTo>
                  <a:lnTo>
                    <a:pt x="615" y="134"/>
                  </a:lnTo>
                  <a:lnTo>
                    <a:pt x="609" y="126"/>
                  </a:lnTo>
                  <a:lnTo>
                    <a:pt x="595" y="110"/>
                  </a:lnTo>
                  <a:lnTo>
                    <a:pt x="580" y="96"/>
                  </a:lnTo>
                  <a:lnTo>
                    <a:pt x="565" y="83"/>
                  </a:lnTo>
                  <a:lnTo>
                    <a:pt x="557" y="75"/>
                  </a:lnTo>
                  <a:lnTo>
                    <a:pt x="550" y="66"/>
                  </a:lnTo>
                  <a:lnTo>
                    <a:pt x="544" y="57"/>
                  </a:lnTo>
                  <a:lnTo>
                    <a:pt x="538" y="47"/>
                  </a:lnTo>
                  <a:lnTo>
                    <a:pt x="533" y="35"/>
                  </a:lnTo>
                  <a:lnTo>
                    <a:pt x="528" y="23"/>
                  </a:lnTo>
                  <a:lnTo>
                    <a:pt x="528" y="23"/>
                  </a:lnTo>
                  <a:lnTo>
                    <a:pt x="527" y="20"/>
                  </a:lnTo>
                  <a:lnTo>
                    <a:pt x="525" y="18"/>
                  </a:lnTo>
                  <a:lnTo>
                    <a:pt x="519" y="12"/>
                  </a:lnTo>
                  <a:lnTo>
                    <a:pt x="513" y="7"/>
                  </a:lnTo>
                  <a:lnTo>
                    <a:pt x="511" y="3"/>
                  </a:lnTo>
                  <a:lnTo>
                    <a:pt x="510" y="0"/>
                  </a:lnTo>
                  <a:lnTo>
                    <a:pt x="510" y="0"/>
                  </a:lnTo>
                  <a:lnTo>
                    <a:pt x="506" y="8"/>
                  </a:lnTo>
                  <a:lnTo>
                    <a:pt x="506" y="8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2" name="Freeform 50">
              <a:extLst>
                <a:ext uri="{FF2B5EF4-FFF2-40B4-BE49-F238E27FC236}">
                  <a16:creationId xmlns:a16="http://schemas.microsoft.com/office/drawing/2014/main" id="{B89F9160-2889-F4EC-CBBF-C1C269DC497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95390" y="2778020"/>
              <a:ext cx="482335" cy="662859"/>
            </a:xfrm>
            <a:custGeom>
              <a:avLst/>
              <a:gdLst/>
              <a:ahLst/>
              <a:cxnLst>
                <a:cxn ang="0">
                  <a:pos x="95" y="429"/>
                </a:cxn>
                <a:cxn ang="0">
                  <a:pos x="101" y="443"/>
                </a:cxn>
                <a:cxn ang="0">
                  <a:pos x="137" y="454"/>
                </a:cxn>
                <a:cxn ang="0">
                  <a:pos x="161" y="426"/>
                </a:cxn>
                <a:cxn ang="0">
                  <a:pos x="174" y="365"/>
                </a:cxn>
                <a:cxn ang="0">
                  <a:pos x="181" y="370"/>
                </a:cxn>
                <a:cxn ang="0">
                  <a:pos x="202" y="470"/>
                </a:cxn>
                <a:cxn ang="0">
                  <a:pos x="227" y="540"/>
                </a:cxn>
                <a:cxn ang="0">
                  <a:pos x="249" y="617"/>
                </a:cxn>
                <a:cxn ang="0">
                  <a:pos x="293" y="705"/>
                </a:cxn>
                <a:cxn ang="0">
                  <a:pos x="354" y="769"/>
                </a:cxn>
                <a:cxn ang="0">
                  <a:pos x="432" y="800"/>
                </a:cxn>
                <a:cxn ang="0">
                  <a:pos x="477" y="800"/>
                </a:cxn>
                <a:cxn ang="0">
                  <a:pos x="548" y="774"/>
                </a:cxn>
                <a:cxn ang="0">
                  <a:pos x="593" y="722"/>
                </a:cxn>
                <a:cxn ang="0">
                  <a:pos x="612" y="649"/>
                </a:cxn>
                <a:cxn ang="0">
                  <a:pos x="608" y="583"/>
                </a:cxn>
                <a:cxn ang="0">
                  <a:pos x="588" y="513"/>
                </a:cxn>
                <a:cxn ang="0">
                  <a:pos x="566" y="437"/>
                </a:cxn>
                <a:cxn ang="0">
                  <a:pos x="560" y="347"/>
                </a:cxn>
                <a:cxn ang="0">
                  <a:pos x="537" y="288"/>
                </a:cxn>
                <a:cxn ang="0">
                  <a:pos x="519" y="239"/>
                </a:cxn>
                <a:cxn ang="0">
                  <a:pos x="443" y="199"/>
                </a:cxn>
                <a:cxn ang="0">
                  <a:pos x="415" y="191"/>
                </a:cxn>
                <a:cxn ang="0">
                  <a:pos x="431" y="184"/>
                </a:cxn>
                <a:cxn ang="0">
                  <a:pos x="470" y="169"/>
                </a:cxn>
                <a:cxn ang="0">
                  <a:pos x="469" y="158"/>
                </a:cxn>
                <a:cxn ang="0">
                  <a:pos x="455" y="147"/>
                </a:cxn>
                <a:cxn ang="0">
                  <a:pos x="456" y="84"/>
                </a:cxn>
                <a:cxn ang="0">
                  <a:pos x="462" y="84"/>
                </a:cxn>
                <a:cxn ang="0">
                  <a:pos x="492" y="130"/>
                </a:cxn>
                <a:cxn ang="0">
                  <a:pos x="506" y="139"/>
                </a:cxn>
                <a:cxn ang="0">
                  <a:pos x="506" y="128"/>
                </a:cxn>
                <a:cxn ang="0">
                  <a:pos x="489" y="75"/>
                </a:cxn>
                <a:cxn ang="0">
                  <a:pos x="474" y="54"/>
                </a:cxn>
                <a:cxn ang="0">
                  <a:pos x="444" y="47"/>
                </a:cxn>
                <a:cxn ang="0">
                  <a:pos x="424" y="50"/>
                </a:cxn>
                <a:cxn ang="0">
                  <a:pos x="386" y="36"/>
                </a:cxn>
                <a:cxn ang="0">
                  <a:pos x="330" y="3"/>
                </a:cxn>
                <a:cxn ang="0">
                  <a:pos x="268" y="0"/>
                </a:cxn>
                <a:cxn ang="0">
                  <a:pos x="209" y="17"/>
                </a:cxn>
                <a:cxn ang="0">
                  <a:pos x="176" y="56"/>
                </a:cxn>
                <a:cxn ang="0">
                  <a:pos x="164" y="120"/>
                </a:cxn>
                <a:cxn ang="0">
                  <a:pos x="163" y="170"/>
                </a:cxn>
                <a:cxn ang="0">
                  <a:pos x="140" y="202"/>
                </a:cxn>
                <a:cxn ang="0">
                  <a:pos x="99" y="213"/>
                </a:cxn>
                <a:cxn ang="0">
                  <a:pos x="42" y="223"/>
                </a:cxn>
                <a:cxn ang="0">
                  <a:pos x="21" y="239"/>
                </a:cxn>
                <a:cxn ang="0">
                  <a:pos x="0" y="286"/>
                </a:cxn>
                <a:cxn ang="0">
                  <a:pos x="65" y="338"/>
                </a:cxn>
                <a:cxn ang="0">
                  <a:pos x="90" y="374"/>
                </a:cxn>
                <a:cxn ang="0">
                  <a:pos x="95" y="392"/>
                </a:cxn>
              </a:cxnLst>
              <a:rect l="0" t="0" r="r" b="b"/>
              <a:pathLst>
                <a:path w="613" h="801">
                  <a:moveTo>
                    <a:pt x="95" y="392"/>
                  </a:moveTo>
                  <a:lnTo>
                    <a:pt x="95" y="392"/>
                  </a:lnTo>
                  <a:lnTo>
                    <a:pt x="95" y="429"/>
                  </a:lnTo>
                  <a:lnTo>
                    <a:pt x="95" y="429"/>
                  </a:lnTo>
                  <a:lnTo>
                    <a:pt x="95" y="434"/>
                  </a:lnTo>
                  <a:lnTo>
                    <a:pt x="96" y="437"/>
                  </a:lnTo>
                  <a:lnTo>
                    <a:pt x="99" y="441"/>
                  </a:lnTo>
                  <a:lnTo>
                    <a:pt x="101" y="443"/>
                  </a:lnTo>
                  <a:lnTo>
                    <a:pt x="107" y="447"/>
                  </a:lnTo>
                  <a:lnTo>
                    <a:pt x="116" y="451"/>
                  </a:lnTo>
                  <a:lnTo>
                    <a:pt x="125" y="453"/>
                  </a:lnTo>
                  <a:lnTo>
                    <a:pt x="137" y="454"/>
                  </a:lnTo>
                  <a:lnTo>
                    <a:pt x="161" y="456"/>
                  </a:lnTo>
                  <a:lnTo>
                    <a:pt x="161" y="456"/>
                  </a:lnTo>
                  <a:lnTo>
                    <a:pt x="161" y="426"/>
                  </a:lnTo>
                  <a:lnTo>
                    <a:pt x="161" y="426"/>
                  </a:lnTo>
                  <a:lnTo>
                    <a:pt x="165" y="399"/>
                  </a:lnTo>
                  <a:lnTo>
                    <a:pt x="169" y="380"/>
                  </a:lnTo>
                  <a:lnTo>
                    <a:pt x="172" y="368"/>
                  </a:lnTo>
                  <a:lnTo>
                    <a:pt x="174" y="365"/>
                  </a:lnTo>
                  <a:lnTo>
                    <a:pt x="176" y="363"/>
                  </a:lnTo>
                  <a:lnTo>
                    <a:pt x="177" y="363"/>
                  </a:lnTo>
                  <a:lnTo>
                    <a:pt x="179" y="365"/>
                  </a:lnTo>
                  <a:lnTo>
                    <a:pt x="181" y="370"/>
                  </a:lnTo>
                  <a:lnTo>
                    <a:pt x="185" y="381"/>
                  </a:lnTo>
                  <a:lnTo>
                    <a:pt x="187" y="395"/>
                  </a:lnTo>
                  <a:lnTo>
                    <a:pt x="194" y="430"/>
                  </a:lnTo>
                  <a:lnTo>
                    <a:pt x="202" y="470"/>
                  </a:lnTo>
                  <a:lnTo>
                    <a:pt x="207" y="490"/>
                  </a:lnTo>
                  <a:lnTo>
                    <a:pt x="212" y="508"/>
                  </a:lnTo>
                  <a:lnTo>
                    <a:pt x="219" y="526"/>
                  </a:lnTo>
                  <a:lnTo>
                    <a:pt x="227" y="540"/>
                  </a:lnTo>
                  <a:lnTo>
                    <a:pt x="227" y="540"/>
                  </a:lnTo>
                  <a:lnTo>
                    <a:pt x="233" y="566"/>
                  </a:lnTo>
                  <a:lnTo>
                    <a:pt x="240" y="592"/>
                  </a:lnTo>
                  <a:lnTo>
                    <a:pt x="249" y="617"/>
                  </a:lnTo>
                  <a:lnTo>
                    <a:pt x="258" y="641"/>
                  </a:lnTo>
                  <a:lnTo>
                    <a:pt x="269" y="664"/>
                  </a:lnTo>
                  <a:lnTo>
                    <a:pt x="280" y="686"/>
                  </a:lnTo>
                  <a:lnTo>
                    <a:pt x="293" y="705"/>
                  </a:lnTo>
                  <a:lnTo>
                    <a:pt x="307" y="724"/>
                  </a:lnTo>
                  <a:lnTo>
                    <a:pt x="322" y="741"/>
                  </a:lnTo>
                  <a:lnTo>
                    <a:pt x="338" y="756"/>
                  </a:lnTo>
                  <a:lnTo>
                    <a:pt x="354" y="769"/>
                  </a:lnTo>
                  <a:lnTo>
                    <a:pt x="372" y="780"/>
                  </a:lnTo>
                  <a:lnTo>
                    <a:pt x="391" y="789"/>
                  </a:lnTo>
                  <a:lnTo>
                    <a:pt x="412" y="795"/>
                  </a:lnTo>
                  <a:lnTo>
                    <a:pt x="432" y="800"/>
                  </a:lnTo>
                  <a:lnTo>
                    <a:pt x="444" y="801"/>
                  </a:lnTo>
                  <a:lnTo>
                    <a:pt x="455" y="801"/>
                  </a:lnTo>
                  <a:lnTo>
                    <a:pt x="455" y="801"/>
                  </a:lnTo>
                  <a:lnTo>
                    <a:pt x="477" y="800"/>
                  </a:lnTo>
                  <a:lnTo>
                    <a:pt x="497" y="796"/>
                  </a:lnTo>
                  <a:lnTo>
                    <a:pt x="515" y="792"/>
                  </a:lnTo>
                  <a:lnTo>
                    <a:pt x="532" y="783"/>
                  </a:lnTo>
                  <a:lnTo>
                    <a:pt x="548" y="774"/>
                  </a:lnTo>
                  <a:lnTo>
                    <a:pt x="562" y="764"/>
                  </a:lnTo>
                  <a:lnTo>
                    <a:pt x="574" y="751"/>
                  </a:lnTo>
                  <a:lnTo>
                    <a:pt x="584" y="737"/>
                  </a:lnTo>
                  <a:lnTo>
                    <a:pt x="593" y="722"/>
                  </a:lnTo>
                  <a:lnTo>
                    <a:pt x="600" y="705"/>
                  </a:lnTo>
                  <a:lnTo>
                    <a:pt x="606" y="688"/>
                  </a:lnTo>
                  <a:lnTo>
                    <a:pt x="609" y="668"/>
                  </a:lnTo>
                  <a:lnTo>
                    <a:pt x="612" y="649"/>
                  </a:lnTo>
                  <a:lnTo>
                    <a:pt x="613" y="628"/>
                  </a:lnTo>
                  <a:lnTo>
                    <a:pt x="612" y="606"/>
                  </a:lnTo>
                  <a:lnTo>
                    <a:pt x="608" y="583"/>
                  </a:lnTo>
                  <a:lnTo>
                    <a:pt x="608" y="583"/>
                  </a:lnTo>
                  <a:lnTo>
                    <a:pt x="607" y="572"/>
                  </a:lnTo>
                  <a:lnTo>
                    <a:pt x="604" y="560"/>
                  </a:lnTo>
                  <a:lnTo>
                    <a:pt x="597" y="537"/>
                  </a:lnTo>
                  <a:lnTo>
                    <a:pt x="588" y="513"/>
                  </a:lnTo>
                  <a:lnTo>
                    <a:pt x="578" y="485"/>
                  </a:lnTo>
                  <a:lnTo>
                    <a:pt x="574" y="472"/>
                  </a:lnTo>
                  <a:lnTo>
                    <a:pt x="569" y="454"/>
                  </a:lnTo>
                  <a:lnTo>
                    <a:pt x="566" y="437"/>
                  </a:lnTo>
                  <a:lnTo>
                    <a:pt x="563" y="418"/>
                  </a:lnTo>
                  <a:lnTo>
                    <a:pt x="561" y="397"/>
                  </a:lnTo>
                  <a:lnTo>
                    <a:pt x="560" y="373"/>
                  </a:lnTo>
                  <a:lnTo>
                    <a:pt x="560" y="347"/>
                  </a:lnTo>
                  <a:lnTo>
                    <a:pt x="561" y="319"/>
                  </a:lnTo>
                  <a:lnTo>
                    <a:pt x="561" y="319"/>
                  </a:lnTo>
                  <a:lnTo>
                    <a:pt x="546" y="301"/>
                  </a:lnTo>
                  <a:lnTo>
                    <a:pt x="537" y="288"/>
                  </a:lnTo>
                  <a:lnTo>
                    <a:pt x="531" y="275"/>
                  </a:lnTo>
                  <a:lnTo>
                    <a:pt x="528" y="263"/>
                  </a:lnTo>
                  <a:lnTo>
                    <a:pt x="524" y="252"/>
                  </a:lnTo>
                  <a:lnTo>
                    <a:pt x="519" y="239"/>
                  </a:lnTo>
                  <a:lnTo>
                    <a:pt x="512" y="224"/>
                  </a:lnTo>
                  <a:lnTo>
                    <a:pt x="499" y="206"/>
                  </a:lnTo>
                  <a:lnTo>
                    <a:pt x="499" y="206"/>
                  </a:lnTo>
                  <a:lnTo>
                    <a:pt x="443" y="199"/>
                  </a:lnTo>
                  <a:lnTo>
                    <a:pt x="426" y="195"/>
                  </a:lnTo>
                  <a:lnTo>
                    <a:pt x="418" y="193"/>
                  </a:lnTo>
                  <a:lnTo>
                    <a:pt x="416" y="192"/>
                  </a:lnTo>
                  <a:lnTo>
                    <a:pt x="415" y="191"/>
                  </a:lnTo>
                  <a:lnTo>
                    <a:pt x="416" y="190"/>
                  </a:lnTo>
                  <a:lnTo>
                    <a:pt x="417" y="189"/>
                  </a:lnTo>
                  <a:lnTo>
                    <a:pt x="423" y="186"/>
                  </a:lnTo>
                  <a:lnTo>
                    <a:pt x="431" y="184"/>
                  </a:lnTo>
                  <a:lnTo>
                    <a:pt x="451" y="179"/>
                  </a:lnTo>
                  <a:lnTo>
                    <a:pt x="460" y="176"/>
                  </a:lnTo>
                  <a:lnTo>
                    <a:pt x="467" y="171"/>
                  </a:lnTo>
                  <a:lnTo>
                    <a:pt x="470" y="169"/>
                  </a:lnTo>
                  <a:lnTo>
                    <a:pt x="471" y="167"/>
                  </a:lnTo>
                  <a:lnTo>
                    <a:pt x="473" y="164"/>
                  </a:lnTo>
                  <a:lnTo>
                    <a:pt x="471" y="161"/>
                  </a:lnTo>
                  <a:lnTo>
                    <a:pt x="469" y="158"/>
                  </a:lnTo>
                  <a:lnTo>
                    <a:pt x="467" y="154"/>
                  </a:lnTo>
                  <a:lnTo>
                    <a:pt x="461" y="151"/>
                  </a:lnTo>
                  <a:lnTo>
                    <a:pt x="455" y="147"/>
                  </a:lnTo>
                  <a:lnTo>
                    <a:pt x="455" y="147"/>
                  </a:lnTo>
                  <a:lnTo>
                    <a:pt x="453" y="122"/>
                  </a:lnTo>
                  <a:lnTo>
                    <a:pt x="453" y="103"/>
                  </a:lnTo>
                  <a:lnTo>
                    <a:pt x="454" y="91"/>
                  </a:lnTo>
                  <a:lnTo>
                    <a:pt x="456" y="84"/>
                  </a:lnTo>
                  <a:lnTo>
                    <a:pt x="458" y="83"/>
                  </a:lnTo>
                  <a:lnTo>
                    <a:pt x="459" y="83"/>
                  </a:lnTo>
                  <a:lnTo>
                    <a:pt x="461" y="83"/>
                  </a:lnTo>
                  <a:lnTo>
                    <a:pt x="462" y="84"/>
                  </a:lnTo>
                  <a:lnTo>
                    <a:pt x="467" y="88"/>
                  </a:lnTo>
                  <a:lnTo>
                    <a:pt x="471" y="95"/>
                  </a:lnTo>
                  <a:lnTo>
                    <a:pt x="482" y="113"/>
                  </a:lnTo>
                  <a:lnTo>
                    <a:pt x="492" y="130"/>
                  </a:lnTo>
                  <a:lnTo>
                    <a:pt x="497" y="136"/>
                  </a:lnTo>
                  <a:lnTo>
                    <a:pt x="501" y="139"/>
                  </a:lnTo>
                  <a:lnTo>
                    <a:pt x="504" y="140"/>
                  </a:lnTo>
                  <a:lnTo>
                    <a:pt x="506" y="139"/>
                  </a:lnTo>
                  <a:lnTo>
                    <a:pt x="508" y="138"/>
                  </a:lnTo>
                  <a:lnTo>
                    <a:pt x="510" y="136"/>
                  </a:lnTo>
                  <a:lnTo>
                    <a:pt x="510" y="136"/>
                  </a:lnTo>
                  <a:lnTo>
                    <a:pt x="506" y="128"/>
                  </a:lnTo>
                  <a:lnTo>
                    <a:pt x="504" y="120"/>
                  </a:lnTo>
                  <a:lnTo>
                    <a:pt x="498" y="105"/>
                  </a:lnTo>
                  <a:lnTo>
                    <a:pt x="493" y="88"/>
                  </a:lnTo>
                  <a:lnTo>
                    <a:pt x="489" y="75"/>
                  </a:lnTo>
                  <a:lnTo>
                    <a:pt x="486" y="69"/>
                  </a:lnTo>
                  <a:lnTo>
                    <a:pt x="483" y="63"/>
                  </a:lnTo>
                  <a:lnTo>
                    <a:pt x="479" y="59"/>
                  </a:lnTo>
                  <a:lnTo>
                    <a:pt x="474" y="54"/>
                  </a:lnTo>
                  <a:lnTo>
                    <a:pt x="468" y="50"/>
                  </a:lnTo>
                  <a:lnTo>
                    <a:pt x="461" y="48"/>
                  </a:lnTo>
                  <a:lnTo>
                    <a:pt x="453" y="47"/>
                  </a:lnTo>
                  <a:lnTo>
                    <a:pt x="444" y="47"/>
                  </a:lnTo>
                  <a:lnTo>
                    <a:pt x="444" y="47"/>
                  </a:lnTo>
                  <a:lnTo>
                    <a:pt x="438" y="50"/>
                  </a:lnTo>
                  <a:lnTo>
                    <a:pt x="431" y="50"/>
                  </a:lnTo>
                  <a:lnTo>
                    <a:pt x="424" y="50"/>
                  </a:lnTo>
                  <a:lnTo>
                    <a:pt x="417" y="49"/>
                  </a:lnTo>
                  <a:lnTo>
                    <a:pt x="410" y="47"/>
                  </a:lnTo>
                  <a:lnTo>
                    <a:pt x="402" y="44"/>
                  </a:lnTo>
                  <a:lnTo>
                    <a:pt x="386" y="36"/>
                  </a:lnTo>
                  <a:lnTo>
                    <a:pt x="356" y="16"/>
                  </a:lnTo>
                  <a:lnTo>
                    <a:pt x="342" y="8"/>
                  </a:lnTo>
                  <a:lnTo>
                    <a:pt x="336" y="6"/>
                  </a:lnTo>
                  <a:lnTo>
                    <a:pt x="330" y="3"/>
                  </a:lnTo>
                  <a:lnTo>
                    <a:pt x="330" y="3"/>
                  </a:lnTo>
                  <a:lnTo>
                    <a:pt x="308" y="1"/>
                  </a:lnTo>
                  <a:lnTo>
                    <a:pt x="287" y="0"/>
                  </a:lnTo>
                  <a:lnTo>
                    <a:pt x="268" y="0"/>
                  </a:lnTo>
                  <a:lnTo>
                    <a:pt x="250" y="2"/>
                  </a:lnTo>
                  <a:lnTo>
                    <a:pt x="235" y="6"/>
                  </a:lnTo>
                  <a:lnTo>
                    <a:pt x="222" y="10"/>
                  </a:lnTo>
                  <a:lnTo>
                    <a:pt x="209" y="17"/>
                  </a:lnTo>
                  <a:lnTo>
                    <a:pt x="199" y="24"/>
                  </a:lnTo>
                  <a:lnTo>
                    <a:pt x="189" y="33"/>
                  </a:lnTo>
                  <a:lnTo>
                    <a:pt x="183" y="45"/>
                  </a:lnTo>
                  <a:lnTo>
                    <a:pt x="176" y="56"/>
                  </a:lnTo>
                  <a:lnTo>
                    <a:pt x="171" y="70"/>
                  </a:lnTo>
                  <a:lnTo>
                    <a:pt x="168" y="85"/>
                  </a:lnTo>
                  <a:lnTo>
                    <a:pt x="165" y="102"/>
                  </a:lnTo>
                  <a:lnTo>
                    <a:pt x="164" y="120"/>
                  </a:lnTo>
                  <a:lnTo>
                    <a:pt x="164" y="139"/>
                  </a:lnTo>
                  <a:lnTo>
                    <a:pt x="164" y="139"/>
                  </a:lnTo>
                  <a:lnTo>
                    <a:pt x="164" y="156"/>
                  </a:lnTo>
                  <a:lnTo>
                    <a:pt x="163" y="170"/>
                  </a:lnTo>
                  <a:lnTo>
                    <a:pt x="160" y="182"/>
                  </a:lnTo>
                  <a:lnTo>
                    <a:pt x="154" y="191"/>
                  </a:lnTo>
                  <a:lnTo>
                    <a:pt x="147" y="198"/>
                  </a:lnTo>
                  <a:lnTo>
                    <a:pt x="140" y="202"/>
                  </a:lnTo>
                  <a:lnTo>
                    <a:pt x="131" y="207"/>
                  </a:lnTo>
                  <a:lnTo>
                    <a:pt x="120" y="209"/>
                  </a:lnTo>
                  <a:lnTo>
                    <a:pt x="110" y="212"/>
                  </a:lnTo>
                  <a:lnTo>
                    <a:pt x="99" y="213"/>
                  </a:lnTo>
                  <a:lnTo>
                    <a:pt x="76" y="215"/>
                  </a:lnTo>
                  <a:lnTo>
                    <a:pt x="64" y="217"/>
                  </a:lnTo>
                  <a:lnTo>
                    <a:pt x="53" y="220"/>
                  </a:lnTo>
                  <a:lnTo>
                    <a:pt x="42" y="223"/>
                  </a:lnTo>
                  <a:lnTo>
                    <a:pt x="32" y="228"/>
                  </a:lnTo>
                  <a:lnTo>
                    <a:pt x="32" y="228"/>
                  </a:lnTo>
                  <a:lnTo>
                    <a:pt x="27" y="233"/>
                  </a:lnTo>
                  <a:lnTo>
                    <a:pt x="21" y="239"/>
                  </a:lnTo>
                  <a:lnTo>
                    <a:pt x="13" y="254"/>
                  </a:lnTo>
                  <a:lnTo>
                    <a:pt x="5" y="270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15" y="296"/>
                  </a:lnTo>
                  <a:lnTo>
                    <a:pt x="30" y="307"/>
                  </a:lnTo>
                  <a:lnTo>
                    <a:pt x="47" y="321"/>
                  </a:lnTo>
                  <a:lnTo>
                    <a:pt x="65" y="338"/>
                  </a:lnTo>
                  <a:lnTo>
                    <a:pt x="73" y="346"/>
                  </a:lnTo>
                  <a:lnTo>
                    <a:pt x="80" y="355"/>
                  </a:lnTo>
                  <a:lnTo>
                    <a:pt x="86" y="365"/>
                  </a:lnTo>
                  <a:lnTo>
                    <a:pt x="90" y="374"/>
                  </a:lnTo>
                  <a:lnTo>
                    <a:pt x="94" y="383"/>
                  </a:lnTo>
                  <a:lnTo>
                    <a:pt x="95" y="392"/>
                  </a:lnTo>
                  <a:lnTo>
                    <a:pt x="95" y="392"/>
                  </a:lnTo>
                  <a:lnTo>
                    <a:pt x="95" y="39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323" name="Freeform 51">
              <a:extLst>
                <a:ext uri="{FF2B5EF4-FFF2-40B4-BE49-F238E27FC236}">
                  <a16:creationId xmlns:a16="http://schemas.microsoft.com/office/drawing/2014/main" id="{6650CC3B-CA91-C297-13A5-BCF8D1C805A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03033" y="3042502"/>
              <a:ext cx="248237" cy="376887"/>
            </a:xfrm>
            <a:custGeom>
              <a:avLst/>
              <a:gdLst/>
              <a:ahLst/>
              <a:cxnLst>
                <a:cxn ang="0">
                  <a:pos x="218" y="8"/>
                </a:cxn>
                <a:cxn ang="0">
                  <a:pos x="199" y="0"/>
                </a:cxn>
                <a:cxn ang="0">
                  <a:pos x="185" y="40"/>
                </a:cxn>
                <a:cxn ang="0">
                  <a:pos x="176" y="50"/>
                </a:cxn>
                <a:cxn ang="0">
                  <a:pos x="154" y="39"/>
                </a:cxn>
                <a:cxn ang="0">
                  <a:pos x="144" y="38"/>
                </a:cxn>
                <a:cxn ang="0">
                  <a:pos x="119" y="55"/>
                </a:cxn>
                <a:cxn ang="0">
                  <a:pos x="130" y="73"/>
                </a:cxn>
                <a:cxn ang="0">
                  <a:pos x="144" y="88"/>
                </a:cxn>
                <a:cxn ang="0">
                  <a:pos x="114" y="94"/>
                </a:cxn>
                <a:cxn ang="0">
                  <a:pos x="100" y="103"/>
                </a:cxn>
                <a:cxn ang="0">
                  <a:pos x="95" y="115"/>
                </a:cxn>
                <a:cxn ang="0">
                  <a:pos x="86" y="137"/>
                </a:cxn>
                <a:cxn ang="0">
                  <a:pos x="74" y="140"/>
                </a:cxn>
                <a:cxn ang="0">
                  <a:pos x="61" y="133"/>
                </a:cxn>
                <a:cxn ang="0">
                  <a:pos x="49" y="118"/>
                </a:cxn>
                <a:cxn ang="0">
                  <a:pos x="39" y="118"/>
                </a:cxn>
                <a:cxn ang="0">
                  <a:pos x="26" y="124"/>
                </a:cxn>
                <a:cxn ang="0">
                  <a:pos x="7" y="150"/>
                </a:cxn>
                <a:cxn ang="0">
                  <a:pos x="0" y="184"/>
                </a:cxn>
                <a:cxn ang="0">
                  <a:pos x="2" y="199"/>
                </a:cxn>
                <a:cxn ang="0">
                  <a:pos x="13" y="217"/>
                </a:cxn>
                <a:cxn ang="0">
                  <a:pos x="40" y="238"/>
                </a:cxn>
                <a:cxn ang="0">
                  <a:pos x="70" y="250"/>
                </a:cxn>
                <a:cxn ang="0">
                  <a:pos x="68" y="270"/>
                </a:cxn>
                <a:cxn ang="0">
                  <a:pos x="70" y="285"/>
                </a:cxn>
                <a:cxn ang="0">
                  <a:pos x="70" y="298"/>
                </a:cxn>
                <a:cxn ang="0">
                  <a:pos x="61" y="313"/>
                </a:cxn>
                <a:cxn ang="0">
                  <a:pos x="46" y="325"/>
                </a:cxn>
                <a:cxn ang="0">
                  <a:pos x="42" y="338"/>
                </a:cxn>
                <a:cxn ang="0">
                  <a:pos x="45" y="360"/>
                </a:cxn>
                <a:cxn ang="0">
                  <a:pos x="62" y="387"/>
                </a:cxn>
                <a:cxn ang="0">
                  <a:pos x="90" y="410"/>
                </a:cxn>
                <a:cxn ang="0">
                  <a:pos x="153" y="446"/>
                </a:cxn>
                <a:cxn ang="0">
                  <a:pos x="191" y="455"/>
                </a:cxn>
                <a:cxn ang="0">
                  <a:pos x="185" y="423"/>
                </a:cxn>
                <a:cxn ang="0">
                  <a:pos x="175" y="362"/>
                </a:cxn>
                <a:cxn ang="0">
                  <a:pos x="174" y="323"/>
                </a:cxn>
                <a:cxn ang="0">
                  <a:pos x="179" y="261"/>
                </a:cxn>
                <a:cxn ang="0">
                  <a:pos x="194" y="216"/>
                </a:cxn>
                <a:cxn ang="0">
                  <a:pos x="217" y="183"/>
                </a:cxn>
                <a:cxn ang="0">
                  <a:pos x="265" y="138"/>
                </a:cxn>
                <a:cxn ang="0">
                  <a:pos x="282" y="115"/>
                </a:cxn>
                <a:cxn ang="0">
                  <a:pos x="276" y="107"/>
                </a:cxn>
                <a:cxn ang="0">
                  <a:pos x="310" y="95"/>
                </a:cxn>
                <a:cxn ang="0">
                  <a:pos x="310" y="84"/>
                </a:cxn>
                <a:cxn ang="0">
                  <a:pos x="284" y="55"/>
                </a:cxn>
                <a:cxn ang="0">
                  <a:pos x="273" y="26"/>
                </a:cxn>
                <a:cxn ang="0">
                  <a:pos x="258" y="24"/>
                </a:cxn>
                <a:cxn ang="0">
                  <a:pos x="227" y="13"/>
                </a:cxn>
                <a:cxn ang="0">
                  <a:pos x="226" y="11"/>
                </a:cxn>
              </a:cxnLst>
              <a:rect l="0" t="0" r="r" b="b"/>
              <a:pathLst>
                <a:path w="317" h="455">
                  <a:moveTo>
                    <a:pt x="226" y="11"/>
                  </a:moveTo>
                  <a:lnTo>
                    <a:pt x="226" y="11"/>
                  </a:lnTo>
                  <a:lnTo>
                    <a:pt x="218" y="8"/>
                  </a:lnTo>
                  <a:lnTo>
                    <a:pt x="212" y="4"/>
                  </a:lnTo>
                  <a:lnTo>
                    <a:pt x="199" y="0"/>
                  </a:lnTo>
                  <a:lnTo>
                    <a:pt x="199" y="0"/>
                  </a:lnTo>
                  <a:lnTo>
                    <a:pt x="195" y="15"/>
                  </a:lnTo>
                  <a:lnTo>
                    <a:pt x="190" y="27"/>
                  </a:lnTo>
                  <a:lnTo>
                    <a:pt x="185" y="40"/>
                  </a:lnTo>
                  <a:lnTo>
                    <a:pt x="181" y="51"/>
                  </a:lnTo>
                  <a:lnTo>
                    <a:pt x="181" y="51"/>
                  </a:lnTo>
                  <a:lnTo>
                    <a:pt x="176" y="50"/>
                  </a:lnTo>
                  <a:lnTo>
                    <a:pt x="172" y="48"/>
                  </a:lnTo>
                  <a:lnTo>
                    <a:pt x="162" y="43"/>
                  </a:lnTo>
                  <a:lnTo>
                    <a:pt x="154" y="39"/>
                  </a:lnTo>
                  <a:lnTo>
                    <a:pt x="150" y="38"/>
                  </a:lnTo>
                  <a:lnTo>
                    <a:pt x="144" y="38"/>
                  </a:lnTo>
                  <a:lnTo>
                    <a:pt x="144" y="38"/>
                  </a:lnTo>
                  <a:lnTo>
                    <a:pt x="119" y="38"/>
                  </a:lnTo>
                  <a:lnTo>
                    <a:pt x="119" y="55"/>
                  </a:lnTo>
                  <a:lnTo>
                    <a:pt x="119" y="55"/>
                  </a:lnTo>
                  <a:lnTo>
                    <a:pt x="119" y="55"/>
                  </a:lnTo>
                  <a:lnTo>
                    <a:pt x="124" y="65"/>
                  </a:lnTo>
                  <a:lnTo>
                    <a:pt x="130" y="73"/>
                  </a:lnTo>
                  <a:lnTo>
                    <a:pt x="136" y="80"/>
                  </a:lnTo>
                  <a:lnTo>
                    <a:pt x="144" y="88"/>
                  </a:lnTo>
                  <a:lnTo>
                    <a:pt x="144" y="88"/>
                  </a:lnTo>
                  <a:lnTo>
                    <a:pt x="135" y="89"/>
                  </a:lnTo>
                  <a:lnTo>
                    <a:pt x="121" y="92"/>
                  </a:lnTo>
                  <a:lnTo>
                    <a:pt x="114" y="94"/>
                  </a:lnTo>
                  <a:lnTo>
                    <a:pt x="107" y="96"/>
                  </a:lnTo>
                  <a:lnTo>
                    <a:pt x="103" y="100"/>
                  </a:lnTo>
                  <a:lnTo>
                    <a:pt x="100" y="103"/>
                  </a:lnTo>
                  <a:lnTo>
                    <a:pt x="100" y="103"/>
                  </a:lnTo>
                  <a:lnTo>
                    <a:pt x="97" y="109"/>
                  </a:lnTo>
                  <a:lnTo>
                    <a:pt x="95" y="115"/>
                  </a:lnTo>
                  <a:lnTo>
                    <a:pt x="91" y="127"/>
                  </a:lnTo>
                  <a:lnTo>
                    <a:pt x="89" y="132"/>
                  </a:lnTo>
                  <a:lnTo>
                    <a:pt x="86" y="137"/>
                  </a:lnTo>
                  <a:lnTo>
                    <a:pt x="81" y="139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69" y="139"/>
                  </a:lnTo>
                  <a:lnTo>
                    <a:pt x="65" y="137"/>
                  </a:lnTo>
                  <a:lnTo>
                    <a:pt x="61" y="133"/>
                  </a:lnTo>
                  <a:lnTo>
                    <a:pt x="58" y="128"/>
                  </a:lnTo>
                  <a:lnTo>
                    <a:pt x="52" y="122"/>
                  </a:lnTo>
                  <a:lnTo>
                    <a:pt x="49" y="118"/>
                  </a:lnTo>
                  <a:lnTo>
                    <a:pt x="45" y="118"/>
                  </a:lnTo>
                  <a:lnTo>
                    <a:pt x="45" y="118"/>
                  </a:lnTo>
                  <a:lnTo>
                    <a:pt x="39" y="118"/>
                  </a:lnTo>
                  <a:lnTo>
                    <a:pt x="35" y="119"/>
                  </a:lnTo>
                  <a:lnTo>
                    <a:pt x="30" y="122"/>
                  </a:lnTo>
                  <a:lnTo>
                    <a:pt x="26" y="124"/>
                  </a:lnTo>
                  <a:lnTo>
                    <a:pt x="17" y="131"/>
                  </a:lnTo>
                  <a:lnTo>
                    <a:pt x="12" y="140"/>
                  </a:lnTo>
                  <a:lnTo>
                    <a:pt x="7" y="150"/>
                  </a:lnTo>
                  <a:lnTo>
                    <a:pt x="4" y="162"/>
                  </a:lnTo>
                  <a:lnTo>
                    <a:pt x="1" y="173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1" y="192"/>
                  </a:lnTo>
                  <a:lnTo>
                    <a:pt x="2" y="199"/>
                  </a:lnTo>
                  <a:lnTo>
                    <a:pt x="6" y="204"/>
                  </a:lnTo>
                  <a:lnTo>
                    <a:pt x="9" y="211"/>
                  </a:lnTo>
                  <a:lnTo>
                    <a:pt x="13" y="217"/>
                  </a:lnTo>
                  <a:lnTo>
                    <a:pt x="17" y="222"/>
                  </a:lnTo>
                  <a:lnTo>
                    <a:pt x="29" y="231"/>
                  </a:lnTo>
                  <a:lnTo>
                    <a:pt x="40" y="238"/>
                  </a:lnTo>
                  <a:lnTo>
                    <a:pt x="52" y="244"/>
                  </a:lnTo>
                  <a:lnTo>
                    <a:pt x="62" y="248"/>
                  </a:lnTo>
                  <a:lnTo>
                    <a:pt x="70" y="250"/>
                  </a:lnTo>
                  <a:lnTo>
                    <a:pt x="70" y="250"/>
                  </a:lnTo>
                  <a:lnTo>
                    <a:pt x="68" y="267"/>
                  </a:lnTo>
                  <a:lnTo>
                    <a:pt x="68" y="270"/>
                  </a:lnTo>
                  <a:lnTo>
                    <a:pt x="68" y="273"/>
                  </a:lnTo>
                  <a:lnTo>
                    <a:pt x="69" y="279"/>
                  </a:lnTo>
                  <a:lnTo>
                    <a:pt x="70" y="285"/>
                  </a:lnTo>
                  <a:lnTo>
                    <a:pt x="70" y="294"/>
                  </a:lnTo>
                  <a:lnTo>
                    <a:pt x="70" y="294"/>
                  </a:lnTo>
                  <a:lnTo>
                    <a:pt x="70" y="298"/>
                  </a:lnTo>
                  <a:lnTo>
                    <a:pt x="69" y="301"/>
                  </a:lnTo>
                  <a:lnTo>
                    <a:pt x="66" y="307"/>
                  </a:lnTo>
                  <a:lnTo>
                    <a:pt x="61" y="313"/>
                  </a:lnTo>
                  <a:lnTo>
                    <a:pt x="55" y="316"/>
                  </a:lnTo>
                  <a:lnTo>
                    <a:pt x="51" y="321"/>
                  </a:lnTo>
                  <a:lnTo>
                    <a:pt x="46" y="325"/>
                  </a:lnTo>
                  <a:lnTo>
                    <a:pt x="43" y="331"/>
                  </a:lnTo>
                  <a:lnTo>
                    <a:pt x="42" y="334"/>
                  </a:lnTo>
                  <a:lnTo>
                    <a:pt x="42" y="338"/>
                  </a:lnTo>
                  <a:lnTo>
                    <a:pt x="42" y="338"/>
                  </a:lnTo>
                  <a:lnTo>
                    <a:pt x="43" y="349"/>
                  </a:lnTo>
                  <a:lnTo>
                    <a:pt x="45" y="360"/>
                  </a:lnTo>
                  <a:lnTo>
                    <a:pt x="50" y="370"/>
                  </a:lnTo>
                  <a:lnTo>
                    <a:pt x="55" y="379"/>
                  </a:lnTo>
                  <a:lnTo>
                    <a:pt x="62" y="387"/>
                  </a:lnTo>
                  <a:lnTo>
                    <a:pt x="72" y="395"/>
                  </a:lnTo>
                  <a:lnTo>
                    <a:pt x="81" y="403"/>
                  </a:lnTo>
                  <a:lnTo>
                    <a:pt x="90" y="410"/>
                  </a:lnTo>
                  <a:lnTo>
                    <a:pt x="112" y="423"/>
                  </a:lnTo>
                  <a:lnTo>
                    <a:pt x="133" y="436"/>
                  </a:lnTo>
                  <a:lnTo>
                    <a:pt x="153" y="446"/>
                  </a:lnTo>
                  <a:lnTo>
                    <a:pt x="170" y="455"/>
                  </a:lnTo>
                  <a:lnTo>
                    <a:pt x="170" y="455"/>
                  </a:lnTo>
                  <a:lnTo>
                    <a:pt x="191" y="455"/>
                  </a:lnTo>
                  <a:lnTo>
                    <a:pt x="191" y="455"/>
                  </a:lnTo>
                  <a:lnTo>
                    <a:pt x="191" y="455"/>
                  </a:lnTo>
                  <a:lnTo>
                    <a:pt x="185" y="423"/>
                  </a:lnTo>
                  <a:lnTo>
                    <a:pt x="180" y="394"/>
                  </a:lnTo>
                  <a:lnTo>
                    <a:pt x="177" y="378"/>
                  </a:lnTo>
                  <a:lnTo>
                    <a:pt x="175" y="362"/>
                  </a:lnTo>
                  <a:lnTo>
                    <a:pt x="174" y="344"/>
                  </a:lnTo>
                  <a:lnTo>
                    <a:pt x="174" y="323"/>
                  </a:lnTo>
                  <a:lnTo>
                    <a:pt x="174" y="323"/>
                  </a:lnTo>
                  <a:lnTo>
                    <a:pt x="174" y="300"/>
                  </a:lnTo>
                  <a:lnTo>
                    <a:pt x="176" y="279"/>
                  </a:lnTo>
                  <a:lnTo>
                    <a:pt x="179" y="261"/>
                  </a:lnTo>
                  <a:lnTo>
                    <a:pt x="183" y="244"/>
                  </a:lnTo>
                  <a:lnTo>
                    <a:pt x="188" y="229"/>
                  </a:lnTo>
                  <a:lnTo>
                    <a:pt x="194" y="216"/>
                  </a:lnTo>
                  <a:lnTo>
                    <a:pt x="200" y="203"/>
                  </a:lnTo>
                  <a:lnTo>
                    <a:pt x="208" y="193"/>
                  </a:lnTo>
                  <a:lnTo>
                    <a:pt x="217" y="183"/>
                  </a:lnTo>
                  <a:lnTo>
                    <a:pt x="226" y="173"/>
                  </a:lnTo>
                  <a:lnTo>
                    <a:pt x="244" y="156"/>
                  </a:lnTo>
                  <a:lnTo>
                    <a:pt x="265" y="138"/>
                  </a:lnTo>
                  <a:lnTo>
                    <a:pt x="287" y="118"/>
                  </a:lnTo>
                  <a:lnTo>
                    <a:pt x="287" y="118"/>
                  </a:lnTo>
                  <a:lnTo>
                    <a:pt x="282" y="115"/>
                  </a:lnTo>
                  <a:lnTo>
                    <a:pt x="279" y="112"/>
                  </a:lnTo>
                  <a:lnTo>
                    <a:pt x="278" y="110"/>
                  </a:lnTo>
                  <a:lnTo>
                    <a:pt x="276" y="107"/>
                  </a:lnTo>
                  <a:lnTo>
                    <a:pt x="276" y="107"/>
                  </a:lnTo>
                  <a:lnTo>
                    <a:pt x="301" y="100"/>
                  </a:lnTo>
                  <a:lnTo>
                    <a:pt x="310" y="95"/>
                  </a:lnTo>
                  <a:lnTo>
                    <a:pt x="317" y="93"/>
                  </a:lnTo>
                  <a:lnTo>
                    <a:pt x="317" y="93"/>
                  </a:lnTo>
                  <a:lnTo>
                    <a:pt x="310" y="84"/>
                  </a:lnTo>
                  <a:lnTo>
                    <a:pt x="303" y="76"/>
                  </a:lnTo>
                  <a:lnTo>
                    <a:pt x="290" y="62"/>
                  </a:lnTo>
                  <a:lnTo>
                    <a:pt x="284" y="55"/>
                  </a:lnTo>
                  <a:lnTo>
                    <a:pt x="280" y="47"/>
                  </a:lnTo>
                  <a:lnTo>
                    <a:pt x="276" y="38"/>
                  </a:lnTo>
                  <a:lnTo>
                    <a:pt x="273" y="26"/>
                  </a:lnTo>
                  <a:lnTo>
                    <a:pt x="273" y="26"/>
                  </a:lnTo>
                  <a:lnTo>
                    <a:pt x="266" y="25"/>
                  </a:lnTo>
                  <a:lnTo>
                    <a:pt x="258" y="24"/>
                  </a:lnTo>
                  <a:lnTo>
                    <a:pt x="242" y="20"/>
                  </a:lnTo>
                  <a:lnTo>
                    <a:pt x="230" y="15"/>
                  </a:lnTo>
                  <a:lnTo>
                    <a:pt x="227" y="13"/>
                  </a:lnTo>
                  <a:lnTo>
                    <a:pt x="226" y="11"/>
                  </a:lnTo>
                  <a:lnTo>
                    <a:pt x="226" y="11"/>
                  </a:lnTo>
                  <a:lnTo>
                    <a:pt x="226" y="1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324" name="Freeform 52">
              <a:extLst>
                <a:ext uri="{FF2B5EF4-FFF2-40B4-BE49-F238E27FC236}">
                  <a16:creationId xmlns:a16="http://schemas.microsoft.com/office/drawing/2014/main" id="{7B53105A-4EED-352A-4A3D-791BDA0D6D7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05707" y="2779672"/>
              <a:ext cx="597026" cy="327296"/>
            </a:xfrm>
            <a:custGeom>
              <a:avLst/>
              <a:gdLst/>
              <a:ahLst/>
              <a:cxnLst>
                <a:cxn ang="0">
                  <a:pos x="665" y="22"/>
                </a:cxn>
                <a:cxn ang="0">
                  <a:pos x="642" y="49"/>
                </a:cxn>
                <a:cxn ang="0">
                  <a:pos x="605" y="46"/>
                </a:cxn>
                <a:cxn ang="0">
                  <a:pos x="550" y="62"/>
                </a:cxn>
                <a:cxn ang="0">
                  <a:pos x="518" y="63"/>
                </a:cxn>
                <a:cxn ang="0">
                  <a:pos x="460" y="33"/>
                </a:cxn>
                <a:cxn ang="0">
                  <a:pos x="433" y="46"/>
                </a:cxn>
                <a:cxn ang="0">
                  <a:pos x="316" y="64"/>
                </a:cxn>
                <a:cxn ang="0">
                  <a:pos x="283" y="82"/>
                </a:cxn>
                <a:cxn ang="0">
                  <a:pos x="272" y="105"/>
                </a:cxn>
                <a:cxn ang="0">
                  <a:pos x="245" y="91"/>
                </a:cxn>
                <a:cxn ang="0">
                  <a:pos x="213" y="113"/>
                </a:cxn>
                <a:cxn ang="0">
                  <a:pos x="204" y="101"/>
                </a:cxn>
                <a:cxn ang="0">
                  <a:pos x="186" y="128"/>
                </a:cxn>
                <a:cxn ang="0">
                  <a:pos x="201" y="142"/>
                </a:cxn>
                <a:cxn ang="0">
                  <a:pos x="176" y="162"/>
                </a:cxn>
                <a:cxn ang="0">
                  <a:pos x="169" y="177"/>
                </a:cxn>
                <a:cxn ang="0">
                  <a:pos x="143" y="168"/>
                </a:cxn>
                <a:cxn ang="0">
                  <a:pos x="143" y="200"/>
                </a:cxn>
                <a:cxn ang="0">
                  <a:pos x="124" y="200"/>
                </a:cxn>
                <a:cxn ang="0">
                  <a:pos x="113" y="205"/>
                </a:cxn>
                <a:cxn ang="0">
                  <a:pos x="102" y="249"/>
                </a:cxn>
                <a:cxn ang="0">
                  <a:pos x="72" y="227"/>
                </a:cxn>
                <a:cxn ang="0">
                  <a:pos x="36" y="234"/>
                </a:cxn>
                <a:cxn ang="0">
                  <a:pos x="1" y="260"/>
                </a:cxn>
                <a:cxn ang="0">
                  <a:pos x="23" y="283"/>
                </a:cxn>
                <a:cxn ang="0">
                  <a:pos x="25" y="304"/>
                </a:cxn>
                <a:cxn ang="0">
                  <a:pos x="1" y="312"/>
                </a:cxn>
                <a:cxn ang="0">
                  <a:pos x="7" y="330"/>
                </a:cxn>
                <a:cxn ang="0">
                  <a:pos x="29" y="337"/>
                </a:cxn>
                <a:cxn ang="0">
                  <a:pos x="41" y="362"/>
                </a:cxn>
                <a:cxn ang="0">
                  <a:pos x="52" y="383"/>
                </a:cxn>
                <a:cxn ang="0">
                  <a:pos x="102" y="396"/>
                </a:cxn>
                <a:cxn ang="0">
                  <a:pos x="113" y="390"/>
                </a:cxn>
                <a:cxn ang="0">
                  <a:pos x="113" y="344"/>
                </a:cxn>
                <a:cxn ang="0">
                  <a:pos x="146" y="356"/>
                </a:cxn>
                <a:cxn ang="0">
                  <a:pos x="138" y="315"/>
                </a:cxn>
                <a:cxn ang="0">
                  <a:pos x="154" y="331"/>
                </a:cxn>
                <a:cxn ang="0">
                  <a:pos x="169" y="336"/>
                </a:cxn>
                <a:cxn ang="0">
                  <a:pos x="179" y="314"/>
                </a:cxn>
                <a:cxn ang="0">
                  <a:pos x="175" y="295"/>
                </a:cxn>
                <a:cxn ang="0">
                  <a:pos x="183" y="291"/>
                </a:cxn>
                <a:cxn ang="0">
                  <a:pos x="201" y="303"/>
                </a:cxn>
                <a:cxn ang="0">
                  <a:pos x="236" y="257"/>
                </a:cxn>
                <a:cxn ang="0">
                  <a:pos x="260" y="258"/>
                </a:cxn>
                <a:cxn ang="0">
                  <a:pos x="274" y="257"/>
                </a:cxn>
                <a:cxn ang="0">
                  <a:pos x="285" y="241"/>
                </a:cxn>
                <a:cxn ang="0">
                  <a:pos x="341" y="234"/>
                </a:cxn>
                <a:cxn ang="0">
                  <a:pos x="350" y="213"/>
                </a:cxn>
                <a:cxn ang="0">
                  <a:pos x="379" y="196"/>
                </a:cxn>
                <a:cxn ang="0">
                  <a:pos x="518" y="165"/>
                </a:cxn>
                <a:cxn ang="0">
                  <a:pos x="679" y="147"/>
                </a:cxn>
                <a:cxn ang="0">
                  <a:pos x="735" y="114"/>
                </a:cxn>
                <a:cxn ang="0">
                  <a:pos x="759" y="63"/>
                </a:cxn>
                <a:cxn ang="0">
                  <a:pos x="752" y="26"/>
                </a:cxn>
                <a:cxn ang="0">
                  <a:pos x="723" y="5"/>
                </a:cxn>
                <a:cxn ang="0">
                  <a:pos x="686" y="2"/>
                </a:cxn>
              </a:cxnLst>
              <a:rect l="0" t="0" r="r" b="b"/>
              <a:pathLst>
                <a:path w="759" h="396">
                  <a:moveTo>
                    <a:pt x="686" y="2"/>
                  </a:moveTo>
                  <a:lnTo>
                    <a:pt x="686" y="2"/>
                  </a:lnTo>
                  <a:lnTo>
                    <a:pt x="678" y="7"/>
                  </a:lnTo>
                  <a:lnTo>
                    <a:pt x="671" y="14"/>
                  </a:lnTo>
                  <a:lnTo>
                    <a:pt x="665" y="22"/>
                  </a:lnTo>
                  <a:lnTo>
                    <a:pt x="660" y="29"/>
                  </a:lnTo>
                  <a:lnTo>
                    <a:pt x="651" y="43"/>
                  </a:lnTo>
                  <a:lnTo>
                    <a:pt x="647" y="47"/>
                  </a:lnTo>
                  <a:lnTo>
                    <a:pt x="642" y="49"/>
                  </a:lnTo>
                  <a:lnTo>
                    <a:pt x="642" y="49"/>
                  </a:lnTo>
                  <a:lnTo>
                    <a:pt x="637" y="51"/>
                  </a:lnTo>
                  <a:lnTo>
                    <a:pt x="633" y="51"/>
                  </a:lnTo>
                  <a:lnTo>
                    <a:pt x="622" y="49"/>
                  </a:lnTo>
                  <a:lnTo>
                    <a:pt x="613" y="47"/>
                  </a:lnTo>
                  <a:lnTo>
                    <a:pt x="605" y="46"/>
                  </a:lnTo>
                  <a:lnTo>
                    <a:pt x="605" y="46"/>
                  </a:lnTo>
                  <a:lnTo>
                    <a:pt x="595" y="47"/>
                  </a:lnTo>
                  <a:lnTo>
                    <a:pt x="586" y="49"/>
                  </a:lnTo>
                  <a:lnTo>
                    <a:pt x="567" y="55"/>
                  </a:lnTo>
                  <a:lnTo>
                    <a:pt x="550" y="62"/>
                  </a:lnTo>
                  <a:lnTo>
                    <a:pt x="542" y="63"/>
                  </a:lnTo>
                  <a:lnTo>
                    <a:pt x="533" y="64"/>
                  </a:lnTo>
                  <a:lnTo>
                    <a:pt x="533" y="64"/>
                  </a:lnTo>
                  <a:lnTo>
                    <a:pt x="525" y="64"/>
                  </a:lnTo>
                  <a:lnTo>
                    <a:pt x="518" y="63"/>
                  </a:lnTo>
                  <a:lnTo>
                    <a:pt x="505" y="59"/>
                  </a:lnTo>
                  <a:lnTo>
                    <a:pt x="494" y="53"/>
                  </a:lnTo>
                  <a:lnTo>
                    <a:pt x="482" y="46"/>
                  </a:lnTo>
                  <a:lnTo>
                    <a:pt x="472" y="40"/>
                  </a:lnTo>
                  <a:lnTo>
                    <a:pt x="460" y="33"/>
                  </a:lnTo>
                  <a:lnTo>
                    <a:pt x="448" y="30"/>
                  </a:lnTo>
                  <a:lnTo>
                    <a:pt x="441" y="29"/>
                  </a:lnTo>
                  <a:lnTo>
                    <a:pt x="433" y="29"/>
                  </a:lnTo>
                  <a:lnTo>
                    <a:pt x="433" y="29"/>
                  </a:lnTo>
                  <a:lnTo>
                    <a:pt x="433" y="46"/>
                  </a:lnTo>
                  <a:lnTo>
                    <a:pt x="349" y="46"/>
                  </a:lnTo>
                  <a:lnTo>
                    <a:pt x="349" y="46"/>
                  </a:lnTo>
                  <a:lnTo>
                    <a:pt x="349" y="46"/>
                  </a:lnTo>
                  <a:lnTo>
                    <a:pt x="331" y="55"/>
                  </a:lnTo>
                  <a:lnTo>
                    <a:pt x="316" y="64"/>
                  </a:lnTo>
                  <a:lnTo>
                    <a:pt x="301" y="72"/>
                  </a:lnTo>
                  <a:lnTo>
                    <a:pt x="293" y="76"/>
                  </a:lnTo>
                  <a:lnTo>
                    <a:pt x="285" y="79"/>
                  </a:lnTo>
                  <a:lnTo>
                    <a:pt x="285" y="79"/>
                  </a:lnTo>
                  <a:lnTo>
                    <a:pt x="283" y="82"/>
                  </a:lnTo>
                  <a:lnTo>
                    <a:pt x="282" y="85"/>
                  </a:lnTo>
                  <a:lnTo>
                    <a:pt x="278" y="94"/>
                  </a:lnTo>
                  <a:lnTo>
                    <a:pt x="276" y="98"/>
                  </a:lnTo>
                  <a:lnTo>
                    <a:pt x="274" y="101"/>
                  </a:lnTo>
                  <a:lnTo>
                    <a:pt x="272" y="105"/>
                  </a:lnTo>
                  <a:lnTo>
                    <a:pt x="268" y="105"/>
                  </a:lnTo>
                  <a:lnTo>
                    <a:pt x="268" y="105"/>
                  </a:lnTo>
                  <a:lnTo>
                    <a:pt x="262" y="102"/>
                  </a:lnTo>
                  <a:lnTo>
                    <a:pt x="255" y="98"/>
                  </a:lnTo>
                  <a:lnTo>
                    <a:pt x="245" y="91"/>
                  </a:lnTo>
                  <a:lnTo>
                    <a:pt x="245" y="91"/>
                  </a:lnTo>
                  <a:lnTo>
                    <a:pt x="236" y="100"/>
                  </a:lnTo>
                  <a:lnTo>
                    <a:pt x="229" y="106"/>
                  </a:lnTo>
                  <a:lnTo>
                    <a:pt x="222" y="109"/>
                  </a:lnTo>
                  <a:lnTo>
                    <a:pt x="213" y="113"/>
                  </a:lnTo>
                  <a:lnTo>
                    <a:pt x="213" y="113"/>
                  </a:lnTo>
                  <a:lnTo>
                    <a:pt x="211" y="108"/>
                  </a:lnTo>
                  <a:lnTo>
                    <a:pt x="209" y="105"/>
                  </a:lnTo>
                  <a:lnTo>
                    <a:pt x="206" y="102"/>
                  </a:lnTo>
                  <a:lnTo>
                    <a:pt x="204" y="101"/>
                  </a:lnTo>
                  <a:lnTo>
                    <a:pt x="197" y="101"/>
                  </a:lnTo>
                  <a:lnTo>
                    <a:pt x="186" y="101"/>
                  </a:lnTo>
                  <a:lnTo>
                    <a:pt x="186" y="101"/>
                  </a:lnTo>
                  <a:lnTo>
                    <a:pt x="186" y="128"/>
                  </a:lnTo>
                  <a:lnTo>
                    <a:pt x="186" y="128"/>
                  </a:lnTo>
                  <a:lnTo>
                    <a:pt x="186" y="128"/>
                  </a:lnTo>
                  <a:lnTo>
                    <a:pt x="191" y="130"/>
                  </a:lnTo>
                  <a:lnTo>
                    <a:pt x="196" y="133"/>
                  </a:lnTo>
                  <a:lnTo>
                    <a:pt x="198" y="137"/>
                  </a:lnTo>
                  <a:lnTo>
                    <a:pt x="201" y="142"/>
                  </a:lnTo>
                  <a:lnTo>
                    <a:pt x="201" y="142"/>
                  </a:lnTo>
                  <a:lnTo>
                    <a:pt x="168" y="142"/>
                  </a:lnTo>
                  <a:lnTo>
                    <a:pt x="168" y="142"/>
                  </a:lnTo>
                  <a:lnTo>
                    <a:pt x="171" y="153"/>
                  </a:lnTo>
                  <a:lnTo>
                    <a:pt x="176" y="162"/>
                  </a:lnTo>
                  <a:lnTo>
                    <a:pt x="181" y="170"/>
                  </a:lnTo>
                  <a:lnTo>
                    <a:pt x="186" y="182"/>
                  </a:lnTo>
                  <a:lnTo>
                    <a:pt x="186" y="182"/>
                  </a:lnTo>
                  <a:lnTo>
                    <a:pt x="177" y="181"/>
                  </a:lnTo>
                  <a:lnTo>
                    <a:pt x="169" y="177"/>
                  </a:lnTo>
                  <a:lnTo>
                    <a:pt x="164" y="173"/>
                  </a:lnTo>
                  <a:lnTo>
                    <a:pt x="161" y="168"/>
                  </a:lnTo>
                  <a:lnTo>
                    <a:pt x="161" y="168"/>
                  </a:lnTo>
                  <a:lnTo>
                    <a:pt x="143" y="168"/>
                  </a:lnTo>
                  <a:lnTo>
                    <a:pt x="143" y="168"/>
                  </a:lnTo>
                  <a:lnTo>
                    <a:pt x="143" y="168"/>
                  </a:lnTo>
                  <a:lnTo>
                    <a:pt x="143" y="178"/>
                  </a:lnTo>
                  <a:lnTo>
                    <a:pt x="144" y="186"/>
                  </a:lnTo>
                  <a:lnTo>
                    <a:pt x="144" y="193"/>
                  </a:lnTo>
                  <a:lnTo>
                    <a:pt x="143" y="200"/>
                  </a:lnTo>
                  <a:lnTo>
                    <a:pt x="143" y="200"/>
                  </a:lnTo>
                  <a:lnTo>
                    <a:pt x="139" y="201"/>
                  </a:lnTo>
                  <a:lnTo>
                    <a:pt x="137" y="203"/>
                  </a:lnTo>
                  <a:lnTo>
                    <a:pt x="131" y="203"/>
                  </a:lnTo>
                  <a:lnTo>
                    <a:pt x="124" y="200"/>
                  </a:lnTo>
                  <a:lnTo>
                    <a:pt x="124" y="200"/>
                  </a:lnTo>
                  <a:lnTo>
                    <a:pt x="121" y="200"/>
                  </a:lnTo>
                  <a:lnTo>
                    <a:pt x="117" y="201"/>
                  </a:lnTo>
                  <a:lnTo>
                    <a:pt x="115" y="204"/>
                  </a:lnTo>
                  <a:lnTo>
                    <a:pt x="113" y="205"/>
                  </a:lnTo>
                  <a:lnTo>
                    <a:pt x="110" y="211"/>
                  </a:lnTo>
                  <a:lnTo>
                    <a:pt x="109" y="217"/>
                  </a:lnTo>
                  <a:lnTo>
                    <a:pt x="107" y="234"/>
                  </a:lnTo>
                  <a:lnTo>
                    <a:pt x="106" y="242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4" y="241"/>
                  </a:lnTo>
                  <a:lnTo>
                    <a:pt x="85" y="234"/>
                  </a:lnTo>
                  <a:lnTo>
                    <a:pt x="77" y="228"/>
                  </a:lnTo>
                  <a:lnTo>
                    <a:pt x="72" y="227"/>
                  </a:lnTo>
                  <a:lnTo>
                    <a:pt x="69" y="227"/>
                  </a:lnTo>
                  <a:lnTo>
                    <a:pt x="69" y="227"/>
                  </a:lnTo>
                  <a:lnTo>
                    <a:pt x="59" y="227"/>
                  </a:lnTo>
                  <a:lnTo>
                    <a:pt x="47" y="229"/>
                  </a:lnTo>
                  <a:lnTo>
                    <a:pt x="36" y="234"/>
                  </a:lnTo>
                  <a:lnTo>
                    <a:pt x="25" y="238"/>
                  </a:lnTo>
                  <a:lnTo>
                    <a:pt x="15" y="243"/>
                  </a:lnTo>
                  <a:lnTo>
                    <a:pt x="7" y="250"/>
                  </a:lnTo>
                  <a:lnTo>
                    <a:pt x="2" y="257"/>
                  </a:lnTo>
                  <a:lnTo>
                    <a:pt x="1" y="260"/>
                  </a:lnTo>
                  <a:lnTo>
                    <a:pt x="0" y="264"/>
                  </a:lnTo>
                  <a:lnTo>
                    <a:pt x="0" y="264"/>
                  </a:lnTo>
                  <a:lnTo>
                    <a:pt x="2" y="267"/>
                  </a:lnTo>
                  <a:lnTo>
                    <a:pt x="7" y="272"/>
                  </a:lnTo>
                  <a:lnTo>
                    <a:pt x="23" y="283"/>
                  </a:lnTo>
                  <a:lnTo>
                    <a:pt x="40" y="295"/>
                  </a:lnTo>
                  <a:lnTo>
                    <a:pt x="51" y="304"/>
                  </a:lnTo>
                  <a:lnTo>
                    <a:pt x="51" y="304"/>
                  </a:lnTo>
                  <a:lnTo>
                    <a:pt x="25" y="304"/>
                  </a:lnTo>
                  <a:lnTo>
                    <a:pt x="25" y="304"/>
                  </a:lnTo>
                  <a:lnTo>
                    <a:pt x="18" y="303"/>
                  </a:lnTo>
                  <a:lnTo>
                    <a:pt x="10" y="304"/>
                  </a:lnTo>
                  <a:lnTo>
                    <a:pt x="7" y="305"/>
                  </a:lnTo>
                  <a:lnTo>
                    <a:pt x="3" y="308"/>
                  </a:lnTo>
                  <a:lnTo>
                    <a:pt x="1" y="312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1" y="325"/>
                  </a:lnTo>
                  <a:lnTo>
                    <a:pt x="3" y="328"/>
                  </a:lnTo>
                  <a:lnTo>
                    <a:pt x="7" y="330"/>
                  </a:lnTo>
                  <a:lnTo>
                    <a:pt x="10" y="331"/>
                  </a:lnTo>
                  <a:lnTo>
                    <a:pt x="20" y="334"/>
                  </a:lnTo>
                  <a:lnTo>
                    <a:pt x="24" y="335"/>
                  </a:lnTo>
                  <a:lnTo>
                    <a:pt x="29" y="337"/>
                  </a:lnTo>
                  <a:lnTo>
                    <a:pt x="29" y="337"/>
                  </a:lnTo>
                  <a:lnTo>
                    <a:pt x="33" y="339"/>
                  </a:lnTo>
                  <a:lnTo>
                    <a:pt x="37" y="343"/>
                  </a:lnTo>
                  <a:lnTo>
                    <a:pt x="39" y="348"/>
                  </a:lnTo>
                  <a:lnTo>
                    <a:pt x="40" y="352"/>
                  </a:lnTo>
                  <a:lnTo>
                    <a:pt x="41" y="362"/>
                  </a:lnTo>
                  <a:lnTo>
                    <a:pt x="44" y="373"/>
                  </a:lnTo>
                  <a:lnTo>
                    <a:pt x="44" y="373"/>
                  </a:lnTo>
                  <a:lnTo>
                    <a:pt x="45" y="376"/>
                  </a:lnTo>
                  <a:lnTo>
                    <a:pt x="46" y="379"/>
                  </a:lnTo>
                  <a:lnTo>
                    <a:pt x="52" y="383"/>
                  </a:lnTo>
                  <a:lnTo>
                    <a:pt x="59" y="387"/>
                  </a:lnTo>
                  <a:lnTo>
                    <a:pt x="67" y="390"/>
                  </a:lnTo>
                  <a:lnTo>
                    <a:pt x="76" y="392"/>
                  </a:lnTo>
                  <a:lnTo>
                    <a:pt x="86" y="395"/>
                  </a:lnTo>
                  <a:lnTo>
                    <a:pt x="102" y="396"/>
                  </a:lnTo>
                  <a:lnTo>
                    <a:pt x="102" y="396"/>
                  </a:lnTo>
                  <a:lnTo>
                    <a:pt x="106" y="396"/>
                  </a:lnTo>
                  <a:lnTo>
                    <a:pt x="109" y="395"/>
                  </a:lnTo>
                  <a:lnTo>
                    <a:pt x="112" y="392"/>
                  </a:lnTo>
                  <a:lnTo>
                    <a:pt x="113" y="390"/>
                  </a:lnTo>
                  <a:lnTo>
                    <a:pt x="115" y="384"/>
                  </a:lnTo>
                  <a:lnTo>
                    <a:pt x="116" y="376"/>
                  </a:lnTo>
                  <a:lnTo>
                    <a:pt x="114" y="360"/>
                  </a:lnTo>
                  <a:lnTo>
                    <a:pt x="113" y="344"/>
                  </a:lnTo>
                  <a:lnTo>
                    <a:pt x="113" y="344"/>
                  </a:lnTo>
                  <a:lnTo>
                    <a:pt x="123" y="348"/>
                  </a:lnTo>
                  <a:lnTo>
                    <a:pt x="131" y="351"/>
                  </a:lnTo>
                  <a:lnTo>
                    <a:pt x="138" y="354"/>
                  </a:lnTo>
                  <a:lnTo>
                    <a:pt x="146" y="356"/>
                  </a:lnTo>
                  <a:lnTo>
                    <a:pt x="146" y="356"/>
                  </a:lnTo>
                  <a:lnTo>
                    <a:pt x="147" y="349"/>
                  </a:lnTo>
                  <a:lnTo>
                    <a:pt x="146" y="342"/>
                  </a:lnTo>
                  <a:lnTo>
                    <a:pt x="143" y="330"/>
                  </a:lnTo>
                  <a:lnTo>
                    <a:pt x="139" y="320"/>
                  </a:lnTo>
                  <a:lnTo>
                    <a:pt x="138" y="315"/>
                  </a:lnTo>
                  <a:lnTo>
                    <a:pt x="139" y="311"/>
                  </a:lnTo>
                  <a:lnTo>
                    <a:pt x="139" y="311"/>
                  </a:lnTo>
                  <a:lnTo>
                    <a:pt x="145" y="320"/>
                  </a:lnTo>
                  <a:lnTo>
                    <a:pt x="151" y="328"/>
                  </a:lnTo>
                  <a:lnTo>
                    <a:pt x="154" y="331"/>
                  </a:lnTo>
                  <a:lnTo>
                    <a:pt x="156" y="335"/>
                  </a:lnTo>
                  <a:lnTo>
                    <a:pt x="161" y="336"/>
                  </a:lnTo>
                  <a:lnTo>
                    <a:pt x="164" y="337"/>
                  </a:lnTo>
                  <a:lnTo>
                    <a:pt x="164" y="337"/>
                  </a:lnTo>
                  <a:lnTo>
                    <a:pt x="169" y="336"/>
                  </a:lnTo>
                  <a:lnTo>
                    <a:pt x="174" y="335"/>
                  </a:lnTo>
                  <a:lnTo>
                    <a:pt x="176" y="331"/>
                  </a:lnTo>
                  <a:lnTo>
                    <a:pt x="177" y="329"/>
                  </a:lnTo>
                  <a:lnTo>
                    <a:pt x="179" y="321"/>
                  </a:lnTo>
                  <a:lnTo>
                    <a:pt x="179" y="314"/>
                  </a:lnTo>
                  <a:lnTo>
                    <a:pt x="179" y="314"/>
                  </a:lnTo>
                  <a:lnTo>
                    <a:pt x="179" y="308"/>
                  </a:lnTo>
                  <a:lnTo>
                    <a:pt x="178" y="304"/>
                  </a:lnTo>
                  <a:lnTo>
                    <a:pt x="175" y="297"/>
                  </a:lnTo>
                  <a:lnTo>
                    <a:pt x="175" y="295"/>
                  </a:lnTo>
                  <a:lnTo>
                    <a:pt x="175" y="292"/>
                  </a:lnTo>
                  <a:lnTo>
                    <a:pt x="176" y="289"/>
                  </a:lnTo>
                  <a:lnTo>
                    <a:pt x="179" y="285"/>
                  </a:lnTo>
                  <a:lnTo>
                    <a:pt x="179" y="285"/>
                  </a:lnTo>
                  <a:lnTo>
                    <a:pt x="183" y="291"/>
                  </a:lnTo>
                  <a:lnTo>
                    <a:pt x="189" y="297"/>
                  </a:lnTo>
                  <a:lnTo>
                    <a:pt x="193" y="301"/>
                  </a:lnTo>
                  <a:lnTo>
                    <a:pt x="198" y="304"/>
                  </a:lnTo>
                  <a:lnTo>
                    <a:pt x="198" y="304"/>
                  </a:lnTo>
                  <a:lnTo>
                    <a:pt x="201" y="303"/>
                  </a:lnTo>
                  <a:lnTo>
                    <a:pt x="205" y="301"/>
                  </a:lnTo>
                  <a:lnTo>
                    <a:pt x="212" y="296"/>
                  </a:lnTo>
                  <a:lnTo>
                    <a:pt x="217" y="287"/>
                  </a:lnTo>
                  <a:lnTo>
                    <a:pt x="224" y="277"/>
                  </a:lnTo>
                  <a:lnTo>
                    <a:pt x="236" y="257"/>
                  </a:lnTo>
                  <a:lnTo>
                    <a:pt x="240" y="250"/>
                  </a:lnTo>
                  <a:lnTo>
                    <a:pt x="245" y="244"/>
                  </a:lnTo>
                  <a:lnTo>
                    <a:pt x="245" y="244"/>
                  </a:lnTo>
                  <a:lnTo>
                    <a:pt x="255" y="254"/>
                  </a:lnTo>
                  <a:lnTo>
                    <a:pt x="260" y="258"/>
                  </a:lnTo>
                  <a:lnTo>
                    <a:pt x="263" y="259"/>
                  </a:lnTo>
                  <a:lnTo>
                    <a:pt x="268" y="259"/>
                  </a:lnTo>
                  <a:lnTo>
                    <a:pt x="268" y="259"/>
                  </a:lnTo>
                  <a:lnTo>
                    <a:pt x="272" y="259"/>
                  </a:lnTo>
                  <a:lnTo>
                    <a:pt x="274" y="257"/>
                  </a:lnTo>
                  <a:lnTo>
                    <a:pt x="277" y="250"/>
                  </a:lnTo>
                  <a:lnTo>
                    <a:pt x="280" y="244"/>
                  </a:lnTo>
                  <a:lnTo>
                    <a:pt x="282" y="242"/>
                  </a:lnTo>
                  <a:lnTo>
                    <a:pt x="285" y="241"/>
                  </a:lnTo>
                  <a:lnTo>
                    <a:pt x="285" y="241"/>
                  </a:lnTo>
                  <a:lnTo>
                    <a:pt x="296" y="241"/>
                  </a:lnTo>
                  <a:lnTo>
                    <a:pt x="311" y="241"/>
                  </a:lnTo>
                  <a:lnTo>
                    <a:pt x="328" y="238"/>
                  </a:lnTo>
                  <a:lnTo>
                    <a:pt x="335" y="236"/>
                  </a:lnTo>
                  <a:lnTo>
                    <a:pt x="341" y="234"/>
                  </a:lnTo>
                  <a:lnTo>
                    <a:pt x="341" y="234"/>
                  </a:lnTo>
                  <a:lnTo>
                    <a:pt x="344" y="230"/>
                  </a:lnTo>
                  <a:lnTo>
                    <a:pt x="346" y="227"/>
                  </a:lnTo>
                  <a:lnTo>
                    <a:pt x="349" y="217"/>
                  </a:lnTo>
                  <a:lnTo>
                    <a:pt x="350" y="213"/>
                  </a:lnTo>
                  <a:lnTo>
                    <a:pt x="352" y="209"/>
                  </a:lnTo>
                  <a:lnTo>
                    <a:pt x="354" y="206"/>
                  </a:lnTo>
                  <a:lnTo>
                    <a:pt x="359" y="205"/>
                  </a:lnTo>
                  <a:lnTo>
                    <a:pt x="359" y="205"/>
                  </a:lnTo>
                  <a:lnTo>
                    <a:pt x="379" y="196"/>
                  </a:lnTo>
                  <a:lnTo>
                    <a:pt x="397" y="190"/>
                  </a:lnTo>
                  <a:lnTo>
                    <a:pt x="414" y="184"/>
                  </a:lnTo>
                  <a:lnTo>
                    <a:pt x="431" y="181"/>
                  </a:lnTo>
                  <a:lnTo>
                    <a:pt x="469" y="173"/>
                  </a:lnTo>
                  <a:lnTo>
                    <a:pt x="518" y="165"/>
                  </a:lnTo>
                  <a:lnTo>
                    <a:pt x="518" y="165"/>
                  </a:lnTo>
                  <a:lnTo>
                    <a:pt x="639" y="165"/>
                  </a:lnTo>
                  <a:lnTo>
                    <a:pt x="639" y="165"/>
                  </a:lnTo>
                  <a:lnTo>
                    <a:pt x="639" y="165"/>
                  </a:lnTo>
                  <a:lnTo>
                    <a:pt x="679" y="147"/>
                  </a:lnTo>
                  <a:lnTo>
                    <a:pt x="700" y="138"/>
                  </a:lnTo>
                  <a:lnTo>
                    <a:pt x="709" y="133"/>
                  </a:lnTo>
                  <a:lnTo>
                    <a:pt x="718" y="128"/>
                  </a:lnTo>
                  <a:lnTo>
                    <a:pt x="727" y="121"/>
                  </a:lnTo>
                  <a:lnTo>
                    <a:pt x="735" y="114"/>
                  </a:lnTo>
                  <a:lnTo>
                    <a:pt x="742" y="106"/>
                  </a:lnTo>
                  <a:lnTo>
                    <a:pt x="748" y="98"/>
                  </a:lnTo>
                  <a:lnTo>
                    <a:pt x="752" y="87"/>
                  </a:lnTo>
                  <a:lnTo>
                    <a:pt x="757" y="76"/>
                  </a:lnTo>
                  <a:lnTo>
                    <a:pt x="759" y="63"/>
                  </a:lnTo>
                  <a:lnTo>
                    <a:pt x="759" y="49"/>
                  </a:lnTo>
                  <a:lnTo>
                    <a:pt x="759" y="49"/>
                  </a:lnTo>
                  <a:lnTo>
                    <a:pt x="759" y="41"/>
                  </a:lnTo>
                  <a:lnTo>
                    <a:pt x="757" y="33"/>
                  </a:lnTo>
                  <a:lnTo>
                    <a:pt x="752" y="26"/>
                  </a:lnTo>
                  <a:lnTo>
                    <a:pt x="748" y="20"/>
                  </a:lnTo>
                  <a:lnTo>
                    <a:pt x="742" y="15"/>
                  </a:lnTo>
                  <a:lnTo>
                    <a:pt x="736" y="10"/>
                  </a:lnTo>
                  <a:lnTo>
                    <a:pt x="729" y="7"/>
                  </a:lnTo>
                  <a:lnTo>
                    <a:pt x="723" y="5"/>
                  </a:lnTo>
                  <a:lnTo>
                    <a:pt x="710" y="1"/>
                  </a:lnTo>
                  <a:lnTo>
                    <a:pt x="697" y="0"/>
                  </a:lnTo>
                  <a:lnTo>
                    <a:pt x="689" y="0"/>
                  </a:lnTo>
                  <a:lnTo>
                    <a:pt x="687" y="1"/>
                  </a:lnTo>
                  <a:lnTo>
                    <a:pt x="686" y="2"/>
                  </a:lnTo>
                  <a:lnTo>
                    <a:pt x="686" y="2"/>
                  </a:lnTo>
                  <a:lnTo>
                    <a:pt x="686" y="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325" name="Freeform 53">
              <a:extLst>
                <a:ext uri="{FF2B5EF4-FFF2-40B4-BE49-F238E27FC236}">
                  <a16:creationId xmlns:a16="http://schemas.microsoft.com/office/drawing/2014/main" id="{DB0346D5-DE85-5FB5-1363-1CD1C144E66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6009" y="3568159"/>
              <a:ext cx="268662" cy="449620"/>
            </a:xfrm>
            <a:custGeom>
              <a:avLst/>
              <a:gdLst/>
              <a:ahLst/>
              <a:cxnLst>
                <a:cxn ang="0">
                  <a:pos x="253" y="0"/>
                </a:cxn>
                <a:cxn ang="0">
                  <a:pos x="222" y="37"/>
                </a:cxn>
                <a:cxn ang="0">
                  <a:pos x="191" y="67"/>
                </a:cxn>
                <a:cxn ang="0">
                  <a:pos x="174" y="102"/>
                </a:cxn>
                <a:cxn ang="0">
                  <a:pos x="160" y="116"/>
                </a:cxn>
                <a:cxn ang="0">
                  <a:pos x="123" y="116"/>
                </a:cxn>
                <a:cxn ang="0">
                  <a:pos x="107" y="123"/>
                </a:cxn>
                <a:cxn ang="0">
                  <a:pos x="103" y="140"/>
                </a:cxn>
                <a:cxn ang="0">
                  <a:pos x="110" y="179"/>
                </a:cxn>
                <a:cxn ang="0">
                  <a:pos x="86" y="191"/>
                </a:cxn>
                <a:cxn ang="0">
                  <a:pos x="57" y="208"/>
                </a:cxn>
                <a:cxn ang="0">
                  <a:pos x="34" y="270"/>
                </a:cxn>
                <a:cxn ang="0">
                  <a:pos x="23" y="298"/>
                </a:cxn>
                <a:cxn ang="0">
                  <a:pos x="3" y="318"/>
                </a:cxn>
                <a:cxn ang="0">
                  <a:pos x="0" y="337"/>
                </a:cxn>
                <a:cxn ang="0">
                  <a:pos x="16" y="367"/>
                </a:cxn>
                <a:cxn ang="0">
                  <a:pos x="32" y="392"/>
                </a:cxn>
                <a:cxn ang="0">
                  <a:pos x="29" y="408"/>
                </a:cxn>
                <a:cxn ang="0">
                  <a:pos x="11" y="426"/>
                </a:cxn>
                <a:cxn ang="0">
                  <a:pos x="8" y="438"/>
                </a:cxn>
                <a:cxn ang="0">
                  <a:pos x="46" y="460"/>
                </a:cxn>
                <a:cxn ang="0">
                  <a:pos x="65" y="477"/>
                </a:cxn>
                <a:cxn ang="0">
                  <a:pos x="71" y="515"/>
                </a:cxn>
                <a:cxn ang="0">
                  <a:pos x="82" y="534"/>
                </a:cxn>
                <a:cxn ang="0">
                  <a:pos x="91" y="535"/>
                </a:cxn>
                <a:cxn ang="0">
                  <a:pos x="103" y="526"/>
                </a:cxn>
                <a:cxn ang="0">
                  <a:pos x="112" y="528"/>
                </a:cxn>
                <a:cxn ang="0">
                  <a:pos x="129" y="543"/>
                </a:cxn>
                <a:cxn ang="0">
                  <a:pos x="147" y="537"/>
                </a:cxn>
                <a:cxn ang="0">
                  <a:pos x="190" y="502"/>
                </a:cxn>
                <a:cxn ang="0">
                  <a:pos x="198" y="484"/>
                </a:cxn>
                <a:cxn ang="0">
                  <a:pos x="202" y="434"/>
                </a:cxn>
                <a:cxn ang="0">
                  <a:pos x="215" y="404"/>
                </a:cxn>
                <a:cxn ang="0">
                  <a:pos x="231" y="404"/>
                </a:cxn>
                <a:cxn ang="0">
                  <a:pos x="235" y="366"/>
                </a:cxn>
                <a:cxn ang="0">
                  <a:pos x="271" y="327"/>
                </a:cxn>
                <a:cxn ang="0">
                  <a:pos x="308" y="285"/>
                </a:cxn>
                <a:cxn ang="0">
                  <a:pos x="312" y="267"/>
                </a:cxn>
                <a:cxn ang="0">
                  <a:pos x="298" y="238"/>
                </a:cxn>
                <a:cxn ang="0">
                  <a:pos x="299" y="211"/>
                </a:cxn>
                <a:cxn ang="0">
                  <a:pos x="317" y="190"/>
                </a:cxn>
                <a:cxn ang="0">
                  <a:pos x="331" y="181"/>
                </a:cxn>
                <a:cxn ang="0">
                  <a:pos x="331" y="146"/>
                </a:cxn>
                <a:cxn ang="0">
                  <a:pos x="341" y="107"/>
                </a:cxn>
                <a:cxn ang="0">
                  <a:pos x="337" y="77"/>
                </a:cxn>
                <a:cxn ang="0">
                  <a:pos x="320" y="49"/>
                </a:cxn>
                <a:cxn ang="0">
                  <a:pos x="316" y="9"/>
                </a:cxn>
                <a:cxn ang="0">
                  <a:pos x="315" y="0"/>
                </a:cxn>
              </a:cxnLst>
              <a:rect l="0" t="0" r="r" b="b"/>
              <a:pathLst>
                <a:path w="342" h="543">
                  <a:moveTo>
                    <a:pt x="315" y="0"/>
                  </a:moveTo>
                  <a:lnTo>
                    <a:pt x="253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46" y="13"/>
                  </a:lnTo>
                  <a:lnTo>
                    <a:pt x="238" y="22"/>
                  </a:lnTo>
                  <a:lnTo>
                    <a:pt x="230" y="30"/>
                  </a:lnTo>
                  <a:lnTo>
                    <a:pt x="222" y="37"/>
                  </a:lnTo>
                  <a:lnTo>
                    <a:pt x="206" y="51"/>
                  </a:lnTo>
                  <a:lnTo>
                    <a:pt x="198" y="57"/>
                  </a:lnTo>
                  <a:lnTo>
                    <a:pt x="191" y="67"/>
                  </a:lnTo>
                  <a:lnTo>
                    <a:pt x="191" y="67"/>
                  </a:lnTo>
                  <a:lnTo>
                    <a:pt x="187" y="71"/>
                  </a:lnTo>
                  <a:lnTo>
                    <a:pt x="184" y="78"/>
                  </a:lnTo>
                  <a:lnTo>
                    <a:pt x="179" y="90"/>
                  </a:lnTo>
                  <a:lnTo>
                    <a:pt x="174" y="102"/>
                  </a:lnTo>
                  <a:lnTo>
                    <a:pt x="170" y="108"/>
                  </a:lnTo>
                  <a:lnTo>
                    <a:pt x="166" y="114"/>
                  </a:lnTo>
                  <a:lnTo>
                    <a:pt x="166" y="114"/>
                  </a:lnTo>
                  <a:lnTo>
                    <a:pt x="160" y="116"/>
                  </a:lnTo>
                  <a:lnTo>
                    <a:pt x="154" y="116"/>
                  </a:lnTo>
                  <a:lnTo>
                    <a:pt x="139" y="116"/>
                  </a:lnTo>
                  <a:lnTo>
                    <a:pt x="131" y="116"/>
                  </a:lnTo>
                  <a:lnTo>
                    <a:pt x="123" y="116"/>
                  </a:lnTo>
                  <a:lnTo>
                    <a:pt x="116" y="117"/>
                  </a:lnTo>
                  <a:lnTo>
                    <a:pt x="110" y="121"/>
                  </a:lnTo>
                  <a:lnTo>
                    <a:pt x="110" y="121"/>
                  </a:lnTo>
                  <a:lnTo>
                    <a:pt x="107" y="123"/>
                  </a:lnTo>
                  <a:lnTo>
                    <a:pt x="105" y="127"/>
                  </a:lnTo>
                  <a:lnTo>
                    <a:pt x="103" y="130"/>
                  </a:lnTo>
                  <a:lnTo>
                    <a:pt x="102" y="133"/>
                  </a:lnTo>
                  <a:lnTo>
                    <a:pt x="103" y="140"/>
                  </a:lnTo>
                  <a:lnTo>
                    <a:pt x="105" y="147"/>
                  </a:lnTo>
                  <a:lnTo>
                    <a:pt x="109" y="163"/>
                  </a:lnTo>
                  <a:lnTo>
                    <a:pt x="110" y="171"/>
                  </a:lnTo>
                  <a:lnTo>
                    <a:pt x="110" y="179"/>
                  </a:lnTo>
                  <a:lnTo>
                    <a:pt x="110" y="179"/>
                  </a:lnTo>
                  <a:lnTo>
                    <a:pt x="107" y="182"/>
                  </a:lnTo>
                  <a:lnTo>
                    <a:pt x="101" y="184"/>
                  </a:lnTo>
                  <a:lnTo>
                    <a:pt x="86" y="191"/>
                  </a:lnTo>
                  <a:lnTo>
                    <a:pt x="65" y="198"/>
                  </a:lnTo>
                  <a:lnTo>
                    <a:pt x="65" y="198"/>
                  </a:lnTo>
                  <a:lnTo>
                    <a:pt x="61" y="202"/>
                  </a:lnTo>
                  <a:lnTo>
                    <a:pt x="57" y="208"/>
                  </a:lnTo>
                  <a:lnTo>
                    <a:pt x="51" y="219"/>
                  </a:lnTo>
                  <a:lnTo>
                    <a:pt x="46" y="231"/>
                  </a:lnTo>
                  <a:lnTo>
                    <a:pt x="41" y="244"/>
                  </a:lnTo>
                  <a:lnTo>
                    <a:pt x="34" y="270"/>
                  </a:lnTo>
                  <a:lnTo>
                    <a:pt x="31" y="283"/>
                  </a:lnTo>
                  <a:lnTo>
                    <a:pt x="26" y="293"/>
                  </a:lnTo>
                  <a:lnTo>
                    <a:pt x="26" y="293"/>
                  </a:lnTo>
                  <a:lnTo>
                    <a:pt x="23" y="298"/>
                  </a:lnTo>
                  <a:lnTo>
                    <a:pt x="18" y="303"/>
                  </a:lnTo>
                  <a:lnTo>
                    <a:pt x="10" y="309"/>
                  </a:lnTo>
                  <a:lnTo>
                    <a:pt x="6" y="313"/>
                  </a:lnTo>
                  <a:lnTo>
                    <a:pt x="3" y="318"/>
                  </a:lnTo>
                  <a:lnTo>
                    <a:pt x="1" y="323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0" y="337"/>
                  </a:lnTo>
                  <a:lnTo>
                    <a:pt x="1" y="343"/>
                  </a:lnTo>
                  <a:lnTo>
                    <a:pt x="6" y="353"/>
                  </a:lnTo>
                  <a:lnTo>
                    <a:pt x="10" y="361"/>
                  </a:lnTo>
                  <a:lnTo>
                    <a:pt x="16" y="367"/>
                  </a:lnTo>
                  <a:lnTo>
                    <a:pt x="23" y="374"/>
                  </a:lnTo>
                  <a:lnTo>
                    <a:pt x="28" y="381"/>
                  </a:lnTo>
                  <a:lnTo>
                    <a:pt x="31" y="388"/>
                  </a:lnTo>
                  <a:lnTo>
                    <a:pt x="32" y="392"/>
                  </a:lnTo>
                  <a:lnTo>
                    <a:pt x="33" y="397"/>
                  </a:lnTo>
                  <a:lnTo>
                    <a:pt x="33" y="397"/>
                  </a:lnTo>
                  <a:lnTo>
                    <a:pt x="32" y="403"/>
                  </a:lnTo>
                  <a:lnTo>
                    <a:pt x="29" y="408"/>
                  </a:lnTo>
                  <a:lnTo>
                    <a:pt x="25" y="413"/>
                  </a:lnTo>
                  <a:lnTo>
                    <a:pt x="19" y="416"/>
                  </a:lnTo>
                  <a:lnTo>
                    <a:pt x="15" y="421"/>
                  </a:lnTo>
                  <a:lnTo>
                    <a:pt x="11" y="426"/>
                  </a:lnTo>
                  <a:lnTo>
                    <a:pt x="8" y="431"/>
                  </a:lnTo>
                  <a:lnTo>
                    <a:pt x="7" y="437"/>
                  </a:lnTo>
                  <a:lnTo>
                    <a:pt x="7" y="437"/>
                  </a:lnTo>
                  <a:lnTo>
                    <a:pt x="8" y="438"/>
                  </a:lnTo>
                  <a:lnTo>
                    <a:pt x="9" y="441"/>
                  </a:lnTo>
                  <a:lnTo>
                    <a:pt x="16" y="444"/>
                  </a:lnTo>
                  <a:lnTo>
                    <a:pt x="36" y="454"/>
                  </a:lnTo>
                  <a:lnTo>
                    <a:pt x="46" y="460"/>
                  </a:lnTo>
                  <a:lnTo>
                    <a:pt x="55" y="466"/>
                  </a:lnTo>
                  <a:lnTo>
                    <a:pt x="62" y="472"/>
                  </a:lnTo>
                  <a:lnTo>
                    <a:pt x="64" y="475"/>
                  </a:lnTo>
                  <a:lnTo>
                    <a:pt x="65" y="477"/>
                  </a:lnTo>
                  <a:lnTo>
                    <a:pt x="65" y="477"/>
                  </a:lnTo>
                  <a:lnTo>
                    <a:pt x="68" y="487"/>
                  </a:lnTo>
                  <a:lnTo>
                    <a:pt x="69" y="496"/>
                  </a:lnTo>
                  <a:lnTo>
                    <a:pt x="71" y="515"/>
                  </a:lnTo>
                  <a:lnTo>
                    <a:pt x="74" y="524"/>
                  </a:lnTo>
                  <a:lnTo>
                    <a:pt x="76" y="529"/>
                  </a:lnTo>
                  <a:lnTo>
                    <a:pt x="78" y="533"/>
                  </a:lnTo>
                  <a:lnTo>
                    <a:pt x="82" y="534"/>
                  </a:lnTo>
                  <a:lnTo>
                    <a:pt x="84" y="535"/>
                  </a:lnTo>
                  <a:lnTo>
                    <a:pt x="88" y="536"/>
                  </a:lnTo>
                  <a:lnTo>
                    <a:pt x="88" y="536"/>
                  </a:lnTo>
                  <a:lnTo>
                    <a:pt x="91" y="535"/>
                  </a:lnTo>
                  <a:lnTo>
                    <a:pt x="93" y="534"/>
                  </a:lnTo>
                  <a:lnTo>
                    <a:pt x="98" y="530"/>
                  </a:lnTo>
                  <a:lnTo>
                    <a:pt x="101" y="527"/>
                  </a:lnTo>
                  <a:lnTo>
                    <a:pt x="103" y="526"/>
                  </a:lnTo>
                  <a:lnTo>
                    <a:pt x="107" y="526"/>
                  </a:lnTo>
                  <a:lnTo>
                    <a:pt x="107" y="526"/>
                  </a:lnTo>
                  <a:lnTo>
                    <a:pt x="109" y="526"/>
                  </a:lnTo>
                  <a:lnTo>
                    <a:pt x="112" y="528"/>
                  </a:lnTo>
                  <a:lnTo>
                    <a:pt x="116" y="534"/>
                  </a:lnTo>
                  <a:lnTo>
                    <a:pt x="122" y="541"/>
                  </a:lnTo>
                  <a:lnTo>
                    <a:pt x="125" y="543"/>
                  </a:lnTo>
                  <a:lnTo>
                    <a:pt x="129" y="543"/>
                  </a:lnTo>
                  <a:lnTo>
                    <a:pt x="129" y="543"/>
                  </a:lnTo>
                  <a:lnTo>
                    <a:pt x="132" y="543"/>
                  </a:lnTo>
                  <a:lnTo>
                    <a:pt x="137" y="542"/>
                  </a:lnTo>
                  <a:lnTo>
                    <a:pt x="147" y="537"/>
                  </a:lnTo>
                  <a:lnTo>
                    <a:pt x="159" y="529"/>
                  </a:lnTo>
                  <a:lnTo>
                    <a:pt x="170" y="521"/>
                  </a:lnTo>
                  <a:lnTo>
                    <a:pt x="181" y="511"/>
                  </a:lnTo>
                  <a:lnTo>
                    <a:pt x="190" y="502"/>
                  </a:lnTo>
                  <a:lnTo>
                    <a:pt x="196" y="492"/>
                  </a:lnTo>
                  <a:lnTo>
                    <a:pt x="198" y="488"/>
                  </a:lnTo>
                  <a:lnTo>
                    <a:pt x="198" y="484"/>
                  </a:lnTo>
                  <a:lnTo>
                    <a:pt x="198" y="484"/>
                  </a:lnTo>
                  <a:lnTo>
                    <a:pt x="198" y="459"/>
                  </a:lnTo>
                  <a:lnTo>
                    <a:pt x="198" y="459"/>
                  </a:lnTo>
                  <a:lnTo>
                    <a:pt x="199" y="448"/>
                  </a:lnTo>
                  <a:lnTo>
                    <a:pt x="202" y="434"/>
                  </a:lnTo>
                  <a:lnTo>
                    <a:pt x="206" y="420"/>
                  </a:lnTo>
                  <a:lnTo>
                    <a:pt x="209" y="404"/>
                  </a:lnTo>
                  <a:lnTo>
                    <a:pt x="209" y="404"/>
                  </a:lnTo>
                  <a:lnTo>
                    <a:pt x="215" y="404"/>
                  </a:lnTo>
                  <a:lnTo>
                    <a:pt x="221" y="403"/>
                  </a:lnTo>
                  <a:lnTo>
                    <a:pt x="225" y="403"/>
                  </a:lnTo>
                  <a:lnTo>
                    <a:pt x="231" y="404"/>
                  </a:lnTo>
                  <a:lnTo>
                    <a:pt x="231" y="404"/>
                  </a:lnTo>
                  <a:lnTo>
                    <a:pt x="231" y="379"/>
                  </a:lnTo>
                  <a:lnTo>
                    <a:pt x="231" y="379"/>
                  </a:lnTo>
                  <a:lnTo>
                    <a:pt x="232" y="372"/>
                  </a:lnTo>
                  <a:lnTo>
                    <a:pt x="235" y="366"/>
                  </a:lnTo>
                  <a:lnTo>
                    <a:pt x="239" y="359"/>
                  </a:lnTo>
                  <a:lnTo>
                    <a:pt x="244" y="353"/>
                  </a:lnTo>
                  <a:lnTo>
                    <a:pt x="258" y="339"/>
                  </a:lnTo>
                  <a:lnTo>
                    <a:pt x="271" y="327"/>
                  </a:lnTo>
                  <a:lnTo>
                    <a:pt x="286" y="313"/>
                  </a:lnTo>
                  <a:lnTo>
                    <a:pt x="299" y="299"/>
                  </a:lnTo>
                  <a:lnTo>
                    <a:pt x="305" y="292"/>
                  </a:lnTo>
                  <a:lnTo>
                    <a:pt x="308" y="285"/>
                  </a:lnTo>
                  <a:lnTo>
                    <a:pt x="312" y="278"/>
                  </a:lnTo>
                  <a:lnTo>
                    <a:pt x="312" y="272"/>
                  </a:lnTo>
                  <a:lnTo>
                    <a:pt x="312" y="272"/>
                  </a:lnTo>
                  <a:lnTo>
                    <a:pt x="312" y="267"/>
                  </a:lnTo>
                  <a:lnTo>
                    <a:pt x="309" y="262"/>
                  </a:lnTo>
                  <a:lnTo>
                    <a:pt x="305" y="253"/>
                  </a:lnTo>
                  <a:lnTo>
                    <a:pt x="300" y="243"/>
                  </a:lnTo>
                  <a:lnTo>
                    <a:pt x="298" y="238"/>
                  </a:lnTo>
                  <a:lnTo>
                    <a:pt x="298" y="231"/>
                  </a:lnTo>
                  <a:lnTo>
                    <a:pt x="298" y="231"/>
                  </a:lnTo>
                  <a:lnTo>
                    <a:pt x="298" y="220"/>
                  </a:lnTo>
                  <a:lnTo>
                    <a:pt x="299" y="211"/>
                  </a:lnTo>
                  <a:lnTo>
                    <a:pt x="303" y="202"/>
                  </a:lnTo>
                  <a:lnTo>
                    <a:pt x="306" y="197"/>
                  </a:lnTo>
                  <a:lnTo>
                    <a:pt x="312" y="192"/>
                  </a:lnTo>
                  <a:lnTo>
                    <a:pt x="317" y="190"/>
                  </a:lnTo>
                  <a:lnTo>
                    <a:pt x="326" y="188"/>
                  </a:lnTo>
                  <a:lnTo>
                    <a:pt x="334" y="188"/>
                  </a:lnTo>
                  <a:lnTo>
                    <a:pt x="334" y="188"/>
                  </a:lnTo>
                  <a:lnTo>
                    <a:pt x="331" y="181"/>
                  </a:lnTo>
                  <a:lnTo>
                    <a:pt x="331" y="171"/>
                  </a:lnTo>
                  <a:lnTo>
                    <a:pt x="330" y="154"/>
                  </a:lnTo>
                  <a:lnTo>
                    <a:pt x="330" y="154"/>
                  </a:lnTo>
                  <a:lnTo>
                    <a:pt x="331" y="146"/>
                  </a:lnTo>
                  <a:lnTo>
                    <a:pt x="332" y="139"/>
                  </a:lnTo>
                  <a:lnTo>
                    <a:pt x="336" y="127"/>
                  </a:lnTo>
                  <a:lnTo>
                    <a:pt x="339" y="114"/>
                  </a:lnTo>
                  <a:lnTo>
                    <a:pt x="341" y="107"/>
                  </a:lnTo>
                  <a:lnTo>
                    <a:pt x="342" y="99"/>
                  </a:lnTo>
                  <a:lnTo>
                    <a:pt x="342" y="99"/>
                  </a:lnTo>
                  <a:lnTo>
                    <a:pt x="341" y="87"/>
                  </a:lnTo>
                  <a:lnTo>
                    <a:pt x="337" y="77"/>
                  </a:lnTo>
                  <a:lnTo>
                    <a:pt x="334" y="70"/>
                  </a:lnTo>
                  <a:lnTo>
                    <a:pt x="329" y="63"/>
                  </a:lnTo>
                  <a:lnTo>
                    <a:pt x="324" y="56"/>
                  </a:lnTo>
                  <a:lnTo>
                    <a:pt x="320" y="49"/>
                  </a:lnTo>
                  <a:lnTo>
                    <a:pt x="316" y="39"/>
                  </a:lnTo>
                  <a:lnTo>
                    <a:pt x="315" y="25"/>
                  </a:lnTo>
                  <a:lnTo>
                    <a:pt x="315" y="25"/>
                  </a:lnTo>
                  <a:lnTo>
                    <a:pt x="316" y="9"/>
                  </a:lnTo>
                  <a:lnTo>
                    <a:pt x="317" y="3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15" y="0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6" name="Freeform 54">
              <a:extLst>
                <a:ext uri="{FF2B5EF4-FFF2-40B4-BE49-F238E27FC236}">
                  <a16:creationId xmlns:a16="http://schemas.microsoft.com/office/drawing/2014/main" id="{338B8B1A-8707-0A03-8534-B575C41DBFB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08259" y="3710320"/>
              <a:ext cx="370785" cy="307461"/>
            </a:xfrm>
            <a:custGeom>
              <a:avLst/>
              <a:gdLst/>
              <a:ahLst/>
              <a:cxnLst>
                <a:cxn ang="0">
                  <a:pos x="469" y="354"/>
                </a:cxn>
                <a:cxn ang="0">
                  <a:pos x="471" y="306"/>
                </a:cxn>
                <a:cxn ang="0">
                  <a:pos x="465" y="295"/>
                </a:cxn>
                <a:cxn ang="0">
                  <a:pos x="436" y="286"/>
                </a:cxn>
                <a:cxn ang="0">
                  <a:pos x="431" y="279"/>
                </a:cxn>
                <a:cxn ang="0">
                  <a:pos x="441" y="247"/>
                </a:cxn>
                <a:cxn ang="0">
                  <a:pos x="446" y="220"/>
                </a:cxn>
                <a:cxn ang="0">
                  <a:pos x="419" y="199"/>
                </a:cxn>
                <a:cxn ang="0">
                  <a:pos x="404" y="169"/>
                </a:cxn>
                <a:cxn ang="0">
                  <a:pos x="391" y="113"/>
                </a:cxn>
                <a:cxn ang="0">
                  <a:pos x="379" y="100"/>
                </a:cxn>
                <a:cxn ang="0">
                  <a:pos x="368" y="95"/>
                </a:cxn>
                <a:cxn ang="0">
                  <a:pos x="357" y="99"/>
                </a:cxn>
                <a:cxn ang="0">
                  <a:pos x="341" y="93"/>
                </a:cxn>
                <a:cxn ang="0">
                  <a:pos x="332" y="64"/>
                </a:cxn>
                <a:cxn ang="0">
                  <a:pos x="319" y="35"/>
                </a:cxn>
                <a:cxn ang="0">
                  <a:pos x="298" y="29"/>
                </a:cxn>
                <a:cxn ang="0">
                  <a:pos x="280" y="39"/>
                </a:cxn>
                <a:cxn ang="0">
                  <a:pos x="266" y="40"/>
                </a:cxn>
                <a:cxn ang="0">
                  <a:pos x="243" y="26"/>
                </a:cxn>
                <a:cxn ang="0">
                  <a:pos x="227" y="19"/>
                </a:cxn>
                <a:cxn ang="0">
                  <a:pos x="177" y="20"/>
                </a:cxn>
                <a:cxn ang="0">
                  <a:pos x="165" y="13"/>
                </a:cxn>
                <a:cxn ang="0">
                  <a:pos x="153" y="1"/>
                </a:cxn>
                <a:cxn ang="0">
                  <a:pos x="141" y="3"/>
                </a:cxn>
                <a:cxn ang="0">
                  <a:pos x="122" y="20"/>
                </a:cxn>
                <a:cxn ang="0">
                  <a:pos x="111" y="19"/>
                </a:cxn>
                <a:cxn ang="0">
                  <a:pos x="86" y="17"/>
                </a:cxn>
                <a:cxn ang="0">
                  <a:pos x="68" y="38"/>
                </a:cxn>
                <a:cxn ang="0">
                  <a:pos x="67" y="65"/>
                </a:cxn>
                <a:cxn ang="0">
                  <a:pos x="81" y="94"/>
                </a:cxn>
                <a:cxn ang="0">
                  <a:pos x="77" y="112"/>
                </a:cxn>
                <a:cxn ang="0">
                  <a:pos x="40" y="154"/>
                </a:cxn>
                <a:cxn ang="0">
                  <a:pos x="4" y="193"/>
                </a:cxn>
                <a:cxn ang="0">
                  <a:pos x="0" y="227"/>
                </a:cxn>
                <a:cxn ang="0">
                  <a:pos x="13" y="234"/>
                </a:cxn>
                <a:cxn ang="0">
                  <a:pos x="29" y="262"/>
                </a:cxn>
                <a:cxn ang="0">
                  <a:pos x="70" y="272"/>
                </a:cxn>
                <a:cxn ang="0">
                  <a:pos x="124" y="277"/>
                </a:cxn>
                <a:cxn ang="0">
                  <a:pos x="160" y="290"/>
                </a:cxn>
                <a:cxn ang="0">
                  <a:pos x="179" y="309"/>
                </a:cxn>
                <a:cxn ang="0">
                  <a:pos x="195" y="311"/>
                </a:cxn>
                <a:cxn ang="0">
                  <a:pos x="241" y="293"/>
                </a:cxn>
                <a:cxn ang="0">
                  <a:pos x="279" y="276"/>
                </a:cxn>
                <a:cxn ang="0">
                  <a:pos x="297" y="278"/>
                </a:cxn>
                <a:cxn ang="0">
                  <a:pos x="313" y="293"/>
                </a:cxn>
                <a:cxn ang="0">
                  <a:pos x="326" y="325"/>
                </a:cxn>
                <a:cxn ang="0">
                  <a:pos x="335" y="330"/>
                </a:cxn>
                <a:cxn ang="0">
                  <a:pos x="355" y="321"/>
                </a:cxn>
                <a:cxn ang="0">
                  <a:pos x="364" y="329"/>
                </a:cxn>
                <a:cxn ang="0">
                  <a:pos x="379" y="344"/>
                </a:cxn>
                <a:cxn ang="0">
                  <a:pos x="387" y="342"/>
                </a:cxn>
                <a:cxn ang="0">
                  <a:pos x="401" y="333"/>
                </a:cxn>
                <a:cxn ang="0">
                  <a:pos x="428" y="348"/>
                </a:cxn>
                <a:cxn ang="0">
                  <a:pos x="464" y="363"/>
                </a:cxn>
              </a:cxnLst>
              <a:rect l="0" t="0" r="r" b="b"/>
              <a:pathLst>
                <a:path w="473" h="370">
                  <a:moveTo>
                    <a:pt x="467" y="370"/>
                  </a:moveTo>
                  <a:lnTo>
                    <a:pt x="467" y="370"/>
                  </a:lnTo>
                  <a:lnTo>
                    <a:pt x="467" y="363"/>
                  </a:lnTo>
                  <a:lnTo>
                    <a:pt x="469" y="354"/>
                  </a:lnTo>
                  <a:lnTo>
                    <a:pt x="472" y="336"/>
                  </a:lnTo>
                  <a:lnTo>
                    <a:pt x="473" y="325"/>
                  </a:lnTo>
                  <a:lnTo>
                    <a:pt x="473" y="315"/>
                  </a:lnTo>
                  <a:lnTo>
                    <a:pt x="471" y="306"/>
                  </a:lnTo>
                  <a:lnTo>
                    <a:pt x="470" y="301"/>
                  </a:lnTo>
                  <a:lnTo>
                    <a:pt x="467" y="298"/>
                  </a:lnTo>
                  <a:lnTo>
                    <a:pt x="467" y="298"/>
                  </a:lnTo>
                  <a:lnTo>
                    <a:pt x="465" y="295"/>
                  </a:lnTo>
                  <a:lnTo>
                    <a:pt x="462" y="294"/>
                  </a:lnTo>
                  <a:lnTo>
                    <a:pt x="449" y="291"/>
                  </a:lnTo>
                  <a:lnTo>
                    <a:pt x="442" y="288"/>
                  </a:lnTo>
                  <a:lnTo>
                    <a:pt x="436" y="286"/>
                  </a:lnTo>
                  <a:lnTo>
                    <a:pt x="432" y="283"/>
                  </a:lnTo>
                  <a:lnTo>
                    <a:pt x="431" y="280"/>
                  </a:lnTo>
                  <a:lnTo>
                    <a:pt x="431" y="279"/>
                  </a:lnTo>
                  <a:lnTo>
                    <a:pt x="431" y="279"/>
                  </a:lnTo>
                  <a:lnTo>
                    <a:pt x="431" y="272"/>
                  </a:lnTo>
                  <a:lnTo>
                    <a:pt x="433" y="267"/>
                  </a:lnTo>
                  <a:lnTo>
                    <a:pt x="437" y="254"/>
                  </a:lnTo>
                  <a:lnTo>
                    <a:pt x="441" y="247"/>
                  </a:lnTo>
                  <a:lnTo>
                    <a:pt x="443" y="239"/>
                  </a:lnTo>
                  <a:lnTo>
                    <a:pt x="444" y="230"/>
                  </a:lnTo>
                  <a:lnTo>
                    <a:pt x="446" y="220"/>
                  </a:lnTo>
                  <a:lnTo>
                    <a:pt x="446" y="220"/>
                  </a:lnTo>
                  <a:lnTo>
                    <a:pt x="437" y="216"/>
                  </a:lnTo>
                  <a:lnTo>
                    <a:pt x="431" y="210"/>
                  </a:lnTo>
                  <a:lnTo>
                    <a:pt x="425" y="204"/>
                  </a:lnTo>
                  <a:lnTo>
                    <a:pt x="419" y="199"/>
                  </a:lnTo>
                  <a:lnTo>
                    <a:pt x="414" y="192"/>
                  </a:lnTo>
                  <a:lnTo>
                    <a:pt x="411" y="184"/>
                  </a:lnTo>
                  <a:lnTo>
                    <a:pt x="404" y="169"/>
                  </a:lnTo>
                  <a:lnTo>
                    <a:pt x="404" y="169"/>
                  </a:lnTo>
                  <a:lnTo>
                    <a:pt x="401" y="157"/>
                  </a:lnTo>
                  <a:lnTo>
                    <a:pt x="398" y="145"/>
                  </a:lnTo>
                  <a:lnTo>
                    <a:pt x="394" y="123"/>
                  </a:lnTo>
                  <a:lnTo>
                    <a:pt x="391" y="113"/>
                  </a:lnTo>
                  <a:lnTo>
                    <a:pt x="387" y="105"/>
                  </a:lnTo>
                  <a:lnTo>
                    <a:pt x="385" y="103"/>
                  </a:lnTo>
                  <a:lnTo>
                    <a:pt x="382" y="101"/>
                  </a:lnTo>
                  <a:lnTo>
                    <a:pt x="379" y="100"/>
                  </a:lnTo>
                  <a:lnTo>
                    <a:pt x="375" y="99"/>
                  </a:lnTo>
                  <a:lnTo>
                    <a:pt x="375" y="99"/>
                  </a:lnTo>
                  <a:lnTo>
                    <a:pt x="370" y="96"/>
                  </a:lnTo>
                  <a:lnTo>
                    <a:pt x="368" y="95"/>
                  </a:lnTo>
                  <a:lnTo>
                    <a:pt x="367" y="96"/>
                  </a:lnTo>
                  <a:lnTo>
                    <a:pt x="365" y="97"/>
                  </a:lnTo>
                  <a:lnTo>
                    <a:pt x="362" y="99"/>
                  </a:lnTo>
                  <a:lnTo>
                    <a:pt x="357" y="99"/>
                  </a:lnTo>
                  <a:lnTo>
                    <a:pt x="357" y="99"/>
                  </a:lnTo>
                  <a:lnTo>
                    <a:pt x="350" y="99"/>
                  </a:lnTo>
                  <a:lnTo>
                    <a:pt x="345" y="96"/>
                  </a:lnTo>
                  <a:lnTo>
                    <a:pt x="341" y="93"/>
                  </a:lnTo>
                  <a:lnTo>
                    <a:pt x="337" y="88"/>
                  </a:lnTo>
                  <a:lnTo>
                    <a:pt x="336" y="82"/>
                  </a:lnTo>
                  <a:lnTo>
                    <a:pt x="334" y="77"/>
                  </a:lnTo>
                  <a:lnTo>
                    <a:pt x="332" y="64"/>
                  </a:lnTo>
                  <a:lnTo>
                    <a:pt x="328" y="51"/>
                  </a:lnTo>
                  <a:lnTo>
                    <a:pt x="326" y="46"/>
                  </a:lnTo>
                  <a:lnTo>
                    <a:pt x="324" y="40"/>
                  </a:lnTo>
                  <a:lnTo>
                    <a:pt x="319" y="35"/>
                  </a:lnTo>
                  <a:lnTo>
                    <a:pt x="313" y="32"/>
                  </a:lnTo>
                  <a:lnTo>
                    <a:pt x="306" y="29"/>
                  </a:lnTo>
                  <a:lnTo>
                    <a:pt x="298" y="29"/>
                  </a:lnTo>
                  <a:lnTo>
                    <a:pt x="298" y="29"/>
                  </a:lnTo>
                  <a:lnTo>
                    <a:pt x="295" y="29"/>
                  </a:lnTo>
                  <a:lnTo>
                    <a:pt x="292" y="31"/>
                  </a:lnTo>
                  <a:lnTo>
                    <a:pt x="287" y="34"/>
                  </a:lnTo>
                  <a:lnTo>
                    <a:pt x="280" y="39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72" y="40"/>
                  </a:lnTo>
                  <a:lnTo>
                    <a:pt x="266" y="40"/>
                  </a:lnTo>
                  <a:lnTo>
                    <a:pt x="260" y="38"/>
                  </a:lnTo>
                  <a:lnTo>
                    <a:pt x="256" y="35"/>
                  </a:lnTo>
                  <a:lnTo>
                    <a:pt x="251" y="32"/>
                  </a:lnTo>
                  <a:lnTo>
                    <a:pt x="243" y="26"/>
                  </a:lnTo>
                  <a:lnTo>
                    <a:pt x="240" y="24"/>
                  </a:lnTo>
                  <a:lnTo>
                    <a:pt x="235" y="21"/>
                  </a:lnTo>
                  <a:lnTo>
                    <a:pt x="235" y="21"/>
                  </a:lnTo>
                  <a:lnTo>
                    <a:pt x="227" y="19"/>
                  </a:lnTo>
                  <a:lnTo>
                    <a:pt x="219" y="19"/>
                  </a:lnTo>
                  <a:lnTo>
                    <a:pt x="203" y="20"/>
                  </a:lnTo>
                  <a:lnTo>
                    <a:pt x="185" y="20"/>
                  </a:lnTo>
                  <a:lnTo>
                    <a:pt x="177" y="20"/>
                  </a:lnTo>
                  <a:lnTo>
                    <a:pt x="169" y="18"/>
                  </a:lnTo>
                  <a:lnTo>
                    <a:pt x="169" y="18"/>
                  </a:lnTo>
                  <a:lnTo>
                    <a:pt x="167" y="16"/>
                  </a:lnTo>
                  <a:lnTo>
                    <a:pt x="165" y="13"/>
                  </a:lnTo>
                  <a:lnTo>
                    <a:pt x="162" y="8"/>
                  </a:lnTo>
                  <a:lnTo>
                    <a:pt x="160" y="4"/>
                  </a:lnTo>
                  <a:lnTo>
                    <a:pt x="158" y="2"/>
                  </a:lnTo>
                  <a:lnTo>
                    <a:pt x="153" y="1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3" y="1"/>
                  </a:lnTo>
                  <a:lnTo>
                    <a:pt x="141" y="3"/>
                  </a:lnTo>
                  <a:lnTo>
                    <a:pt x="134" y="10"/>
                  </a:lnTo>
                  <a:lnTo>
                    <a:pt x="130" y="15"/>
                  </a:lnTo>
                  <a:lnTo>
                    <a:pt x="127" y="18"/>
                  </a:lnTo>
                  <a:lnTo>
                    <a:pt x="122" y="20"/>
                  </a:lnTo>
                  <a:lnTo>
                    <a:pt x="118" y="21"/>
                  </a:lnTo>
                  <a:lnTo>
                    <a:pt x="118" y="21"/>
                  </a:lnTo>
                  <a:lnTo>
                    <a:pt x="114" y="20"/>
                  </a:lnTo>
                  <a:lnTo>
                    <a:pt x="111" y="19"/>
                  </a:lnTo>
                  <a:lnTo>
                    <a:pt x="103" y="15"/>
                  </a:lnTo>
                  <a:lnTo>
                    <a:pt x="103" y="15"/>
                  </a:lnTo>
                  <a:lnTo>
                    <a:pt x="95" y="15"/>
                  </a:lnTo>
                  <a:lnTo>
                    <a:pt x="86" y="17"/>
                  </a:lnTo>
                  <a:lnTo>
                    <a:pt x="81" y="19"/>
                  </a:lnTo>
                  <a:lnTo>
                    <a:pt x="75" y="24"/>
                  </a:lnTo>
                  <a:lnTo>
                    <a:pt x="72" y="29"/>
                  </a:lnTo>
                  <a:lnTo>
                    <a:pt x="68" y="38"/>
                  </a:lnTo>
                  <a:lnTo>
                    <a:pt x="67" y="47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7" y="65"/>
                  </a:lnTo>
                  <a:lnTo>
                    <a:pt x="69" y="70"/>
                  </a:lnTo>
                  <a:lnTo>
                    <a:pt x="74" y="80"/>
                  </a:lnTo>
                  <a:lnTo>
                    <a:pt x="78" y="89"/>
                  </a:lnTo>
                  <a:lnTo>
                    <a:pt x="81" y="94"/>
                  </a:lnTo>
                  <a:lnTo>
                    <a:pt x="81" y="99"/>
                  </a:lnTo>
                  <a:lnTo>
                    <a:pt x="81" y="99"/>
                  </a:lnTo>
                  <a:lnTo>
                    <a:pt x="81" y="105"/>
                  </a:lnTo>
                  <a:lnTo>
                    <a:pt x="77" y="112"/>
                  </a:lnTo>
                  <a:lnTo>
                    <a:pt x="74" y="119"/>
                  </a:lnTo>
                  <a:lnTo>
                    <a:pt x="68" y="126"/>
                  </a:lnTo>
                  <a:lnTo>
                    <a:pt x="55" y="140"/>
                  </a:lnTo>
                  <a:lnTo>
                    <a:pt x="40" y="154"/>
                  </a:lnTo>
                  <a:lnTo>
                    <a:pt x="27" y="166"/>
                  </a:lnTo>
                  <a:lnTo>
                    <a:pt x="13" y="180"/>
                  </a:lnTo>
                  <a:lnTo>
                    <a:pt x="8" y="186"/>
                  </a:lnTo>
                  <a:lnTo>
                    <a:pt x="4" y="193"/>
                  </a:lnTo>
                  <a:lnTo>
                    <a:pt x="1" y="199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5" y="229"/>
                  </a:lnTo>
                  <a:lnTo>
                    <a:pt x="8" y="230"/>
                  </a:lnTo>
                  <a:lnTo>
                    <a:pt x="13" y="234"/>
                  </a:lnTo>
                  <a:lnTo>
                    <a:pt x="16" y="240"/>
                  </a:lnTo>
                  <a:lnTo>
                    <a:pt x="20" y="246"/>
                  </a:lnTo>
                  <a:lnTo>
                    <a:pt x="26" y="257"/>
                  </a:lnTo>
                  <a:lnTo>
                    <a:pt x="29" y="262"/>
                  </a:lnTo>
                  <a:lnTo>
                    <a:pt x="34" y="264"/>
                  </a:lnTo>
                  <a:lnTo>
                    <a:pt x="34" y="264"/>
                  </a:lnTo>
                  <a:lnTo>
                    <a:pt x="53" y="270"/>
                  </a:lnTo>
                  <a:lnTo>
                    <a:pt x="70" y="272"/>
                  </a:lnTo>
                  <a:lnTo>
                    <a:pt x="85" y="275"/>
                  </a:lnTo>
                  <a:lnTo>
                    <a:pt x="98" y="275"/>
                  </a:lnTo>
                  <a:lnTo>
                    <a:pt x="111" y="276"/>
                  </a:lnTo>
                  <a:lnTo>
                    <a:pt x="124" y="277"/>
                  </a:lnTo>
                  <a:lnTo>
                    <a:pt x="138" y="280"/>
                  </a:lnTo>
                  <a:lnTo>
                    <a:pt x="154" y="286"/>
                  </a:lnTo>
                  <a:lnTo>
                    <a:pt x="154" y="286"/>
                  </a:lnTo>
                  <a:lnTo>
                    <a:pt x="160" y="290"/>
                  </a:lnTo>
                  <a:lnTo>
                    <a:pt x="164" y="293"/>
                  </a:lnTo>
                  <a:lnTo>
                    <a:pt x="172" y="302"/>
                  </a:lnTo>
                  <a:lnTo>
                    <a:pt x="175" y="306"/>
                  </a:lnTo>
                  <a:lnTo>
                    <a:pt x="179" y="309"/>
                  </a:lnTo>
                  <a:lnTo>
                    <a:pt x="182" y="311"/>
                  </a:lnTo>
                  <a:lnTo>
                    <a:pt x="188" y="311"/>
                  </a:lnTo>
                  <a:lnTo>
                    <a:pt x="188" y="311"/>
                  </a:lnTo>
                  <a:lnTo>
                    <a:pt x="195" y="311"/>
                  </a:lnTo>
                  <a:lnTo>
                    <a:pt x="203" y="310"/>
                  </a:lnTo>
                  <a:lnTo>
                    <a:pt x="217" y="306"/>
                  </a:lnTo>
                  <a:lnTo>
                    <a:pt x="229" y="300"/>
                  </a:lnTo>
                  <a:lnTo>
                    <a:pt x="241" y="293"/>
                  </a:lnTo>
                  <a:lnTo>
                    <a:pt x="252" y="287"/>
                  </a:lnTo>
                  <a:lnTo>
                    <a:pt x="264" y="281"/>
                  </a:lnTo>
                  <a:lnTo>
                    <a:pt x="274" y="277"/>
                  </a:lnTo>
                  <a:lnTo>
                    <a:pt x="279" y="276"/>
                  </a:lnTo>
                  <a:lnTo>
                    <a:pt x="283" y="276"/>
                  </a:lnTo>
                  <a:lnTo>
                    <a:pt x="283" y="276"/>
                  </a:lnTo>
                  <a:lnTo>
                    <a:pt x="291" y="276"/>
                  </a:lnTo>
                  <a:lnTo>
                    <a:pt x="297" y="278"/>
                  </a:lnTo>
                  <a:lnTo>
                    <a:pt x="303" y="280"/>
                  </a:lnTo>
                  <a:lnTo>
                    <a:pt x="307" y="284"/>
                  </a:lnTo>
                  <a:lnTo>
                    <a:pt x="311" y="288"/>
                  </a:lnTo>
                  <a:lnTo>
                    <a:pt x="313" y="293"/>
                  </a:lnTo>
                  <a:lnTo>
                    <a:pt x="318" y="302"/>
                  </a:lnTo>
                  <a:lnTo>
                    <a:pt x="320" y="313"/>
                  </a:lnTo>
                  <a:lnTo>
                    <a:pt x="324" y="322"/>
                  </a:lnTo>
                  <a:lnTo>
                    <a:pt x="326" y="325"/>
                  </a:lnTo>
                  <a:lnTo>
                    <a:pt x="328" y="327"/>
                  </a:lnTo>
                  <a:lnTo>
                    <a:pt x="330" y="330"/>
                  </a:lnTo>
                  <a:lnTo>
                    <a:pt x="335" y="330"/>
                  </a:lnTo>
                  <a:lnTo>
                    <a:pt x="335" y="330"/>
                  </a:lnTo>
                  <a:lnTo>
                    <a:pt x="337" y="330"/>
                  </a:lnTo>
                  <a:lnTo>
                    <a:pt x="341" y="329"/>
                  </a:lnTo>
                  <a:lnTo>
                    <a:pt x="348" y="324"/>
                  </a:lnTo>
                  <a:lnTo>
                    <a:pt x="355" y="321"/>
                  </a:lnTo>
                  <a:lnTo>
                    <a:pt x="357" y="319"/>
                  </a:lnTo>
                  <a:lnTo>
                    <a:pt x="360" y="318"/>
                  </a:lnTo>
                  <a:lnTo>
                    <a:pt x="360" y="318"/>
                  </a:lnTo>
                  <a:lnTo>
                    <a:pt x="364" y="329"/>
                  </a:lnTo>
                  <a:lnTo>
                    <a:pt x="368" y="337"/>
                  </a:lnTo>
                  <a:lnTo>
                    <a:pt x="372" y="340"/>
                  </a:lnTo>
                  <a:lnTo>
                    <a:pt x="375" y="342"/>
                  </a:lnTo>
                  <a:lnTo>
                    <a:pt x="379" y="344"/>
                  </a:lnTo>
                  <a:lnTo>
                    <a:pt x="382" y="345"/>
                  </a:lnTo>
                  <a:lnTo>
                    <a:pt x="382" y="345"/>
                  </a:lnTo>
                  <a:lnTo>
                    <a:pt x="385" y="344"/>
                  </a:lnTo>
                  <a:lnTo>
                    <a:pt x="387" y="342"/>
                  </a:lnTo>
                  <a:lnTo>
                    <a:pt x="391" y="339"/>
                  </a:lnTo>
                  <a:lnTo>
                    <a:pt x="396" y="336"/>
                  </a:lnTo>
                  <a:lnTo>
                    <a:pt x="398" y="334"/>
                  </a:lnTo>
                  <a:lnTo>
                    <a:pt x="401" y="333"/>
                  </a:lnTo>
                  <a:lnTo>
                    <a:pt x="401" y="333"/>
                  </a:lnTo>
                  <a:lnTo>
                    <a:pt x="408" y="334"/>
                  </a:lnTo>
                  <a:lnTo>
                    <a:pt x="414" y="338"/>
                  </a:lnTo>
                  <a:lnTo>
                    <a:pt x="428" y="348"/>
                  </a:lnTo>
                  <a:lnTo>
                    <a:pt x="435" y="354"/>
                  </a:lnTo>
                  <a:lnTo>
                    <a:pt x="444" y="359"/>
                  </a:lnTo>
                  <a:lnTo>
                    <a:pt x="454" y="362"/>
                  </a:lnTo>
                  <a:lnTo>
                    <a:pt x="464" y="363"/>
                  </a:lnTo>
                  <a:lnTo>
                    <a:pt x="464" y="363"/>
                  </a:lnTo>
                  <a:lnTo>
                    <a:pt x="467" y="370"/>
                  </a:lnTo>
                  <a:lnTo>
                    <a:pt x="467" y="37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7" name="Freeform 55">
              <a:extLst>
                <a:ext uri="{FF2B5EF4-FFF2-40B4-BE49-F238E27FC236}">
                  <a16:creationId xmlns:a16="http://schemas.microsoft.com/office/drawing/2014/main" id="{1553CE34-A614-B6CA-A12D-6A7AF106888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30500" y="4943467"/>
              <a:ext cx="815412" cy="1320759"/>
            </a:xfrm>
            <a:custGeom>
              <a:avLst/>
              <a:gdLst/>
              <a:ahLst/>
              <a:cxnLst>
                <a:cxn ang="0">
                  <a:pos x="568" y="72"/>
                </a:cxn>
                <a:cxn ang="0">
                  <a:pos x="672" y="166"/>
                </a:cxn>
                <a:cxn ang="0">
                  <a:pos x="675" y="213"/>
                </a:cxn>
                <a:cxn ang="0">
                  <a:pos x="719" y="231"/>
                </a:cxn>
                <a:cxn ang="0">
                  <a:pos x="734" y="266"/>
                </a:cxn>
                <a:cxn ang="0">
                  <a:pos x="748" y="298"/>
                </a:cxn>
                <a:cxn ang="0">
                  <a:pos x="802" y="265"/>
                </a:cxn>
                <a:cxn ang="0">
                  <a:pos x="848" y="296"/>
                </a:cxn>
                <a:cxn ang="0">
                  <a:pos x="888" y="291"/>
                </a:cxn>
                <a:cxn ang="0">
                  <a:pos x="934" y="352"/>
                </a:cxn>
                <a:cxn ang="0">
                  <a:pos x="936" y="396"/>
                </a:cxn>
                <a:cxn ang="0">
                  <a:pos x="980" y="442"/>
                </a:cxn>
                <a:cxn ang="0">
                  <a:pos x="957" y="473"/>
                </a:cxn>
                <a:cxn ang="0">
                  <a:pos x="1007" y="526"/>
                </a:cxn>
                <a:cxn ang="0">
                  <a:pos x="996" y="597"/>
                </a:cxn>
                <a:cxn ang="0">
                  <a:pos x="926" y="720"/>
                </a:cxn>
                <a:cxn ang="0">
                  <a:pos x="939" y="763"/>
                </a:cxn>
                <a:cxn ang="0">
                  <a:pos x="1015" y="759"/>
                </a:cxn>
                <a:cxn ang="0">
                  <a:pos x="1017" y="846"/>
                </a:cxn>
                <a:cxn ang="0">
                  <a:pos x="999" y="1057"/>
                </a:cxn>
                <a:cxn ang="0">
                  <a:pos x="1039" y="1138"/>
                </a:cxn>
                <a:cxn ang="0">
                  <a:pos x="984" y="1213"/>
                </a:cxn>
                <a:cxn ang="0">
                  <a:pos x="878" y="1278"/>
                </a:cxn>
                <a:cxn ang="0">
                  <a:pos x="772" y="1252"/>
                </a:cxn>
                <a:cxn ang="0">
                  <a:pos x="703" y="1291"/>
                </a:cxn>
                <a:cxn ang="0">
                  <a:pos x="595" y="1277"/>
                </a:cxn>
                <a:cxn ang="0">
                  <a:pos x="538" y="1329"/>
                </a:cxn>
                <a:cxn ang="0">
                  <a:pos x="354" y="1529"/>
                </a:cxn>
                <a:cxn ang="0">
                  <a:pos x="190" y="1594"/>
                </a:cxn>
                <a:cxn ang="0">
                  <a:pos x="44" y="1575"/>
                </a:cxn>
                <a:cxn ang="0">
                  <a:pos x="2" y="1516"/>
                </a:cxn>
                <a:cxn ang="0">
                  <a:pos x="59" y="1439"/>
                </a:cxn>
                <a:cxn ang="0">
                  <a:pos x="11" y="1407"/>
                </a:cxn>
                <a:cxn ang="0">
                  <a:pos x="27" y="1350"/>
                </a:cxn>
                <a:cxn ang="0">
                  <a:pos x="15" y="1304"/>
                </a:cxn>
                <a:cxn ang="0">
                  <a:pos x="84" y="1278"/>
                </a:cxn>
                <a:cxn ang="0">
                  <a:pos x="129" y="1240"/>
                </a:cxn>
                <a:cxn ang="0">
                  <a:pos x="200" y="1230"/>
                </a:cxn>
                <a:cxn ang="0">
                  <a:pos x="220" y="1193"/>
                </a:cxn>
                <a:cxn ang="0">
                  <a:pos x="292" y="1093"/>
                </a:cxn>
                <a:cxn ang="0">
                  <a:pos x="366" y="1039"/>
                </a:cxn>
                <a:cxn ang="0">
                  <a:pos x="444" y="947"/>
                </a:cxn>
                <a:cxn ang="0">
                  <a:pos x="412" y="882"/>
                </a:cxn>
                <a:cxn ang="0">
                  <a:pos x="378" y="833"/>
                </a:cxn>
                <a:cxn ang="0">
                  <a:pos x="422" y="794"/>
                </a:cxn>
                <a:cxn ang="0">
                  <a:pos x="503" y="644"/>
                </a:cxn>
                <a:cxn ang="0">
                  <a:pos x="559" y="598"/>
                </a:cxn>
                <a:cxn ang="0">
                  <a:pos x="542" y="541"/>
                </a:cxn>
                <a:cxn ang="0">
                  <a:pos x="456" y="511"/>
                </a:cxn>
                <a:cxn ang="0">
                  <a:pos x="372" y="363"/>
                </a:cxn>
                <a:cxn ang="0">
                  <a:pos x="352" y="322"/>
                </a:cxn>
                <a:cxn ang="0">
                  <a:pos x="388" y="305"/>
                </a:cxn>
                <a:cxn ang="0">
                  <a:pos x="436" y="305"/>
                </a:cxn>
                <a:cxn ang="0">
                  <a:pos x="482" y="233"/>
                </a:cxn>
                <a:cxn ang="0">
                  <a:pos x="489" y="191"/>
                </a:cxn>
                <a:cxn ang="0">
                  <a:pos x="415" y="156"/>
                </a:cxn>
                <a:cxn ang="0">
                  <a:pos x="435" y="37"/>
                </a:cxn>
                <a:cxn ang="0">
                  <a:pos x="525" y="18"/>
                </a:cxn>
              </a:cxnLst>
              <a:rect l="0" t="0" r="r" b="b"/>
              <a:pathLst>
                <a:path w="1039" h="1597">
                  <a:moveTo>
                    <a:pt x="521" y="0"/>
                  </a:moveTo>
                  <a:lnTo>
                    <a:pt x="521" y="0"/>
                  </a:lnTo>
                  <a:lnTo>
                    <a:pt x="521" y="0"/>
                  </a:lnTo>
                  <a:lnTo>
                    <a:pt x="521" y="0"/>
                  </a:lnTo>
                  <a:lnTo>
                    <a:pt x="531" y="10"/>
                  </a:lnTo>
                  <a:lnTo>
                    <a:pt x="540" y="22"/>
                  </a:lnTo>
                  <a:lnTo>
                    <a:pt x="548" y="33"/>
                  </a:lnTo>
                  <a:lnTo>
                    <a:pt x="554" y="46"/>
                  </a:lnTo>
                  <a:lnTo>
                    <a:pt x="568" y="72"/>
                  </a:lnTo>
                  <a:lnTo>
                    <a:pt x="582" y="98"/>
                  </a:lnTo>
                  <a:lnTo>
                    <a:pt x="589" y="110"/>
                  </a:lnTo>
                  <a:lnTo>
                    <a:pt x="597" y="122"/>
                  </a:lnTo>
                  <a:lnTo>
                    <a:pt x="606" y="132"/>
                  </a:lnTo>
                  <a:lnTo>
                    <a:pt x="617" y="143"/>
                  </a:lnTo>
                  <a:lnTo>
                    <a:pt x="627" y="151"/>
                  </a:lnTo>
                  <a:lnTo>
                    <a:pt x="641" y="158"/>
                  </a:lnTo>
                  <a:lnTo>
                    <a:pt x="656" y="162"/>
                  </a:lnTo>
                  <a:lnTo>
                    <a:pt x="672" y="166"/>
                  </a:lnTo>
                  <a:lnTo>
                    <a:pt x="672" y="166"/>
                  </a:lnTo>
                  <a:lnTo>
                    <a:pt x="670" y="171"/>
                  </a:lnTo>
                  <a:lnTo>
                    <a:pt x="667" y="177"/>
                  </a:lnTo>
                  <a:lnTo>
                    <a:pt x="665" y="184"/>
                  </a:lnTo>
                  <a:lnTo>
                    <a:pt x="664" y="192"/>
                  </a:lnTo>
                  <a:lnTo>
                    <a:pt x="666" y="201"/>
                  </a:lnTo>
                  <a:lnTo>
                    <a:pt x="668" y="205"/>
                  </a:lnTo>
                  <a:lnTo>
                    <a:pt x="671" y="209"/>
                  </a:lnTo>
                  <a:lnTo>
                    <a:pt x="675" y="213"/>
                  </a:lnTo>
                  <a:lnTo>
                    <a:pt x="680" y="216"/>
                  </a:lnTo>
                  <a:lnTo>
                    <a:pt x="680" y="216"/>
                  </a:lnTo>
                  <a:lnTo>
                    <a:pt x="690" y="221"/>
                  </a:lnTo>
                  <a:lnTo>
                    <a:pt x="697" y="223"/>
                  </a:lnTo>
                  <a:lnTo>
                    <a:pt x="704" y="224"/>
                  </a:lnTo>
                  <a:lnTo>
                    <a:pt x="706" y="224"/>
                  </a:lnTo>
                  <a:lnTo>
                    <a:pt x="709" y="225"/>
                  </a:lnTo>
                  <a:lnTo>
                    <a:pt x="719" y="231"/>
                  </a:lnTo>
                  <a:lnTo>
                    <a:pt x="719" y="231"/>
                  </a:lnTo>
                  <a:lnTo>
                    <a:pt x="728" y="236"/>
                  </a:lnTo>
                  <a:lnTo>
                    <a:pt x="735" y="238"/>
                  </a:lnTo>
                  <a:lnTo>
                    <a:pt x="745" y="242"/>
                  </a:lnTo>
                  <a:lnTo>
                    <a:pt x="748" y="244"/>
                  </a:lnTo>
                  <a:lnTo>
                    <a:pt x="748" y="247"/>
                  </a:lnTo>
                  <a:lnTo>
                    <a:pt x="744" y="253"/>
                  </a:lnTo>
                  <a:lnTo>
                    <a:pt x="737" y="261"/>
                  </a:lnTo>
                  <a:lnTo>
                    <a:pt x="737" y="261"/>
                  </a:lnTo>
                  <a:lnTo>
                    <a:pt x="734" y="266"/>
                  </a:lnTo>
                  <a:lnTo>
                    <a:pt x="732" y="271"/>
                  </a:lnTo>
                  <a:lnTo>
                    <a:pt x="731" y="276"/>
                  </a:lnTo>
                  <a:lnTo>
                    <a:pt x="731" y="282"/>
                  </a:lnTo>
                  <a:lnTo>
                    <a:pt x="732" y="285"/>
                  </a:lnTo>
                  <a:lnTo>
                    <a:pt x="734" y="290"/>
                  </a:lnTo>
                  <a:lnTo>
                    <a:pt x="736" y="292"/>
                  </a:lnTo>
                  <a:lnTo>
                    <a:pt x="740" y="296"/>
                  </a:lnTo>
                  <a:lnTo>
                    <a:pt x="743" y="297"/>
                  </a:lnTo>
                  <a:lnTo>
                    <a:pt x="748" y="298"/>
                  </a:lnTo>
                  <a:lnTo>
                    <a:pt x="752" y="298"/>
                  </a:lnTo>
                  <a:lnTo>
                    <a:pt x="758" y="298"/>
                  </a:lnTo>
                  <a:lnTo>
                    <a:pt x="764" y="296"/>
                  </a:lnTo>
                  <a:lnTo>
                    <a:pt x="770" y="293"/>
                  </a:lnTo>
                  <a:lnTo>
                    <a:pt x="775" y="289"/>
                  </a:lnTo>
                  <a:lnTo>
                    <a:pt x="782" y="283"/>
                  </a:lnTo>
                  <a:lnTo>
                    <a:pt x="782" y="283"/>
                  </a:lnTo>
                  <a:lnTo>
                    <a:pt x="793" y="273"/>
                  </a:lnTo>
                  <a:lnTo>
                    <a:pt x="802" y="265"/>
                  </a:lnTo>
                  <a:lnTo>
                    <a:pt x="809" y="260"/>
                  </a:lnTo>
                  <a:lnTo>
                    <a:pt x="817" y="259"/>
                  </a:lnTo>
                  <a:lnTo>
                    <a:pt x="819" y="259"/>
                  </a:lnTo>
                  <a:lnTo>
                    <a:pt x="823" y="260"/>
                  </a:lnTo>
                  <a:lnTo>
                    <a:pt x="828" y="265"/>
                  </a:lnTo>
                  <a:lnTo>
                    <a:pt x="833" y="270"/>
                  </a:lnTo>
                  <a:lnTo>
                    <a:pt x="838" y="278"/>
                  </a:lnTo>
                  <a:lnTo>
                    <a:pt x="838" y="278"/>
                  </a:lnTo>
                  <a:lnTo>
                    <a:pt x="848" y="296"/>
                  </a:lnTo>
                  <a:lnTo>
                    <a:pt x="852" y="301"/>
                  </a:lnTo>
                  <a:lnTo>
                    <a:pt x="857" y="305"/>
                  </a:lnTo>
                  <a:lnTo>
                    <a:pt x="863" y="307"/>
                  </a:lnTo>
                  <a:lnTo>
                    <a:pt x="867" y="306"/>
                  </a:lnTo>
                  <a:lnTo>
                    <a:pt x="872" y="304"/>
                  </a:lnTo>
                  <a:lnTo>
                    <a:pt x="878" y="298"/>
                  </a:lnTo>
                  <a:lnTo>
                    <a:pt x="878" y="298"/>
                  </a:lnTo>
                  <a:lnTo>
                    <a:pt x="884" y="293"/>
                  </a:lnTo>
                  <a:lnTo>
                    <a:pt x="888" y="291"/>
                  </a:lnTo>
                  <a:lnTo>
                    <a:pt x="893" y="291"/>
                  </a:lnTo>
                  <a:lnTo>
                    <a:pt x="899" y="292"/>
                  </a:lnTo>
                  <a:lnTo>
                    <a:pt x="903" y="297"/>
                  </a:lnTo>
                  <a:lnTo>
                    <a:pt x="908" y="304"/>
                  </a:lnTo>
                  <a:lnTo>
                    <a:pt x="913" y="312"/>
                  </a:lnTo>
                  <a:lnTo>
                    <a:pt x="918" y="323"/>
                  </a:lnTo>
                  <a:lnTo>
                    <a:pt x="918" y="323"/>
                  </a:lnTo>
                  <a:lnTo>
                    <a:pt x="930" y="343"/>
                  </a:lnTo>
                  <a:lnTo>
                    <a:pt x="934" y="352"/>
                  </a:lnTo>
                  <a:lnTo>
                    <a:pt x="936" y="360"/>
                  </a:lnTo>
                  <a:lnTo>
                    <a:pt x="939" y="367"/>
                  </a:lnTo>
                  <a:lnTo>
                    <a:pt x="939" y="374"/>
                  </a:lnTo>
                  <a:lnTo>
                    <a:pt x="939" y="381"/>
                  </a:lnTo>
                  <a:lnTo>
                    <a:pt x="936" y="386"/>
                  </a:lnTo>
                  <a:lnTo>
                    <a:pt x="936" y="386"/>
                  </a:lnTo>
                  <a:lnTo>
                    <a:pt x="934" y="390"/>
                  </a:lnTo>
                  <a:lnTo>
                    <a:pt x="934" y="393"/>
                  </a:lnTo>
                  <a:lnTo>
                    <a:pt x="936" y="396"/>
                  </a:lnTo>
                  <a:lnTo>
                    <a:pt x="940" y="399"/>
                  </a:lnTo>
                  <a:lnTo>
                    <a:pt x="949" y="406"/>
                  </a:lnTo>
                  <a:lnTo>
                    <a:pt x="963" y="415"/>
                  </a:lnTo>
                  <a:lnTo>
                    <a:pt x="963" y="415"/>
                  </a:lnTo>
                  <a:lnTo>
                    <a:pt x="974" y="426"/>
                  </a:lnTo>
                  <a:lnTo>
                    <a:pt x="979" y="430"/>
                  </a:lnTo>
                  <a:lnTo>
                    <a:pt x="981" y="435"/>
                  </a:lnTo>
                  <a:lnTo>
                    <a:pt x="981" y="438"/>
                  </a:lnTo>
                  <a:lnTo>
                    <a:pt x="980" y="442"/>
                  </a:lnTo>
                  <a:lnTo>
                    <a:pt x="977" y="445"/>
                  </a:lnTo>
                  <a:lnTo>
                    <a:pt x="970" y="449"/>
                  </a:lnTo>
                  <a:lnTo>
                    <a:pt x="970" y="449"/>
                  </a:lnTo>
                  <a:lnTo>
                    <a:pt x="962" y="451"/>
                  </a:lnTo>
                  <a:lnTo>
                    <a:pt x="957" y="454"/>
                  </a:lnTo>
                  <a:lnTo>
                    <a:pt x="954" y="458"/>
                  </a:lnTo>
                  <a:lnTo>
                    <a:pt x="954" y="462"/>
                  </a:lnTo>
                  <a:lnTo>
                    <a:pt x="954" y="467"/>
                  </a:lnTo>
                  <a:lnTo>
                    <a:pt x="957" y="473"/>
                  </a:lnTo>
                  <a:lnTo>
                    <a:pt x="962" y="479"/>
                  </a:lnTo>
                  <a:lnTo>
                    <a:pt x="970" y="484"/>
                  </a:lnTo>
                  <a:lnTo>
                    <a:pt x="970" y="484"/>
                  </a:lnTo>
                  <a:lnTo>
                    <a:pt x="980" y="497"/>
                  </a:lnTo>
                  <a:lnTo>
                    <a:pt x="988" y="507"/>
                  </a:lnTo>
                  <a:lnTo>
                    <a:pt x="995" y="517"/>
                  </a:lnTo>
                  <a:lnTo>
                    <a:pt x="1000" y="521"/>
                  </a:lnTo>
                  <a:lnTo>
                    <a:pt x="1007" y="526"/>
                  </a:lnTo>
                  <a:lnTo>
                    <a:pt x="1007" y="526"/>
                  </a:lnTo>
                  <a:lnTo>
                    <a:pt x="1014" y="530"/>
                  </a:lnTo>
                  <a:lnTo>
                    <a:pt x="1019" y="536"/>
                  </a:lnTo>
                  <a:lnTo>
                    <a:pt x="1024" y="542"/>
                  </a:lnTo>
                  <a:lnTo>
                    <a:pt x="1029" y="548"/>
                  </a:lnTo>
                  <a:lnTo>
                    <a:pt x="1034" y="558"/>
                  </a:lnTo>
                  <a:lnTo>
                    <a:pt x="1035" y="563"/>
                  </a:lnTo>
                  <a:lnTo>
                    <a:pt x="1035" y="563"/>
                  </a:lnTo>
                  <a:lnTo>
                    <a:pt x="1016" y="579"/>
                  </a:lnTo>
                  <a:lnTo>
                    <a:pt x="996" y="597"/>
                  </a:lnTo>
                  <a:lnTo>
                    <a:pt x="978" y="618"/>
                  </a:lnTo>
                  <a:lnTo>
                    <a:pt x="969" y="629"/>
                  </a:lnTo>
                  <a:lnTo>
                    <a:pt x="961" y="641"/>
                  </a:lnTo>
                  <a:lnTo>
                    <a:pt x="954" y="652"/>
                  </a:lnTo>
                  <a:lnTo>
                    <a:pt x="947" y="665"/>
                  </a:lnTo>
                  <a:lnTo>
                    <a:pt x="940" y="679"/>
                  </a:lnTo>
                  <a:lnTo>
                    <a:pt x="935" y="691"/>
                  </a:lnTo>
                  <a:lnTo>
                    <a:pt x="931" y="705"/>
                  </a:lnTo>
                  <a:lnTo>
                    <a:pt x="926" y="720"/>
                  </a:lnTo>
                  <a:lnTo>
                    <a:pt x="924" y="734"/>
                  </a:lnTo>
                  <a:lnTo>
                    <a:pt x="922" y="749"/>
                  </a:lnTo>
                  <a:lnTo>
                    <a:pt x="922" y="749"/>
                  </a:lnTo>
                  <a:lnTo>
                    <a:pt x="923" y="754"/>
                  </a:lnTo>
                  <a:lnTo>
                    <a:pt x="925" y="757"/>
                  </a:lnTo>
                  <a:lnTo>
                    <a:pt x="927" y="759"/>
                  </a:lnTo>
                  <a:lnTo>
                    <a:pt x="931" y="762"/>
                  </a:lnTo>
                  <a:lnTo>
                    <a:pt x="934" y="763"/>
                  </a:lnTo>
                  <a:lnTo>
                    <a:pt x="939" y="763"/>
                  </a:lnTo>
                  <a:lnTo>
                    <a:pt x="947" y="763"/>
                  </a:lnTo>
                  <a:lnTo>
                    <a:pt x="957" y="762"/>
                  </a:lnTo>
                  <a:lnTo>
                    <a:pt x="968" y="758"/>
                  </a:lnTo>
                  <a:lnTo>
                    <a:pt x="978" y="756"/>
                  </a:lnTo>
                  <a:lnTo>
                    <a:pt x="989" y="755"/>
                  </a:lnTo>
                  <a:lnTo>
                    <a:pt x="999" y="754"/>
                  </a:lnTo>
                  <a:lnTo>
                    <a:pt x="1008" y="756"/>
                  </a:lnTo>
                  <a:lnTo>
                    <a:pt x="1011" y="757"/>
                  </a:lnTo>
                  <a:lnTo>
                    <a:pt x="1015" y="759"/>
                  </a:lnTo>
                  <a:lnTo>
                    <a:pt x="1018" y="763"/>
                  </a:lnTo>
                  <a:lnTo>
                    <a:pt x="1020" y="767"/>
                  </a:lnTo>
                  <a:lnTo>
                    <a:pt x="1023" y="773"/>
                  </a:lnTo>
                  <a:lnTo>
                    <a:pt x="1024" y="779"/>
                  </a:lnTo>
                  <a:lnTo>
                    <a:pt x="1025" y="787"/>
                  </a:lnTo>
                  <a:lnTo>
                    <a:pt x="1025" y="795"/>
                  </a:lnTo>
                  <a:lnTo>
                    <a:pt x="1023" y="817"/>
                  </a:lnTo>
                  <a:lnTo>
                    <a:pt x="1017" y="846"/>
                  </a:lnTo>
                  <a:lnTo>
                    <a:pt x="1017" y="846"/>
                  </a:lnTo>
                  <a:lnTo>
                    <a:pt x="1004" y="900"/>
                  </a:lnTo>
                  <a:lnTo>
                    <a:pt x="1001" y="920"/>
                  </a:lnTo>
                  <a:lnTo>
                    <a:pt x="999" y="940"/>
                  </a:lnTo>
                  <a:lnTo>
                    <a:pt x="996" y="960"/>
                  </a:lnTo>
                  <a:lnTo>
                    <a:pt x="995" y="980"/>
                  </a:lnTo>
                  <a:lnTo>
                    <a:pt x="995" y="1032"/>
                  </a:lnTo>
                  <a:lnTo>
                    <a:pt x="995" y="1032"/>
                  </a:lnTo>
                  <a:lnTo>
                    <a:pt x="996" y="1045"/>
                  </a:lnTo>
                  <a:lnTo>
                    <a:pt x="999" y="1057"/>
                  </a:lnTo>
                  <a:lnTo>
                    <a:pt x="1001" y="1069"/>
                  </a:lnTo>
                  <a:lnTo>
                    <a:pt x="1006" y="1078"/>
                  </a:lnTo>
                  <a:lnTo>
                    <a:pt x="1010" y="1087"/>
                  </a:lnTo>
                  <a:lnTo>
                    <a:pt x="1015" y="1096"/>
                  </a:lnTo>
                  <a:lnTo>
                    <a:pt x="1025" y="1111"/>
                  </a:lnTo>
                  <a:lnTo>
                    <a:pt x="1033" y="1123"/>
                  </a:lnTo>
                  <a:lnTo>
                    <a:pt x="1037" y="1129"/>
                  </a:lnTo>
                  <a:lnTo>
                    <a:pt x="1039" y="1133"/>
                  </a:lnTo>
                  <a:lnTo>
                    <a:pt x="1039" y="1138"/>
                  </a:lnTo>
                  <a:lnTo>
                    <a:pt x="1039" y="1141"/>
                  </a:lnTo>
                  <a:lnTo>
                    <a:pt x="1037" y="1146"/>
                  </a:lnTo>
                  <a:lnTo>
                    <a:pt x="1032" y="1149"/>
                  </a:lnTo>
                  <a:lnTo>
                    <a:pt x="1032" y="1149"/>
                  </a:lnTo>
                  <a:lnTo>
                    <a:pt x="1022" y="1157"/>
                  </a:lnTo>
                  <a:lnTo>
                    <a:pt x="1012" y="1167"/>
                  </a:lnTo>
                  <a:lnTo>
                    <a:pt x="1004" y="1177"/>
                  </a:lnTo>
                  <a:lnTo>
                    <a:pt x="996" y="1189"/>
                  </a:lnTo>
                  <a:lnTo>
                    <a:pt x="984" y="1213"/>
                  </a:lnTo>
                  <a:lnTo>
                    <a:pt x="970" y="1236"/>
                  </a:lnTo>
                  <a:lnTo>
                    <a:pt x="963" y="1246"/>
                  </a:lnTo>
                  <a:lnTo>
                    <a:pt x="955" y="1255"/>
                  </a:lnTo>
                  <a:lnTo>
                    <a:pt x="946" y="1264"/>
                  </a:lnTo>
                  <a:lnTo>
                    <a:pt x="935" y="1271"/>
                  </a:lnTo>
                  <a:lnTo>
                    <a:pt x="924" y="1276"/>
                  </a:lnTo>
                  <a:lnTo>
                    <a:pt x="910" y="1279"/>
                  </a:lnTo>
                  <a:lnTo>
                    <a:pt x="895" y="1279"/>
                  </a:lnTo>
                  <a:lnTo>
                    <a:pt x="878" y="1278"/>
                  </a:lnTo>
                  <a:lnTo>
                    <a:pt x="878" y="1278"/>
                  </a:lnTo>
                  <a:lnTo>
                    <a:pt x="859" y="1275"/>
                  </a:lnTo>
                  <a:lnTo>
                    <a:pt x="844" y="1270"/>
                  </a:lnTo>
                  <a:lnTo>
                    <a:pt x="820" y="1262"/>
                  </a:lnTo>
                  <a:lnTo>
                    <a:pt x="809" y="1258"/>
                  </a:lnTo>
                  <a:lnTo>
                    <a:pt x="797" y="1255"/>
                  </a:lnTo>
                  <a:lnTo>
                    <a:pt x="786" y="1253"/>
                  </a:lnTo>
                  <a:lnTo>
                    <a:pt x="772" y="1252"/>
                  </a:lnTo>
                  <a:lnTo>
                    <a:pt x="772" y="1252"/>
                  </a:lnTo>
                  <a:lnTo>
                    <a:pt x="767" y="1252"/>
                  </a:lnTo>
                  <a:lnTo>
                    <a:pt x="763" y="1253"/>
                  </a:lnTo>
                  <a:lnTo>
                    <a:pt x="754" y="1258"/>
                  </a:lnTo>
                  <a:lnTo>
                    <a:pt x="745" y="1263"/>
                  </a:lnTo>
                  <a:lnTo>
                    <a:pt x="736" y="1271"/>
                  </a:lnTo>
                  <a:lnTo>
                    <a:pt x="727" y="1278"/>
                  </a:lnTo>
                  <a:lnTo>
                    <a:pt x="717" y="1285"/>
                  </a:lnTo>
                  <a:lnTo>
                    <a:pt x="708" y="1290"/>
                  </a:lnTo>
                  <a:lnTo>
                    <a:pt x="703" y="1291"/>
                  </a:lnTo>
                  <a:lnTo>
                    <a:pt x="698" y="1292"/>
                  </a:lnTo>
                  <a:lnTo>
                    <a:pt x="698" y="1292"/>
                  </a:lnTo>
                  <a:lnTo>
                    <a:pt x="689" y="1294"/>
                  </a:lnTo>
                  <a:lnTo>
                    <a:pt x="679" y="1294"/>
                  </a:lnTo>
                  <a:lnTo>
                    <a:pt x="668" y="1293"/>
                  </a:lnTo>
                  <a:lnTo>
                    <a:pt x="658" y="1292"/>
                  </a:lnTo>
                  <a:lnTo>
                    <a:pt x="636" y="1286"/>
                  </a:lnTo>
                  <a:lnTo>
                    <a:pt x="615" y="1282"/>
                  </a:lnTo>
                  <a:lnTo>
                    <a:pt x="595" y="1277"/>
                  </a:lnTo>
                  <a:lnTo>
                    <a:pt x="587" y="1277"/>
                  </a:lnTo>
                  <a:lnTo>
                    <a:pt x="577" y="1277"/>
                  </a:lnTo>
                  <a:lnTo>
                    <a:pt x="571" y="1278"/>
                  </a:lnTo>
                  <a:lnTo>
                    <a:pt x="564" y="1282"/>
                  </a:lnTo>
                  <a:lnTo>
                    <a:pt x="558" y="1286"/>
                  </a:lnTo>
                  <a:lnTo>
                    <a:pt x="554" y="1292"/>
                  </a:lnTo>
                  <a:lnTo>
                    <a:pt x="554" y="1292"/>
                  </a:lnTo>
                  <a:lnTo>
                    <a:pt x="548" y="1309"/>
                  </a:lnTo>
                  <a:lnTo>
                    <a:pt x="538" y="1329"/>
                  </a:lnTo>
                  <a:lnTo>
                    <a:pt x="526" y="1350"/>
                  </a:lnTo>
                  <a:lnTo>
                    <a:pt x="511" y="1373"/>
                  </a:lnTo>
                  <a:lnTo>
                    <a:pt x="493" y="1398"/>
                  </a:lnTo>
                  <a:lnTo>
                    <a:pt x="474" y="1422"/>
                  </a:lnTo>
                  <a:lnTo>
                    <a:pt x="451" y="1447"/>
                  </a:lnTo>
                  <a:lnTo>
                    <a:pt x="427" y="1473"/>
                  </a:lnTo>
                  <a:lnTo>
                    <a:pt x="399" y="1496"/>
                  </a:lnTo>
                  <a:lnTo>
                    <a:pt x="369" y="1519"/>
                  </a:lnTo>
                  <a:lnTo>
                    <a:pt x="354" y="1529"/>
                  </a:lnTo>
                  <a:lnTo>
                    <a:pt x="338" y="1540"/>
                  </a:lnTo>
                  <a:lnTo>
                    <a:pt x="321" y="1549"/>
                  </a:lnTo>
                  <a:lnTo>
                    <a:pt x="304" y="1558"/>
                  </a:lnTo>
                  <a:lnTo>
                    <a:pt x="286" y="1566"/>
                  </a:lnTo>
                  <a:lnTo>
                    <a:pt x="268" y="1573"/>
                  </a:lnTo>
                  <a:lnTo>
                    <a:pt x="250" y="1580"/>
                  </a:lnTo>
                  <a:lnTo>
                    <a:pt x="230" y="1586"/>
                  </a:lnTo>
                  <a:lnTo>
                    <a:pt x="209" y="1590"/>
                  </a:lnTo>
                  <a:lnTo>
                    <a:pt x="190" y="1594"/>
                  </a:lnTo>
                  <a:lnTo>
                    <a:pt x="168" y="1596"/>
                  </a:lnTo>
                  <a:lnTo>
                    <a:pt x="147" y="1597"/>
                  </a:lnTo>
                  <a:lnTo>
                    <a:pt x="147" y="1597"/>
                  </a:lnTo>
                  <a:lnTo>
                    <a:pt x="124" y="1597"/>
                  </a:lnTo>
                  <a:lnTo>
                    <a:pt x="103" y="1595"/>
                  </a:lnTo>
                  <a:lnTo>
                    <a:pt x="86" y="1591"/>
                  </a:lnTo>
                  <a:lnTo>
                    <a:pt x="70" y="1588"/>
                  </a:lnTo>
                  <a:lnTo>
                    <a:pt x="56" y="1582"/>
                  </a:lnTo>
                  <a:lnTo>
                    <a:pt x="44" y="1575"/>
                  </a:lnTo>
                  <a:lnTo>
                    <a:pt x="33" y="1569"/>
                  </a:lnTo>
                  <a:lnTo>
                    <a:pt x="25" y="1561"/>
                  </a:lnTo>
                  <a:lnTo>
                    <a:pt x="18" y="1554"/>
                  </a:lnTo>
                  <a:lnTo>
                    <a:pt x="12" y="1548"/>
                  </a:lnTo>
                  <a:lnTo>
                    <a:pt x="4" y="1536"/>
                  </a:lnTo>
                  <a:lnTo>
                    <a:pt x="1" y="1527"/>
                  </a:lnTo>
                  <a:lnTo>
                    <a:pt x="0" y="1523"/>
                  </a:lnTo>
                  <a:lnTo>
                    <a:pt x="0" y="1523"/>
                  </a:lnTo>
                  <a:lnTo>
                    <a:pt x="2" y="1516"/>
                  </a:lnTo>
                  <a:lnTo>
                    <a:pt x="4" y="1510"/>
                  </a:lnTo>
                  <a:lnTo>
                    <a:pt x="8" y="1503"/>
                  </a:lnTo>
                  <a:lnTo>
                    <a:pt x="12" y="1497"/>
                  </a:lnTo>
                  <a:lnTo>
                    <a:pt x="22" y="1485"/>
                  </a:lnTo>
                  <a:lnTo>
                    <a:pt x="32" y="1474"/>
                  </a:lnTo>
                  <a:lnTo>
                    <a:pt x="42" y="1464"/>
                  </a:lnTo>
                  <a:lnTo>
                    <a:pt x="52" y="1452"/>
                  </a:lnTo>
                  <a:lnTo>
                    <a:pt x="56" y="1445"/>
                  </a:lnTo>
                  <a:lnTo>
                    <a:pt x="59" y="1439"/>
                  </a:lnTo>
                  <a:lnTo>
                    <a:pt x="61" y="1432"/>
                  </a:lnTo>
                  <a:lnTo>
                    <a:pt x="62" y="1424"/>
                  </a:lnTo>
                  <a:lnTo>
                    <a:pt x="62" y="1424"/>
                  </a:lnTo>
                  <a:lnTo>
                    <a:pt x="49" y="1422"/>
                  </a:lnTo>
                  <a:lnTo>
                    <a:pt x="40" y="1421"/>
                  </a:lnTo>
                  <a:lnTo>
                    <a:pt x="31" y="1419"/>
                  </a:lnTo>
                  <a:lnTo>
                    <a:pt x="22" y="1415"/>
                  </a:lnTo>
                  <a:lnTo>
                    <a:pt x="14" y="1411"/>
                  </a:lnTo>
                  <a:lnTo>
                    <a:pt x="11" y="1407"/>
                  </a:lnTo>
                  <a:lnTo>
                    <a:pt x="9" y="1404"/>
                  </a:lnTo>
                  <a:lnTo>
                    <a:pt x="8" y="1400"/>
                  </a:lnTo>
                  <a:lnTo>
                    <a:pt x="7" y="1396"/>
                  </a:lnTo>
                  <a:lnTo>
                    <a:pt x="7" y="1396"/>
                  </a:lnTo>
                  <a:lnTo>
                    <a:pt x="8" y="1386"/>
                  </a:lnTo>
                  <a:lnTo>
                    <a:pt x="10" y="1378"/>
                  </a:lnTo>
                  <a:lnTo>
                    <a:pt x="14" y="1370"/>
                  </a:lnTo>
                  <a:lnTo>
                    <a:pt x="17" y="1363"/>
                  </a:lnTo>
                  <a:lnTo>
                    <a:pt x="27" y="1350"/>
                  </a:lnTo>
                  <a:lnTo>
                    <a:pt x="37" y="1337"/>
                  </a:lnTo>
                  <a:lnTo>
                    <a:pt x="37" y="1337"/>
                  </a:lnTo>
                  <a:lnTo>
                    <a:pt x="30" y="1331"/>
                  </a:lnTo>
                  <a:lnTo>
                    <a:pt x="23" y="1324"/>
                  </a:lnTo>
                  <a:lnTo>
                    <a:pt x="19" y="1320"/>
                  </a:lnTo>
                  <a:lnTo>
                    <a:pt x="17" y="1315"/>
                  </a:lnTo>
                  <a:lnTo>
                    <a:pt x="15" y="1311"/>
                  </a:lnTo>
                  <a:lnTo>
                    <a:pt x="15" y="1304"/>
                  </a:lnTo>
                  <a:lnTo>
                    <a:pt x="15" y="1304"/>
                  </a:lnTo>
                  <a:lnTo>
                    <a:pt x="15" y="1300"/>
                  </a:lnTo>
                  <a:lnTo>
                    <a:pt x="16" y="1297"/>
                  </a:lnTo>
                  <a:lnTo>
                    <a:pt x="18" y="1293"/>
                  </a:lnTo>
                  <a:lnTo>
                    <a:pt x="22" y="1290"/>
                  </a:lnTo>
                  <a:lnTo>
                    <a:pt x="29" y="1285"/>
                  </a:lnTo>
                  <a:lnTo>
                    <a:pt x="38" y="1283"/>
                  </a:lnTo>
                  <a:lnTo>
                    <a:pt x="49" y="1281"/>
                  </a:lnTo>
                  <a:lnTo>
                    <a:pt x="61" y="1278"/>
                  </a:lnTo>
                  <a:lnTo>
                    <a:pt x="84" y="1278"/>
                  </a:lnTo>
                  <a:lnTo>
                    <a:pt x="84" y="1278"/>
                  </a:lnTo>
                  <a:lnTo>
                    <a:pt x="90" y="1277"/>
                  </a:lnTo>
                  <a:lnTo>
                    <a:pt x="95" y="1276"/>
                  </a:lnTo>
                  <a:lnTo>
                    <a:pt x="100" y="1274"/>
                  </a:lnTo>
                  <a:lnTo>
                    <a:pt x="103" y="1271"/>
                  </a:lnTo>
                  <a:lnTo>
                    <a:pt x="110" y="1263"/>
                  </a:lnTo>
                  <a:lnTo>
                    <a:pt x="116" y="1255"/>
                  </a:lnTo>
                  <a:lnTo>
                    <a:pt x="122" y="1247"/>
                  </a:lnTo>
                  <a:lnTo>
                    <a:pt x="129" y="1240"/>
                  </a:lnTo>
                  <a:lnTo>
                    <a:pt x="133" y="1238"/>
                  </a:lnTo>
                  <a:lnTo>
                    <a:pt x="138" y="1236"/>
                  </a:lnTo>
                  <a:lnTo>
                    <a:pt x="144" y="1235"/>
                  </a:lnTo>
                  <a:lnTo>
                    <a:pt x="151" y="1233"/>
                  </a:lnTo>
                  <a:lnTo>
                    <a:pt x="151" y="1233"/>
                  </a:lnTo>
                  <a:lnTo>
                    <a:pt x="168" y="1235"/>
                  </a:lnTo>
                  <a:lnTo>
                    <a:pt x="184" y="1233"/>
                  </a:lnTo>
                  <a:lnTo>
                    <a:pt x="192" y="1232"/>
                  </a:lnTo>
                  <a:lnTo>
                    <a:pt x="200" y="1230"/>
                  </a:lnTo>
                  <a:lnTo>
                    <a:pt x="207" y="1228"/>
                  </a:lnTo>
                  <a:lnTo>
                    <a:pt x="213" y="1223"/>
                  </a:lnTo>
                  <a:lnTo>
                    <a:pt x="213" y="1223"/>
                  </a:lnTo>
                  <a:lnTo>
                    <a:pt x="216" y="1218"/>
                  </a:lnTo>
                  <a:lnTo>
                    <a:pt x="217" y="1214"/>
                  </a:lnTo>
                  <a:lnTo>
                    <a:pt x="218" y="1208"/>
                  </a:lnTo>
                  <a:lnTo>
                    <a:pt x="218" y="1203"/>
                  </a:lnTo>
                  <a:lnTo>
                    <a:pt x="218" y="1198"/>
                  </a:lnTo>
                  <a:lnTo>
                    <a:pt x="220" y="1193"/>
                  </a:lnTo>
                  <a:lnTo>
                    <a:pt x="221" y="1187"/>
                  </a:lnTo>
                  <a:lnTo>
                    <a:pt x="224" y="1182"/>
                  </a:lnTo>
                  <a:lnTo>
                    <a:pt x="224" y="1182"/>
                  </a:lnTo>
                  <a:lnTo>
                    <a:pt x="248" y="1159"/>
                  </a:lnTo>
                  <a:lnTo>
                    <a:pt x="260" y="1147"/>
                  </a:lnTo>
                  <a:lnTo>
                    <a:pt x="269" y="1137"/>
                  </a:lnTo>
                  <a:lnTo>
                    <a:pt x="277" y="1124"/>
                  </a:lnTo>
                  <a:lnTo>
                    <a:pt x="285" y="1110"/>
                  </a:lnTo>
                  <a:lnTo>
                    <a:pt x="292" y="1093"/>
                  </a:lnTo>
                  <a:lnTo>
                    <a:pt x="298" y="1072"/>
                  </a:lnTo>
                  <a:lnTo>
                    <a:pt x="298" y="1072"/>
                  </a:lnTo>
                  <a:lnTo>
                    <a:pt x="305" y="1071"/>
                  </a:lnTo>
                  <a:lnTo>
                    <a:pt x="313" y="1070"/>
                  </a:lnTo>
                  <a:lnTo>
                    <a:pt x="320" y="1068"/>
                  </a:lnTo>
                  <a:lnTo>
                    <a:pt x="327" y="1065"/>
                  </a:lnTo>
                  <a:lnTo>
                    <a:pt x="340" y="1059"/>
                  </a:lnTo>
                  <a:lnTo>
                    <a:pt x="353" y="1049"/>
                  </a:lnTo>
                  <a:lnTo>
                    <a:pt x="366" y="1039"/>
                  </a:lnTo>
                  <a:lnTo>
                    <a:pt x="377" y="1027"/>
                  </a:lnTo>
                  <a:lnTo>
                    <a:pt x="396" y="1007"/>
                  </a:lnTo>
                  <a:lnTo>
                    <a:pt x="396" y="1007"/>
                  </a:lnTo>
                  <a:lnTo>
                    <a:pt x="414" y="992"/>
                  </a:lnTo>
                  <a:lnTo>
                    <a:pt x="423" y="985"/>
                  </a:lnTo>
                  <a:lnTo>
                    <a:pt x="430" y="977"/>
                  </a:lnTo>
                  <a:lnTo>
                    <a:pt x="436" y="969"/>
                  </a:lnTo>
                  <a:lnTo>
                    <a:pt x="441" y="958"/>
                  </a:lnTo>
                  <a:lnTo>
                    <a:pt x="444" y="947"/>
                  </a:lnTo>
                  <a:lnTo>
                    <a:pt x="444" y="933"/>
                  </a:lnTo>
                  <a:lnTo>
                    <a:pt x="444" y="933"/>
                  </a:lnTo>
                  <a:lnTo>
                    <a:pt x="444" y="924"/>
                  </a:lnTo>
                  <a:lnTo>
                    <a:pt x="442" y="916"/>
                  </a:lnTo>
                  <a:lnTo>
                    <a:pt x="438" y="909"/>
                  </a:lnTo>
                  <a:lnTo>
                    <a:pt x="434" y="903"/>
                  </a:lnTo>
                  <a:lnTo>
                    <a:pt x="429" y="897"/>
                  </a:lnTo>
                  <a:lnTo>
                    <a:pt x="423" y="892"/>
                  </a:lnTo>
                  <a:lnTo>
                    <a:pt x="412" y="882"/>
                  </a:lnTo>
                  <a:lnTo>
                    <a:pt x="399" y="873"/>
                  </a:lnTo>
                  <a:lnTo>
                    <a:pt x="393" y="869"/>
                  </a:lnTo>
                  <a:lnTo>
                    <a:pt x="389" y="864"/>
                  </a:lnTo>
                  <a:lnTo>
                    <a:pt x="384" y="858"/>
                  </a:lnTo>
                  <a:lnTo>
                    <a:pt x="381" y="853"/>
                  </a:lnTo>
                  <a:lnTo>
                    <a:pt x="378" y="846"/>
                  </a:lnTo>
                  <a:lnTo>
                    <a:pt x="378" y="838"/>
                  </a:lnTo>
                  <a:lnTo>
                    <a:pt x="378" y="838"/>
                  </a:lnTo>
                  <a:lnTo>
                    <a:pt x="378" y="833"/>
                  </a:lnTo>
                  <a:lnTo>
                    <a:pt x="380" y="828"/>
                  </a:lnTo>
                  <a:lnTo>
                    <a:pt x="381" y="825"/>
                  </a:lnTo>
                  <a:lnTo>
                    <a:pt x="383" y="823"/>
                  </a:lnTo>
                  <a:lnTo>
                    <a:pt x="389" y="817"/>
                  </a:lnTo>
                  <a:lnTo>
                    <a:pt x="396" y="812"/>
                  </a:lnTo>
                  <a:lnTo>
                    <a:pt x="411" y="804"/>
                  </a:lnTo>
                  <a:lnTo>
                    <a:pt x="418" y="800"/>
                  </a:lnTo>
                  <a:lnTo>
                    <a:pt x="422" y="794"/>
                  </a:lnTo>
                  <a:lnTo>
                    <a:pt x="422" y="794"/>
                  </a:lnTo>
                  <a:lnTo>
                    <a:pt x="430" y="774"/>
                  </a:lnTo>
                  <a:lnTo>
                    <a:pt x="439" y="752"/>
                  </a:lnTo>
                  <a:lnTo>
                    <a:pt x="449" y="731"/>
                  </a:lnTo>
                  <a:lnTo>
                    <a:pt x="458" y="708"/>
                  </a:lnTo>
                  <a:lnTo>
                    <a:pt x="469" y="687"/>
                  </a:lnTo>
                  <a:lnTo>
                    <a:pt x="481" y="667"/>
                  </a:lnTo>
                  <a:lnTo>
                    <a:pt x="488" y="659"/>
                  </a:lnTo>
                  <a:lnTo>
                    <a:pt x="495" y="651"/>
                  </a:lnTo>
                  <a:lnTo>
                    <a:pt x="503" y="644"/>
                  </a:lnTo>
                  <a:lnTo>
                    <a:pt x="511" y="640"/>
                  </a:lnTo>
                  <a:lnTo>
                    <a:pt x="511" y="640"/>
                  </a:lnTo>
                  <a:lnTo>
                    <a:pt x="519" y="634"/>
                  </a:lnTo>
                  <a:lnTo>
                    <a:pt x="528" y="629"/>
                  </a:lnTo>
                  <a:lnTo>
                    <a:pt x="536" y="625"/>
                  </a:lnTo>
                  <a:lnTo>
                    <a:pt x="544" y="619"/>
                  </a:lnTo>
                  <a:lnTo>
                    <a:pt x="552" y="612"/>
                  </a:lnTo>
                  <a:lnTo>
                    <a:pt x="557" y="603"/>
                  </a:lnTo>
                  <a:lnTo>
                    <a:pt x="559" y="598"/>
                  </a:lnTo>
                  <a:lnTo>
                    <a:pt x="560" y="591"/>
                  </a:lnTo>
                  <a:lnTo>
                    <a:pt x="561" y="584"/>
                  </a:lnTo>
                  <a:lnTo>
                    <a:pt x="563" y="578"/>
                  </a:lnTo>
                  <a:lnTo>
                    <a:pt x="563" y="578"/>
                  </a:lnTo>
                  <a:lnTo>
                    <a:pt x="561" y="567"/>
                  </a:lnTo>
                  <a:lnTo>
                    <a:pt x="558" y="559"/>
                  </a:lnTo>
                  <a:lnTo>
                    <a:pt x="553" y="552"/>
                  </a:lnTo>
                  <a:lnTo>
                    <a:pt x="549" y="545"/>
                  </a:lnTo>
                  <a:lnTo>
                    <a:pt x="542" y="541"/>
                  </a:lnTo>
                  <a:lnTo>
                    <a:pt x="534" y="535"/>
                  </a:lnTo>
                  <a:lnTo>
                    <a:pt x="518" y="526"/>
                  </a:lnTo>
                  <a:lnTo>
                    <a:pt x="518" y="526"/>
                  </a:lnTo>
                  <a:lnTo>
                    <a:pt x="508" y="519"/>
                  </a:lnTo>
                  <a:lnTo>
                    <a:pt x="500" y="515"/>
                  </a:lnTo>
                  <a:lnTo>
                    <a:pt x="492" y="513"/>
                  </a:lnTo>
                  <a:lnTo>
                    <a:pt x="484" y="512"/>
                  </a:lnTo>
                  <a:lnTo>
                    <a:pt x="466" y="512"/>
                  </a:lnTo>
                  <a:lnTo>
                    <a:pt x="456" y="511"/>
                  </a:lnTo>
                  <a:lnTo>
                    <a:pt x="444" y="507"/>
                  </a:lnTo>
                  <a:lnTo>
                    <a:pt x="444" y="507"/>
                  </a:lnTo>
                  <a:lnTo>
                    <a:pt x="431" y="479"/>
                  </a:lnTo>
                  <a:lnTo>
                    <a:pt x="421" y="456"/>
                  </a:lnTo>
                  <a:lnTo>
                    <a:pt x="415" y="441"/>
                  </a:lnTo>
                  <a:lnTo>
                    <a:pt x="415" y="441"/>
                  </a:lnTo>
                  <a:lnTo>
                    <a:pt x="406" y="420"/>
                  </a:lnTo>
                  <a:lnTo>
                    <a:pt x="396" y="403"/>
                  </a:lnTo>
                  <a:lnTo>
                    <a:pt x="372" y="363"/>
                  </a:lnTo>
                  <a:lnTo>
                    <a:pt x="372" y="363"/>
                  </a:lnTo>
                  <a:lnTo>
                    <a:pt x="366" y="359"/>
                  </a:lnTo>
                  <a:lnTo>
                    <a:pt x="360" y="353"/>
                  </a:lnTo>
                  <a:lnTo>
                    <a:pt x="357" y="350"/>
                  </a:lnTo>
                  <a:lnTo>
                    <a:pt x="354" y="345"/>
                  </a:lnTo>
                  <a:lnTo>
                    <a:pt x="353" y="340"/>
                  </a:lnTo>
                  <a:lnTo>
                    <a:pt x="352" y="335"/>
                  </a:lnTo>
                  <a:lnTo>
                    <a:pt x="352" y="335"/>
                  </a:lnTo>
                  <a:lnTo>
                    <a:pt x="352" y="322"/>
                  </a:lnTo>
                  <a:lnTo>
                    <a:pt x="353" y="311"/>
                  </a:lnTo>
                  <a:lnTo>
                    <a:pt x="354" y="306"/>
                  </a:lnTo>
                  <a:lnTo>
                    <a:pt x="357" y="301"/>
                  </a:lnTo>
                  <a:lnTo>
                    <a:pt x="361" y="299"/>
                  </a:lnTo>
                  <a:lnTo>
                    <a:pt x="367" y="298"/>
                  </a:lnTo>
                  <a:lnTo>
                    <a:pt x="367" y="298"/>
                  </a:lnTo>
                  <a:lnTo>
                    <a:pt x="373" y="298"/>
                  </a:lnTo>
                  <a:lnTo>
                    <a:pt x="378" y="300"/>
                  </a:lnTo>
                  <a:lnTo>
                    <a:pt x="388" y="305"/>
                  </a:lnTo>
                  <a:lnTo>
                    <a:pt x="392" y="308"/>
                  </a:lnTo>
                  <a:lnTo>
                    <a:pt x="398" y="311"/>
                  </a:lnTo>
                  <a:lnTo>
                    <a:pt x="404" y="312"/>
                  </a:lnTo>
                  <a:lnTo>
                    <a:pt x="411" y="313"/>
                  </a:lnTo>
                  <a:lnTo>
                    <a:pt x="411" y="313"/>
                  </a:lnTo>
                  <a:lnTo>
                    <a:pt x="419" y="312"/>
                  </a:lnTo>
                  <a:lnTo>
                    <a:pt x="424" y="311"/>
                  </a:lnTo>
                  <a:lnTo>
                    <a:pt x="431" y="307"/>
                  </a:lnTo>
                  <a:lnTo>
                    <a:pt x="436" y="305"/>
                  </a:lnTo>
                  <a:lnTo>
                    <a:pt x="446" y="296"/>
                  </a:lnTo>
                  <a:lnTo>
                    <a:pt x="456" y="285"/>
                  </a:lnTo>
                  <a:lnTo>
                    <a:pt x="464" y="275"/>
                  </a:lnTo>
                  <a:lnTo>
                    <a:pt x="472" y="266"/>
                  </a:lnTo>
                  <a:lnTo>
                    <a:pt x="480" y="259"/>
                  </a:lnTo>
                  <a:lnTo>
                    <a:pt x="484" y="255"/>
                  </a:lnTo>
                  <a:lnTo>
                    <a:pt x="489" y="254"/>
                  </a:lnTo>
                  <a:lnTo>
                    <a:pt x="489" y="254"/>
                  </a:lnTo>
                  <a:lnTo>
                    <a:pt x="482" y="233"/>
                  </a:lnTo>
                  <a:lnTo>
                    <a:pt x="479" y="224"/>
                  </a:lnTo>
                  <a:lnTo>
                    <a:pt x="477" y="216"/>
                  </a:lnTo>
                  <a:lnTo>
                    <a:pt x="477" y="216"/>
                  </a:lnTo>
                  <a:lnTo>
                    <a:pt x="477" y="212"/>
                  </a:lnTo>
                  <a:lnTo>
                    <a:pt x="479" y="208"/>
                  </a:lnTo>
                  <a:lnTo>
                    <a:pt x="482" y="202"/>
                  </a:lnTo>
                  <a:lnTo>
                    <a:pt x="485" y="198"/>
                  </a:lnTo>
                  <a:lnTo>
                    <a:pt x="489" y="191"/>
                  </a:lnTo>
                  <a:lnTo>
                    <a:pt x="489" y="191"/>
                  </a:lnTo>
                  <a:lnTo>
                    <a:pt x="462" y="185"/>
                  </a:lnTo>
                  <a:lnTo>
                    <a:pt x="451" y="183"/>
                  </a:lnTo>
                  <a:lnTo>
                    <a:pt x="439" y="179"/>
                  </a:lnTo>
                  <a:lnTo>
                    <a:pt x="429" y="175"/>
                  </a:lnTo>
                  <a:lnTo>
                    <a:pt x="426" y="171"/>
                  </a:lnTo>
                  <a:lnTo>
                    <a:pt x="422" y="168"/>
                  </a:lnTo>
                  <a:lnTo>
                    <a:pt x="419" y="164"/>
                  </a:lnTo>
                  <a:lnTo>
                    <a:pt x="416" y="161"/>
                  </a:lnTo>
                  <a:lnTo>
                    <a:pt x="415" y="156"/>
                  </a:lnTo>
                  <a:lnTo>
                    <a:pt x="415" y="151"/>
                  </a:lnTo>
                  <a:lnTo>
                    <a:pt x="415" y="151"/>
                  </a:lnTo>
                  <a:lnTo>
                    <a:pt x="415" y="52"/>
                  </a:lnTo>
                  <a:lnTo>
                    <a:pt x="415" y="52"/>
                  </a:lnTo>
                  <a:lnTo>
                    <a:pt x="416" y="47"/>
                  </a:lnTo>
                  <a:lnTo>
                    <a:pt x="419" y="42"/>
                  </a:lnTo>
                  <a:lnTo>
                    <a:pt x="422" y="40"/>
                  </a:lnTo>
                  <a:lnTo>
                    <a:pt x="427" y="39"/>
                  </a:lnTo>
                  <a:lnTo>
                    <a:pt x="435" y="37"/>
                  </a:lnTo>
                  <a:lnTo>
                    <a:pt x="441" y="37"/>
                  </a:lnTo>
                  <a:lnTo>
                    <a:pt x="441" y="37"/>
                  </a:lnTo>
                  <a:lnTo>
                    <a:pt x="484" y="37"/>
                  </a:lnTo>
                  <a:lnTo>
                    <a:pt x="484" y="37"/>
                  </a:lnTo>
                  <a:lnTo>
                    <a:pt x="493" y="36"/>
                  </a:lnTo>
                  <a:lnTo>
                    <a:pt x="500" y="34"/>
                  </a:lnTo>
                  <a:lnTo>
                    <a:pt x="507" y="31"/>
                  </a:lnTo>
                  <a:lnTo>
                    <a:pt x="513" y="27"/>
                  </a:lnTo>
                  <a:lnTo>
                    <a:pt x="525" y="18"/>
                  </a:lnTo>
                  <a:lnTo>
                    <a:pt x="536" y="7"/>
                  </a:lnTo>
                  <a:lnTo>
                    <a:pt x="536" y="7"/>
                  </a:lnTo>
                  <a:lnTo>
                    <a:pt x="521" y="0"/>
                  </a:lnTo>
                  <a:lnTo>
                    <a:pt x="521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8" name="Freeform 56">
              <a:extLst>
                <a:ext uri="{FF2B5EF4-FFF2-40B4-BE49-F238E27FC236}">
                  <a16:creationId xmlns:a16="http://schemas.microsoft.com/office/drawing/2014/main" id="{8826CCBF-39B9-27CD-1082-2B2E340BAB9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760145" y="5143483"/>
              <a:ext cx="400636" cy="652940"/>
            </a:xfrm>
            <a:custGeom>
              <a:avLst/>
              <a:gdLst/>
              <a:ahLst/>
              <a:cxnLst>
                <a:cxn ang="0">
                  <a:pos x="484" y="65"/>
                </a:cxn>
                <a:cxn ang="0">
                  <a:pos x="472" y="106"/>
                </a:cxn>
                <a:cxn ang="0">
                  <a:pos x="459" y="140"/>
                </a:cxn>
                <a:cxn ang="0">
                  <a:pos x="488" y="194"/>
                </a:cxn>
                <a:cxn ang="0">
                  <a:pos x="505" y="286"/>
                </a:cxn>
                <a:cxn ang="0">
                  <a:pos x="509" y="322"/>
                </a:cxn>
                <a:cxn ang="0">
                  <a:pos x="479" y="386"/>
                </a:cxn>
                <a:cxn ang="0">
                  <a:pos x="482" y="406"/>
                </a:cxn>
                <a:cxn ang="0">
                  <a:pos x="486" y="430"/>
                </a:cxn>
                <a:cxn ang="0">
                  <a:pos x="442" y="443"/>
                </a:cxn>
                <a:cxn ang="0">
                  <a:pos x="415" y="454"/>
                </a:cxn>
                <a:cxn ang="0">
                  <a:pos x="396" y="514"/>
                </a:cxn>
                <a:cxn ang="0">
                  <a:pos x="374" y="560"/>
                </a:cxn>
                <a:cxn ang="0">
                  <a:pos x="383" y="611"/>
                </a:cxn>
                <a:cxn ang="0">
                  <a:pos x="404" y="665"/>
                </a:cxn>
                <a:cxn ang="0">
                  <a:pos x="390" y="681"/>
                </a:cxn>
                <a:cxn ang="0">
                  <a:pos x="357" y="740"/>
                </a:cxn>
                <a:cxn ang="0">
                  <a:pos x="283" y="769"/>
                </a:cxn>
                <a:cxn ang="0">
                  <a:pos x="238" y="789"/>
                </a:cxn>
                <a:cxn ang="0">
                  <a:pos x="204" y="772"/>
                </a:cxn>
                <a:cxn ang="0">
                  <a:pos x="173" y="769"/>
                </a:cxn>
                <a:cxn ang="0">
                  <a:pos x="165" y="751"/>
                </a:cxn>
                <a:cxn ang="0">
                  <a:pos x="190" y="732"/>
                </a:cxn>
                <a:cxn ang="0">
                  <a:pos x="202" y="715"/>
                </a:cxn>
                <a:cxn ang="0">
                  <a:pos x="168" y="708"/>
                </a:cxn>
                <a:cxn ang="0">
                  <a:pos x="139" y="676"/>
                </a:cxn>
                <a:cxn ang="0">
                  <a:pos x="113" y="690"/>
                </a:cxn>
                <a:cxn ang="0">
                  <a:pos x="97" y="652"/>
                </a:cxn>
                <a:cxn ang="0">
                  <a:pos x="77" y="635"/>
                </a:cxn>
                <a:cxn ang="0">
                  <a:pos x="41" y="650"/>
                </a:cxn>
                <a:cxn ang="0">
                  <a:pos x="7" y="639"/>
                </a:cxn>
                <a:cxn ang="0">
                  <a:pos x="8" y="612"/>
                </a:cxn>
                <a:cxn ang="0">
                  <a:pos x="32" y="566"/>
                </a:cxn>
                <a:cxn ang="0">
                  <a:pos x="3" y="462"/>
                </a:cxn>
                <a:cxn ang="0">
                  <a:pos x="15" y="423"/>
                </a:cxn>
                <a:cxn ang="0">
                  <a:pos x="27" y="362"/>
                </a:cxn>
                <a:cxn ang="0">
                  <a:pos x="54" y="351"/>
                </a:cxn>
                <a:cxn ang="0">
                  <a:pos x="62" y="297"/>
                </a:cxn>
                <a:cxn ang="0">
                  <a:pos x="104" y="274"/>
                </a:cxn>
                <a:cxn ang="0">
                  <a:pos x="150" y="248"/>
                </a:cxn>
                <a:cxn ang="0">
                  <a:pos x="130" y="191"/>
                </a:cxn>
                <a:cxn ang="0">
                  <a:pos x="106" y="168"/>
                </a:cxn>
                <a:cxn ang="0">
                  <a:pos x="91" y="180"/>
                </a:cxn>
                <a:cxn ang="0">
                  <a:pos x="76" y="177"/>
                </a:cxn>
                <a:cxn ang="0">
                  <a:pos x="72" y="149"/>
                </a:cxn>
                <a:cxn ang="0">
                  <a:pos x="95" y="107"/>
                </a:cxn>
                <a:cxn ang="0">
                  <a:pos x="99" y="59"/>
                </a:cxn>
                <a:cxn ang="0">
                  <a:pos x="150" y="2"/>
                </a:cxn>
                <a:cxn ang="0">
                  <a:pos x="171" y="4"/>
                </a:cxn>
                <a:cxn ang="0">
                  <a:pos x="174" y="34"/>
                </a:cxn>
                <a:cxn ang="0">
                  <a:pos x="161" y="50"/>
                </a:cxn>
                <a:cxn ang="0">
                  <a:pos x="237" y="92"/>
                </a:cxn>
                <a:cxn ang="0">
                  <a:pos x="296" y="104"/>
                </a:cxn>
                <a:cxn ang="0">
                  <a:pos x="339" y="96"/>
                </a:cxn>
                <a:cxn ang="0">
                  <a:pos x="396" y="115"/>
                </a:cxn>
                <a:cxn ang="0">
                  <a:pos x="447" y="95"/>
                </a:cxn>
                <a:cxn ang="0">
                  <a:pos x="473" y="55"/>
                </a:cxn>
              </a:cxnLst>
              <a:rect l="0" t="0" r="r" b="b"/>
              <a:pathLst>
                <a:path w="510" h="789">
                  <a:moveTo>
                    <a:pt x="473" y="55"/>
                  </a:moveTo>
                  <a:lnTo>
                    <a:pt x="473" y="55"/>
                  </a:lnTo>
                  <a:lnTo>
                    <a:pt x="478" y="56"/>
                  </a:lnTo>
                  <a:lnTo>
                    <a:pt x="480" y="58"/>
                  </a:lnTo>
                  <a:lnTo>
                    <a:pt x="482" y="62"/>
                  </a:lnTo>
                  <a:lnTo>
                    <a:pt x="484" y="65"/>
                  </a:lnTo>
                  <a:lnTo>
                    <a:pt x="485" y="77"/>
                  </a:lnTo>
                  <a:lnTo>
                    <a:pt x="485" y="87"/>
                  </a:lnTo>
                  <a:lnTo>
                    <a:pt x="485" y="87"/>
                  </a:lnTo>
                  <a:lnTo>
                    <a:pt x="484" y="93"/>
                  </a:lnTo>
                  <a:lnTo>
                    <a:pt x="481" y="97"/>
                  </a:lnTo>
                  <a:lnTo>
                    <a:pt x="472" y="106"/>
                  </a:lnTo>
                  <a:lnTo>
                    <a:pt x="467" y="110"/>
                  </a:lnTo>
                  <a:lnTo>
                    <a:pt x="463" y="116"/>
                  </a:lnTo>
                  <a:lnTo>
                    <a:pt x="461" y="123"/>
                  </a:lnTo>
                  <a:lnTo>
                    <a:pt x="459" y="132"/>
                  </a:lnTo>
                  <a:lnTo>
                    <a:pt x="459" y="132"/>
                  </a:lnTo>
                  <a:lnTo>
                    <a:pt x="459" y="140"/>
                  </a:lnTo>
                  <a:lnTo>
                    <a:pt x="463" y="148"/>
                  </a:lnTo>
                  <a:lnTo>
                    <a:pt x="466" y="157"/>
                  </a:lnTo>
                  <a:lnTo>
                    <a:pt x="471" y="165"/>
                  </a:lnTo>
                  <a:lnTo>
                    <a:pt x="480" y="181"/>
                  </a:lnTo>
                  <a:lnTo>
                    <a:pt x="488" y="194"/>
                  </a:lnTo>
                  <a:lnTo>
                    <a:pt x="488" y="194"/>
                  </a:lnTo>
                  <a:lnTo>
                    <a:pt x="488" y="256"/>
                  </a:lnTo>
                  <a:lnTo>
                    <a:pt x="488" y="256"/>
                  </a:lnTo>
                  <a:lnTo>
                    <a:pt x="488" y="256"/>
                  </a:lnTo>
                  <a:lnTo>
                    <a:pt x="496" y="268"/>
                  </a:lnTo>
                  <a:lnTo>
                    <a:pt x="503" y="279"/>
                  </a:lnTo>
                  <a:lnTo>
                    <a:pt x="505" y="286"/>
                  </a:lnTo>
                  <a:lnTo>
                    <a:pt x="508" y="293"/>
                  </a:lnTo>
                  <a:lnTo>
                    <a:pt x="510" y="300"/>
                  </a:lnTo>
                  <a:lnTo>
                    <a:pt x="510" y="308"/>
                  </a:lnTo>
                  <a:lnTo>
                    <a:pt x="510" y="308"/>
                  </a:lnTo>
                  <a:lnTo>
                    <a:pt x="510" y="315"/>
                  </a:lnTo>
                  <a:lnTo>
                    <a:pt x="509" y="322"/>
                  </a:lnTo>
                  <a:lnTo>
                    <a:pt x="505" y="335"/>
                  </a:lnTo>
                  <a:lnTo>
                    <a:pt x="500" y="346"/>
                  </a:lnTo>
                  <a:lnTo>
                    <a:pt x="494" y="356"/>
                  </a:lnTo>
                  <a:lnTo>
                    <a:pt x="487" y="366"/>
                  </a:lnTo>
                  <a:lnTo>
                    <a:pt x="482" y="376"/>
                  </a:lnTo>
                  <a:lnTo>
                    <a:pt x="479" y="386"/>
                  </a:lnTo>
                  <a:lnTo>
                    <a:pt x="478" y="391"/>
                  </a:lnTo>
                  <a:lnTo>
                    <a:pt x="477" y="397"/>
                  </a:lnTo>
                  <a:lnTo>
                    <a:pt x="477" y="397"/>
                  </a:lnTo>
                  <a:lnTo>
                    <a:pt x="478" y="399"/>
                  </a:lnTo>
                  <a:lnTo>
                    <a:pt x="479" y="401"/>
                  </a:lnTo>
                  <a:lnTo>
                    <a:pt x="482" y="406"/>
                  </a:lnTo>
                  <a:lnTo>
                    <a:pt x="487" y="410"/>
                  </a:lnTo>
                  <a:lnTo>
                    <a:pt x="488" y="414"/>
                  </a:lnTo>
                  <a:lnTo>
                    <a:pt x="488" y="419"/>
                  </a:lnTo>
                  <a:lnTo>
                    <a:pt x="488" y="419"/>
                  </a:lnTo>
                  <a:lnTo>
                    <a:pt x="488" y="425"/>
                  </a:lnTo>
                  <a:lnTo>
                    <a:pt x="486" y="430"/>
                  </a:lnTo>
                  <a:lnTo>
                    <a:pt x="484" y="435"/>
                  </a:lnTo>
                  <a:lnTo>
                    <a:pt x="481" y="438"/>
                  </a:lnTo>
                  <a:lnTo>
                    <a:pt x="478" y="440"/>
                  </a:lnTo>
                  <a:lnTo>
                    <a:pt x="473" y="442"/>
                  </a:lnTo>
                  <a:lnTo>
                    <a:pt x="464" y="443"/>
                  </a:lnTo>
                  <a:lnTo>
                    <a:pt x="442" y="443"/>
                  </a:lnTo>
                  <a:lnTo>
                    <a:pt x="431" y="444"/>
                  </a:lnTo>
                  <a:lnTo>
                    <a:pt x="426" y="445"/>
                  </a:lnTo>
                  <a:lnTo>
                    <a:pt x="421" y="447"/>
                  </a:lnTo>
                  <a:lnTo>
                    <a:pt x="421" y="447"/>
                  </a:lnTo>
                  <a:lnTo>
                    <a:pt x="418" y="451"/>
                  </a:lnTo>
                  <a:lnTo>
                    <a:pt x="415" y="454"/>
                  </a:lnTo>
                  <a:lnTo>
                    <a:pt x="409" y="462"/>
                  </a:lnTo>
                  <a:lnTo>
                    <a:pt x="406" y="470"/>
                  </a:lnTo>
                  <a:lnTo>
                    <a:pt x="405" y="480"/>
                  </a:lnTo>
                  <a:lnTo>
                    <a:pt x="403" y="497"/>
                  </a:lnTo>
                  <a:lnTo>
                    <a:pt x="401" y="506"/>
                  </a:lnTo>
                  <a:lnTo>
                    <a:pt x="396" y="514"/>
                  </a:lnTo>
                  <a:lnTo>
                    <a:pt x="396" y="514"/>
                  </a:lnTo>
                  <a:lnTo>
                    <a:pt x="388" y="526"/>
                  </a:lnTo>
                  <a:lnTo>
                    <a:pt x="381" y="538"/>
                  </a:lnTo>
                  <a:lnTo>
                    <a:pt x="379" y="545"/>
                  </a:lnTo>
                  <a:lnTo>
                    <a:pt x="377" y="553"/>
                  </a:lnTo>
                  <a:lnTo>
                    <a:pt x="374" y="560"/>
                  </a:lnTo>
                  <a:lnTo>
                    <a:pt x="374" y="568"/>
                  </a:lnTo>
                  <a:lnTo>
                    <a:pt x="374" y="568"/>
                  </a:lnTo>
                  <a:lnTo>
                    <a:pt x="374" y="577"/>
                  </a:lnTo>
                  <a:lnTo>
                    <a:pt x="375" y="585"/>
                  </a:lnTo>
                  <a:lnTo>
                    <a:pt x="379" y="599"/>
                  </a:lnTo>
                  <a:lnTo>
                    <a:pt x="383" y="611"/>
                  </a:lnTo>
                  <a:lnTo>
                    <a:pt x="389" y="621"/>
                  </a:lnTo>
                  <a:lnTo>
                    <a:pt x="394" y="630"/>
                  </a:lnTo>
                  <a:lnTo>
                    <a:pt x="400" y="641"/>
                  </a:lnTo>
                  <a:lnTo>
                    <a:pt x="402" y="652"/>
                  </a:lnTo>
                  <a:lnTo>
                    <a:pt x="404" y="665"/>
                  </a:lnTo>
                  <a:lnTo>
                    <a:pt x="404" y="665"/>
                  </a:lnTo>
                  <a:lnTo>
                    <a:pt x="403" y="669"/>
                  </a:lnTo>
                  <a:lnTo>
                    <a:pt x="402" y="673"/>
                  </a:lnTo>
                  <a:lnTo>
                    <a:pt x="400" y="675"/>
                  </a:lnTo>
                  <a:lnTo>
                    <a:pt x="397" y="676"/>
                  </a:lnTo>
                  <a:lnTo>
                    <a:pt x="393" y="679"/>
                  </a:lnTo>
                  <a:lnTo>
                    <a:pt x="390" y="681"/>
                  </a:lnTo>
                  <a:lnTo>
                    <a:pt x="389" y="683"/>
                  </a:lnTo>
                  <a:lnTo>
                    <a:pt x="389" y="683"/>
                  </a:lnTo>
                  <a:lnTo>
                    <a:pt x="380" y="704"/>
                  </a:lnTo>
                  <a:lnTo>
                    <a:pt x="372" y="720"/>
                  </a:lnTo>
                  <a:lnTo>
                    <a:pt x="365" y="732"/>
                  </a:lnTo>
                  <a:lnTo>
                    <a:pt x="357" y="740"/>
                  </a:lnTo>
                  <a:lnTo>
                    <a:pt x="348" y="746"/>
                  </a:lnTo>
                  <a:lnTo>
                    <a:pt x="335" y="751"/>
                  </a:lnTo>
                  <a:lnTo>
                    <a:pt x="301" y="764"/>
                  </a:lnTo>
                  <a:lnTo>
                    <a:pt x="301" y="764"/>
                  </a:lnTo>
                  <a:lnTo>
                    <a:pt x="291" y="766"/>
                  </a:lnTo>
                  <a:lnTo>
                    <a:pt x="283" y="769"/>
                  </a:lnTo>
                  <a:lnTo>
                    <a:pt x="270" y="778"/>
                  </a:lnTo>
                  <a:lnTo>
                    <a:pt x="263" y="782"/>
                  </a:lnTo>
                  <a:lnTo>
                    <a:pt x="256" y="786"/>
                  </a:lnTo>
                  <a:lnTo>
                    <a:pt x="248" y="788"/>
                  </a:lnTo>
                  <a:lnTo>
                    <a:pt x="238" y="789"/>
                  </a:lnTo>
                  <a:lnTo>
                    <a:pt x="238" y="789"/>
                  </a:lnTo>
                  <a:lnTo>
                    <a:pt x="233" y="788"/>
                  </a:lnTo>
                  <a:lnTo>
                    <a:pt x="228" y="787"/>
                  </a:lnTo>
                  <a:lnTo>
                    <a:pt x="219" y="780"/>
                  </a:lnTo>
                  <a:lnTo>
                    <a:pt x="214" y="776"/>
                  </a:lnTo>
                  <a:lnTo>
                    <a:pt x="210" y="774"/>
                  </a:lnTo>
                  <a:lnTo>
                    <a:pt x="204" y="772"/>
                  </a:lnTo>
                  <a:lnTo>
                    <a:pt x="198" y="771"/>
                  </a:lnTo>
                  <a:lnTo>
                    <a:pt x="198" y="771"/>
                  </a:lnTo>
                  <a:lnTo>
                    <a:pt x="183" y="771"/>
                  </a:lnTo>
                  <a:lnTo>
                    <a:pt x="183" y="771"/>
                  </a:lnTo>
                  <a:lnTo>
                    <a:pt x="179" y="771"/>
                  </a:lnTo>
                  <a:lnTo>
                    <a:pt x="173" y="769"/>
                  </a:lnTo>
                  <a:lnTo>
                    <a:pt x="169" y="767"/>
                  </a:lnTo>
                  <a:lnTo>
                    <a:pt x="167" y="765"/>
                  </a:lnTo>
                  <a:lnTo>
                    <a:pt x="166" y="761"/>
                  </a:lnTo>
                  <a:lnTo>
                    <a:pt x="165" y="756"/>
                  </a:lnTo>
                  <a:lnTo>
                    <a:pt x="165" y="756"/>
                  </a:lnTo>
                  <a:lnTo>
                    <a:pt x="165" y="751"/>
                  </a:lnTo>
                  <a:lnTo>
                    <a:pt x="166" y="748"/>
                  </a:lnTo>
                  <a:lnTo>
                    <a:pt x="168" y="744"/>
                  </a:lnTo>
                  <a:lnTo>
                    <a:pt x="171" y="741"/>
                  </a:lnTo>
                  <a:lnTo>
                    <a:pt x="176" y="737"/>
                  </a:lnTo>
                  <a:lnTo>
                    <a:pt x="183" y="735"/>
                  </a:lnTo>
                  <a:lnTo>
                    <a:pt x="190" y="732"/>
                  </a:lnTo>
                  <a:lnTo>
                    <a:pt x="196" y="729"/>
                  </a:lnTo>
                  <a:lnTo>
                    <a:pt x="198" y="727"/>
                  </a:lnTo>
                  <a:lnTo>
                    <a:pt x="199" y="723"/>
                  </a:lnTo>
                  <a:lnTo>
                    <a:pt x="200" y="720"/>
                  </a:lnTo>
                  <a:lnTo>
                    <a:pt x="202" y="715"/>
                  </a:lnTo>
                  <a:lnTo>
                    <a:pt x="202" y="715"/>
                  </a:lnTo>
                  <a:lnTo>
                    <a:pt x="200" y="712"/>
                  </a:lnTo>
                  <a:lnTo>
                    <a:pt x="197" y="710"/>
                  </a:lnTo>
                  <a:lnTo>
                    <a:pt x="192" y="708"/>
                  </a:lnTo>
                  <a:lnTo>
                    <a:pt x="188" y="708"/>
                  </a:lnTo>
                  <a:lnTo>
                    <a:pt x="176" y="708"/>
                  </a:lnTo>
                  <a:lnTo>
                    <a:pt x="168" y="708"/>
                  </a:lnTo>
                  <a:lnTo>
                    <a:pt x="168" y="708"/>
                  </a:lnTo>
                  <a:lnTo>
                    <a:pt x="166" y="707"/>
                  </a:lnTo>
                  <a:lnTo>
                    <a:pt x="163" y="704"/>
                  </a:lnTo>
                  <a:lnTo>
                    <a:pt x="152" y="692"/>
                  </a:lnTo>
                  <a:lnTo>
                    <a:pt x="139" y="676"/>
                  </a:lnTo>
                  <a:lnTo>
                    <a:pt x="139" y="676"/>
                  </a:lnTo>
                  <a:lnTo>
                    <a:pt x="134" y="682"/>
                  </a:lnTo>
                  <a:lnTo>
                    <a:pt x="129" y="687"/>
                  </a:lnTo>
                  <a:lnTo>
                    <a:pt x="125" y="690"/>
                  </a:lnTo>
                  <a:lnTo>
                    <a:pt x="118" y="690"/>
                  </a:lnTo>
                  <a:lnTo>
                    <a:pt x="118" y="690"/>
                  </a:lnTo>
                  <a:lnTo>
                    <a:pt x="113" y="690"/>
                  </a:lnTo>
                  <a:lnTo>
                    <a:pt x="111" y="688"/>
                  </a:lnTo>
                  <a:lnTo>
                    <a:pt x="107" y="685"/>
                  </a:lnTo>
                  <a:lnTo>
                    <a:pt x="106" y="682"/>
                  </a:lnTo>
                  <a:lnTo>
                    <a:pt x="103" y="673"/>
                  </a:lnTo>
                  <a:lnTo>
                    <a:pt x="99" y="662"/>
                  </a:lnTo>
                  <a:lnTo>
                    <a:pt x="97" y="652"/>
                  </a:lnTo>
                  <a:lnTo>
                    <a:pt x="92" y="644"/>
                  </a:lnTo>
                  <a:lnTo>
                    <a:pt x="90" y="641"/>
                  </a:lnTo>
                  <a:lnTo>
                    <a:pt x="87" y="637"/>
                  </a:lnTo>
                  <a:lnTo>
                    <a:pt x="82" y="636"/>
                  </a:lnTo>
                  <a:lnTo>
                    <a:pt x="77" y="635"/>
                  </a:lnTo>
                  <a:lnTo>
                    <a:pt x="77" y="635"/>
                  </a:lnTo>
                  <a:lnTo>
                    <a:pt x="73" y="636"/>
                  </a:lnTo>
                  <a:lnTo>
                    <a:pt x="67" y="637"/>
                  </a:lnTo>
                  <a:lnTo>
                    <a:pt x="59" y="643"/>
                  </a:lnTo>
                  <a:lnTo>
                    <a:pt x="51" y="648"/>
                  </a:lnTo>
                  <a:lnTo>
                    <a:pt x="46" y="649"/>
                  </a:lnTo>
                  <a:lnTo>
                    <a:pt x="41" y="650"/>
                  </a:lnTo>
                  <a:lnTo>
                    <a:pt x="41" y="650"/>
                  </a:lnTo>
                  <a:lnTo>
                    <a:pt x="37" y="650"/>
                  </a:lnTo>
                  <a:lnTo>
                    <a:pt x="32" y="648"/>
                  </a:lnTo>
                  <a:lnTo>
                    <a:pt x="23" y="644"/>
                  </a:lnTo>
                  <a:lnTo>
                    <a:pt x="13" y="641"/>
                  </a:lnTo>
                  <a:lnTo>
                    <a:pt x="7" y="639"/>
                  </a:lnTo>
                  <a:lnTo>
                    <a:pt x="0" y="638"/>
                  </a:lnTo>
                  <a:lnTo>
                    <a:pt x="0" y="638"/>
                  </a:lnTo>
                  <a:lnTo>
                    <a:pt x="0" y="616"/>
                  </a:lnTo>
                  <a:lnTo>
                    <a:pt x="0" y="616"/>
                  </a:lnTo>
                  <a:lnTo>
                    <a:pt x="0" y="616"/>
                  </a:lnTo>
                  <a:lnTo>
                    <a:pt x="8" y="612"/>
                  </a:lnTo>
                  <a:lnTo>
                    <a:pt x="15" y="606"/>
                  </a:lnTo>
                  <a:lnTo>
                    <a:pt x="20" y="599"/>
                  </a:lnTo>
                  <a:lnTo>
                    <a:pt x="24" y="592"/>
                  </a:lnTo>
                  <a:lnTo>
                    <a:pt x="29" y="584"/>
                  </a:lnTo>
                  <a:lnTo>
                    <a:pt x="31" y="576"/>
                  </a:lnTo>
                  <a:lnTo>
                    <a:pt x="32" y="566"/>
                  </a:lnTo>
                  <a:lnTo>
                    <a:pt x="34" y="554"/>
                  </a:lnTo>
                  <a:lnTo>
                    <a:pt x="34" y="554"/>
                  </a:lnTo>
                  <a:lnTo>
                    <a:pt x="29" y="536"/>
                  </a:lnTo>
                  <a:lnTo>
                    <a:pt x="19" y="504"/>
                  </a:lnTo>
                  <a:lnTo>
                    <a:pt x="7" y="473"/>
                  </a:lnTo>
                  <a:lnTo>
                    <a:pt x="3" y="462"/>
                  </a:lnTo>
                  <a:lnTo>
                    <a:pt x="0" y="459"/>
                  </a:lnTo>
                  <a:lnTo>
                    <a:pt x="0" y="459"/>
                  </a:lnTo>
                  <a:lnTo>
                    <a:pt x="5" y="451"/>
                  </a:lnTo>
                  <a:lnTo>
                    <a:pt x="9" y="443"/>
                  </a:lnTo>
                  <a:lnTo>
                    <a:pt x="13" y="433"/>
                  </a:lnTo>
                  <a:lnTo>
                    <a:pt x="15" y="423"/>
                  </a:lnTo>
                  <a:lnTo>
                    <a:pt x="18" y="401"/>
                  </a:lnTo>
                  <a:lnTo>
                    <a:pt x="19" y="382"/>
                  </a:lnTo>
                  <a:lnTo>
                    <a:pt x="19" y="382"/>
                  </a:lnTo>
                  <a:lnTo>
                    <a:pt x="20" y="372"/>
                  </a:lnTo>
                  <a:lnTo>
                    <a:pt x="22" y="367"/>
                  </a:lnTo>
                  <a:lnTo>
                    <a:pt x="27" y="362"/>
                  </a:lnTo>
                  <a:lnTo>
                    <a:pt x="31" y="360"/>
                  </a:lnTo>
                  <a:lnTo>
                    <a:pt x="42" y="359"/>
                  </a:lnTo>
                  <a:lnTo>
                    <a:pt x="47" y="358"/>
                  </a:lnTo>
                  <a:lnTo>
                    <a:pt x="52" y="355"/>
                  </a:lnTo>
                  <a:lnTo>
                    <a:pt x="52" y="355"/>
                  </a:lnTo>
                  <a:lnTo>
                    <a:pt x="54" y="351"/>
                  </a:lnTo>
                  <a:lnTo>
                    <a:pt x="57" y="344"/>
                  </a:lnTo>
                  <a:lnTo>
                    <a:pt x="58" y="336"/>
                  </a:lnTo>
                  <a:lnTo>
                    <a:pt x="59" y="326"/>
                  </a:lnTo>
                  <a:lnTo>
                    <a:pt x="59" y="309"/>
                  </a:lnTo>
                  <a:lnTo>
                    <a:pt x="60" y="302"/>
                  </a:lnTo>
                  <a:lnTo>
                    <a:pt x="62" y="297"/>
                  </a:lnTo>
                  <a:lnTo>
                    <a:pt x="62" y="297"/>
                  </a:lnTo>
                  <a:lnTo>
                    <a:pt x="67" y="291"/>
                  </a:lnTo>
                  <a:lnTo>
                    <a:pt x="73" y="286"/>
                  </a:lnTo>
                  <a:lnTo>
                    <a:pt x="80" y="283"/>
                  </a:lnTo>
                  <a:lnTo>
                    <a:pt x="88" y="279"/>
                  </a:lnTo>
                  <a:lnTo>
                    <a:pt x="104" y="274"/>
                  </a:lnTo>
                  <a:lnTo>
                    <a:pt x="121" y="269"/>
                  </a:lnTo>
                  <a:lnTo>
                    <a:pt x="135" y="263"/>
                  </a:lnTo>
                  <a:lnTo>
                    <a:pt x="141" y="261"/>
                  </a:lnTo>
                  <a:lnTo>
                    <a:pt x="145" y="257"/>
                  </a:lnTo>
                  <a:lnTo>
                    <a:pt x="149" y="253"/>
                  </a:lnTo>
                  <a:lnTo>
                    <a:pt x="150" y="248"/>
                  </a:lnTo>
                  <a:lnTo>
                    <a:pt x="150" y="241"/>
                  </a:lnTo>
                  <a:lnTo>
                    <a:pt x="146" y="234"/>
                  </a:lnTo>
                  <a:lnTo>
                    <a:pt x="146" y="234"/>
                  </a:lnTo>
                  <a:lnTo>
                    <a:pt x="142" y="223"/>
                  </a:lnTo>
                  <a:lnTo>
                    <a:pt x="138" y="211"/>
                  </a:lnTo>
                  <a:lnTo>
                    <a:pt x="130" y="191"/>
                  </a:lnTo>
                  <a:lnTo>
                    <a:pt x="127" y="181"/>
                  </a:lnTo>
                  <a:lnTo>
                    <a:pt x="121" y="175"/>
                  </a:lnTo>
                  <a:lnTo>
                    <a:pt x="119" y="172"/>
                  </a:lnTo>
                  <a:lnTo>
                    <a:pt x="114" y="170"/>
                  </a:lnTo>
                  <a:lnTo>
                    <a:pt x="111" y="169"/>
                  </a:lnTo>
                  <a:lnTo>
                    <a:pt x="106" y="168"/>
                  </a:lnTo>
                  <a:lnTo>
                    <a:pt x="106" y="168"/>
                  </a:lnTo>
                  <a:lnTo>
                    <a:pt x="102" y="169"/>
                  </a:lnTo>
                  <a:lnTo>
                    <a:pt x="98" y="170"/>
                  </a:lnTo>
                  <a:lnTo>
                    <a:pt x="96" y="172"/>
                  </a:lnTo>
                  <a:lnTo>
                    <a:pt x="95" y="176"/>
                  </a:lnTo>
                  <a:lnTo>
                    <a:pt x="91" y="180"/>
                  </a:lnTo>
                  <a:lnTo>
                    <a:pt x="90" y="183"/>
                  </a:lnTo>
                  <a:lnTo>
                    <a:pt x="88" y="183"/>
                  </a:lnTo>
                  <a:lnTo>
                    <a:pt x="88" y="183"/>
                  </a:lnTo>
                  <a:lnTo>
                    <a:pt x="83" y="183"/>
                  </a:lnTo>
                  <a:lnTo>
                    <a:pt x="80" y="180"/>
                  </a:lnTo>
                  <a:lnTo>
                    <a:pt x="76" y="177"/>
                  </a:lnTo>
                  <a:lnTo>
                    <a:pt x="74" y="173"/>
                  </a:lnTo>
                  <a:lnTo>
                    <a:pt x="70" y="164"/>
                  </a:lnTo>
                  <a:lnTo>
                    <a:pt x="69" y="157"/>
                  </a:lnTo>
                  <a:lnTo>
                    <a:pt x="69" y="157"/>
                  </a:lnTo>
                  <a:lnTo>
                    <a:pt x="70" y="153"/>
                  </a:lnTo>
                  <a:lnTo>
                    <a:pt x="72" y="149"/>
                  </a:lnTo>
                  <a:lnTo>
                    <a:pt x="75" y="142"/>
                  </a:lnTo>
                  <a:lnTo>
                    <a:pt x="87" y="129"/>
                  </a:lnTo>
                  <a:lnTo>
                    <a:pt x="91" y="122"/>
                  </a:lnTo>
                  <a:lnTo>
                    <a:pt x="93" y="117"/>
                  </a:lnTo>
                  <a:lnTo>
                    <a:pt x="95" y="112"/>
                  </a:lnTo>
                  <a:lnTo>
                    <a:pt x="95" y="107"/>
                  </a:lnTo>
                  <a:lnTo>
                    <a:pt x="93" y="100"/>
                  </a:lnTo>
                  <a:lnTo>
                    <a:pt x="91" y="93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92" y="73"/>
                  </a:lnTo>
                  <a:lnTo>
                    <a:pt x="99" y="59"/>
                  </a:lnTo>
                  <a:lnTo>
                    <a:pt x="108" y="46"/>
                  </a:lnTo>
                  <a:lnTo>
                    <a:pt x="118" y="32"/>
                  </a:lnTo>
                  <a:lnTo>
                    <a:pt x="128" y="19"/>
                  </a:lnTo>
                  <a:lnTo>
                    <a:pt x="139" y="9"/>
                  </a:lnTo>
                  <a:lnTo>
                    <a:pt x="144" y="5"/>
                  </a:lnTo>
                  <a:lnTo>
                    <a:pt x="150" y="2"/>
                  </a:lnTo>
                  <a:lnTo>
                    <a:pt x="156" y="0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8" y="2"/>
                  </a:lnTo>
                  <a:lnTo>
                    <a:pt x="171" y="4"/>
                  </a:lnTo>
                  <a:lnTo>
                    <a:pt x="173" y="8"/>
                  </a:lnTo>
                  <a:lnTo>
                    <a:pt x="175" y="17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5" y="31"/>
                  </a:lnTo>
                  <a:lnTo>
                    <a:pt x="174" y="34"/>
                  </a:lnTo>
                  <a:lnTo>
                    <a:pt x="172" y="38"/>
                  </a:lnTo>
                  <a:lnTo>
                    <a:pt x="168" y="41"/>
                  </a:lnTo>
                  <a:lnTo>
                    <a:pt x="164" y="46"/>
                  </a:lnTo>
                  <a:lnTo>
                    <a:pt x="163" y="48"/>
                  </a:lnTo>
                  <a:lnTo>
                    <a:pt x="161" y="50"/>
                  </a:lnTo>
                  <a:lnTo>
                    <a:pt x="161" y="50"/>
                  </a:lnTo>
                  <a:lnTo>
                    <a:pt x="163" y="54"/>
                  </a:lnTo>
                  <a:lnTo>
                    <a:pt x="166" y="57"/>
                  </a:lnTo>
                  <a:lnTo>
                    <a:pt x="177" y="65"/>
                  </a:lnTo>
                  <a:lnTo>
                    <a:pt x="195" y="74"/>
                  </a:lnTo>
                  <a:lnTo>
                    <a:pt x="215" y="84"/>
                  </a:lnTo>
                  <a:lnTo>
                    <a:pt x="237" y="92"/>
                  </a:lnTo>
                  <a:lnTo>
                    <a:pt x="257" y="100"/>
                  </a:lnTo>
                  <a:lnTo>
                    <a:pt x="274" y="104"/>
                  </a:lnTo>
                  <a:lnTo>
                    <a:pt x="286" y="106"/>
                  </a:lnTo>
                  <a:lnTo>
                    <a:pt x="286" y="106"/>
                  </a:lnTo>
                  <a:lnTo>
                    <a:pt x="291" y="106"/>
                  </a:lnTo>
                  <a:lnTo>
                    <a:pt x="296" y="104"/>
                  </a:lnTo>
                  <a:lnTo>
                    <a:pt x="306" y="100"/>
                  </a:lnTo>
                  <a:lnTo>
                    <a:pt x="317" y="96"/>
                  </a:lnTo>
                  <a:lnTo>
                    <a:pt x="321" y="95"/>
                  </a:lnTo>
                  <a:lnTo>
                    <a:pt x="327" y="95"/>
                  </a:lnTo>
                  <a:lnTo>
                    <a:pt x="327" y="95"/>
                  </a:lnTo>
                  <a:lnTo>
                    <a:pt x="339" y="96"/>
                  </a:lnTo>
                  <a:lnTo>
                    <a:pt x="349" y="99"/>
                  </a:lnTo>
                  <a:lnTo>
                    <a:pt x="359" y="102"/>
                  </a:lnTo>
                  <a:lnTo>
                    <a:pt x="368" y="107"/>
                  </a:lnTo>
                  <a:lnTo>
                    <a:pt x="378" y="110"/>
                  </a:lnTo>
                  <a:lnTo>
                    <a:pt x="387" y="114"/>
                  </a:lnTo>
                  <a:lnTo>
                    <a:pt x="396" y="115"/>
                  </a:lnTo>
                  <a:lnTo>
                    <a:pt x="408" y="114"/>
                  </a:lnTo>
                  <a:lnTo>
                    <a:pt x="408" y="114"/>
                  </a:lnTo>
                  <a:lnTo>
                    <a:pt x="428" y="107"/>
                  </a:lnTo>
                  <a:lnTo>
                    <a:pt x="435" y="103"/>
                  </a:lnTo>
                  <a:lnTo>
                    <a:pt x="441" y="100"/>
                  </a:lnTo>
                  <a:lnTo>
                    <a:pt x="447" y="95"/>
                  </a:lnTo>
                  <a:lnTo>
                    <a:pt x="451" y="91"/>
                  </a:lnTo>
                  <a:lnTo>
                    <a:pt x="455" y="84"/>
                  </a:lnTo>
                  <a:lnTo>
                    <a:pt x="459" y="77"/>
                  </a:lnTo>
                  <a:lnTo>
                    <a:pt x="459" y="77"/>
                  </a:lnTo>
                  <a:lnTo>
                    <a:pt x="473" y="55"/>
                  </a:lnTo>
                  <a:lnTo>
                    <a:pt x="473" y="5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9" name="Freeform 57">
              <a:extLst>
                <a:ext uri="{FF2B5EF4-FFF2-40B4-BE49-F238E27FC236}">
                  <a16:creationId xmlns:a16="http://schemas.microsoft.com/office/drawing/2014/main" id="{26E49768-A6D5-0A4C-B2EB-B3A8C172BFB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02395" y="5189767"/>
              <a:ext cx="436773" cy="327296"/>
            </a:xfrm>
            <a:custGeom>
              <a:avLst/>
              <a:gdLst/>
              <a:ahLst/>
              <a:cxnLst>
                <a:cxn ang="0">
                  <a:pos x="542" y="361"/>
                </a:cxn>
                <a:cxn ang="0">
                  <a:pos x="518" y="366"/>
                </a:cxn>
                <a:cxn ang="0">
                  <a:pos x="503" y="364"/>
                </a:cxn>
                <a:cxn ang="0">
                  <a:pos x="495" y="380"/>
                </a:cxn>
                <a:cxn ang="0">
                  <a:pos x="483" y="385"/>
                </a:cxn>
                <a:cxn ang="0">
                  <a:pos x="339" y="385"/>
                </a:cxn>
                <a:cxn ang="0">
                  <a:pos x="321" y="390"/>
                </a:cxn>
                <a:cxn ang="0">
                  <a:pos x="312" y="396"/>
                </a:cxn>
                <a:cxn ang="0">
                  <a:pos x="295" y="374"/>
                </a:cxn>
                <a:cxn ang="0">
                  <a:pos x="277" y="367"/>
                </a:cxn>
                <a:cxn ang="0">
                  <a:pos x="263" y="370"/>
                </a:cxn>
                <a:cxn ang="0">
                  <a:pos x="247" y="382"/>
                </a:cxn>
                <a:cxn ang="0">
                  <a:pos x="228" y="389"/>
                </a:cxn>
                <a:cxn ang="0">
                  <a:pos x="223" y="387"/>
                </a:cxn>
                <a:cxn ang="0">
                  <a:pos x="220" y="381"/>
                </a:cxn>
                <a:cxn ang="0">
                  <a:pos x="191" y="381"/>
                </a:cxn>
                <a:cxn ang="0">
                  <a:pos x="167" y="384"/>
                </a:cxn>
                <a:cxn ang="0">
                  <a:pos x="130" y="376"/>
                </a:cxn>
                <a:cxn ang="0">
                  <a:pos x="87" y="361"/>
                </a:cxn>
                <a:cxn ang="0">
                  <a:pos x="71" y="360"/>
                </a:cxn>
                <a:cxn ang="0">
                  <a:pos x="66" y="334"/>
                </a:cxn>
                <a:cxn ang="0">
                  <a:pos x="81" y="290"/>
                </a:cxn>
                <a:cxn ang="0">
                  <a:pos x="81" y="271"/>
                </a:cxn>
                <a:cxn ang="0">
                  <a:pos x="48" y="269"/>
                </a:cxn>
                <a:cxn ang="0">
                  <a:pos x="34" y="255"/>
                </a:cxn>
                <a:cxn ang="0">
                  <a:pos x="26" y="247"/>
                </a:cxn>
                <a:cxn ang="0">
                  <a:pos x="0" y="245"/>
                </a:cxn>
                <a:cxn ang="0">
                  <a:pos x="7" y="225"/>
                </a:cxn>
                <a:cxn ang="0">
                  <a:pos x="33" y="191"/>
                </a:cxn>
                <a:cxn ang="0">
                  <a:pos x="71" y="151"/>
                </a:cxn>
                <a:cxn ang="0">
                  <a:pos x="86" y="122"/>
                </a:cxn>
                <a:cxn ang="0">
                  <a:pos x="89" y="99"/>
                </a:cxn>
                <a:cxn ang="0">
                  <a:pos x="83" y="40"/>
                </a:cxn>
                <a:cxn ang="0">
                  <a:pos x="89" y="25"/>
                </a:cxn>
                <a:cxn ang="0">
                  <a:pos x="112" y="17"/>
                </a:cxn>
                <a:cxn ang="0">
                  <a:pos x="127" y="3"/>
                </a:cxn>
                <a:cxn ang="0">
                  <a:pos x="140" y="0"/>
                </a:cxn>
                <a:cxn ang="0">
                  <a:pos x="164" y="6"/>
                </a:cxn>
                <a:cxn ang="0">
                  <a:pos x="208" y="29"/>
                </a:cxn>
                <a:cxn ang="0">
                  <a:pos x="254" y="56"/>
                </a:cxn>
                <a:cxn ang="0">
                  <a:pos x="265" y="59"/>
                </a:cxn>
                <a:cxn ang="0">
                  <a:pos x="282" y="51"/>
                </a:cxn>
                <a:cxn ang="0">
                  <a:pos x="297" y="37"/>
                </a:cxn>
                <a:cxn ang="0">
                  <a:pos x="309" y="32"/>
                </a:cxn>
                <a:cxn ang="0">
                  <a:pos x="339" y="40"/>
                </a:cxn>
                <a:cxn ang="0">
                  <a:pos x="339" y="88"/>
                </a:cxn>
                <a:cxn ang="0">
                  <a:pos x="343" y="109"/>
                </a:cxn>
                <a:cxn ang="0">
                  <a:pos x="362" y="130"/>
                </a:cxn>
                <a:cxn ang="0">
                  <a:pos x="370" y="145"/>
                </a:cxn>
                <a:cxn ang="0">
                  <a:pos x="368" y="168"/>
                </a:cxn>
                <a:cxn ang="0">
                  <a:pos x="374" y="179"/>
                </a:cxn>
                <a:cxn ang="0">
                  <a:pos x="393" y="189"/>
                </a:cxn>
                <a:cxn ang="0">
                  <a:pos x="428" y="190"/>
                </a:cxn>
                <a:cxn ang="0">
                  <a:pos x="448" y="194"/>
                </a:cxn>
                <a:cxn ang="0">
                  <a:pos x="471" y="214"/>
                </a:cxn>
                <a:cxn ang="0">
                  <a:pos x="491" y="252"/>
                </a:cxn>
                <a:cxn ang="0">
                  <a:pos x="501" y="265"/>
                </a:cxn>
                <a:cxn ang="0">
                  <a:pos x="529" y="280"/>
                </a:cxn>
                <a:cxn ang="0">
                  <a:pos x="537" y="286"/>
                </a:cxn>
                <a:cxn ang="0">
                  <a:pos x="541" y="320"/>
                </a:cxn>
                <a:cxn ang="0">
                  <a:pos x="549" y="343"/>
                </a:cxn>
                <a:cxn ang="0">
                  <a:pos x="555" y="349"/>
                </a:cxn>
              </a:cxnLst>
              <a:rect l="0" t="0" r="r" b="b"/>
              <a:pathLst>
                <a:path w="555" h="396">
                  <a:moveTo>
                    <a:pt x="555" y="357"/>
                  </a:moveTo>
                  <a:lnTo>
                    <a:pt x="555" y="357"/>
                  </a:lnTo>
                  <a:lnTo>
                    <a:pt x="542" y="361"/>
                  </a:lnTo>
                  <a:lnTo>
                    <a:pt x="531" y="365"/>
                  </a:lnTo>
                  <a:lnTo>
                    <a:pt x="524" y="366"/>
                  </a:lnTo>
                  <a:lnTo>
                    <a:pt x="518" y="366"/>
                  </a:lnTo>
                  <a:lnTo>
                    <a:pt x="511" y="366"/>
                  </a:lnTo>
                  <a:lnTo>
                    <a:pt x="503" y="364"/>
                  </a:lnTo>
                  <a:lnTo>
                    <a:pt x="503" y="364"/>
                  </a:lnTo>
                  <a:lnTo>
                    <a:pt x="500" y="373"/>
                  </a:lnTo>
                  <a:lnTo>
                    <a:pt x="498" y="376"/>
                  </a:lnTo>
                  <a:lnTo>
                    <a:pt x="495" y="380"/>
                  </a:lnTo>
                  <a:lnTo>
                    <a:pt x="492" y="382"/>
                  </a:lnTo>
                  <a:lnTo>
                    <a:pt x="487" y="384"/>
                  </a:lnTo>
                  <a:lnTo>
                    <a:pt x="483" y="385"/>
                  </a:lnTo>
                  <a:lnTo>
                    <a:pt x="478" y="385"/>
                  </a:lnTo>
                  <a:lnTo>
                    <a:pt x="478" y="385"/>
                  </a:lnTo>
                  <a:lnTo>
                    <a:pt x="339" y="385"/>
                  </a:lnTo>
                  <a:lnTo>
                    <a:pt x="339" y="385"/>
                  </a:lnTo>
                  <a:lnTo>
                    <a:pt x="328" y="387"/>
                  </a:lnTo>
                  <a:lnTo>
                    <a:pt x="321" y="390"/>
                  </a:lnTo>
                  <a:lnTo>
                    <a:pt x="316" y="393"/>
                  </a:lnTo>
                  <a:lnTo>
                    <a:pt x="312" y="396"/>
                  </a:lnTo>
                  <a:lnTo>
                    <a:pt x="312" y="396"/>
                  </a:lnTo>
                  <a:lnTo>
                    <a:pt x="307" y="389"/>
                  </a:lnTo>
                  <a:lnTo>
                    <a:pt x="300" y="378"/>
                  </a:lnTo>
                  <a:lnTo>
                    <a:pt x="295" y="374"/>
                  </a:lnTo>
                  <a:lnTo>
                    <a:pt x="290" y="370"/>
                  </a:lnTo>
                  <a:lnTo>
                    <a:pt x="284" y="368"/>
                  </a:lnTo>
                  <a:lnTo>
                    <a:pt x="277" y="367"/>
                  </a:lnTo>
                  <a:lnTo>
                    <a:pt x="277" y="367"/>
                  </a:lnTo>
                  <a:lnTo>
                    <a:pt x="270" y="368"/>
                  </a:lnTo>
                  <a:lnTo>
                    <a:pt x="263" y="370"/>
                  </a:lnTo>
                  <a:lnTo>
                    <a:pt x="257" y="374"/>
                  </a:lnTo>
                  <a:lnTo>
                    <a:pt x="252" y="377"/>
                  </a:lnTo>
                  <a:lnTo>
                    <a:pt x="247" y="382"/>
                  </a:lnTo>
                  <a:lnTo>
                    <a:pt x="241" y="385"/>
                  </a:lnTo>
                  <a:lnTo>
                    <a:pt x="234" y="388"/>
                  </a:lnTo>
                  <a:lnTo>
                    <a:pt x="228" y="389"/>
                  </a:lnTo>
                  <a:lnTo>
                    <a:pt x="228" y="389"/>
                  </a:lnTo>
                  <a:lnTo>
                    <a:pt x="225" y="389"/>
                  </a:lnTo>
                  <a:lnTo>
                    <a:pt x="223" y="387"/>
                  </a:lnTo>
                  <a:lnTo>
                    <a:pt x="221" y="384"/>
                  </a:lnTo>
                  <a:lnTo>
                    <a:pt x="220" y="381"/>
                  </a:lnTo>
                  <a:lnTo>
                    <a:pt x="220" y="381"/>
                  </a:lnTo>
                  <a:lnTo>
                    <a:pt x="191" y="381"/>
                  </a:lnTo>
                  <a:lnTo>
                    <a:pt x="191" y="381"/>
                  </a:lnTo>
                  <a:lnTo>
                    <a:pt x="191" y="381"/>
                  </a:lnTo>
                  <a:lnTo>
                    <a:pt x="183" y="383"/>
                  </a:lnTo>
                  <a:lnTo>
                    <a:pt x="175" y="384"/>
                  </a:lnTo>
                  <a:lnTo>
                    <a:pt x="167" y="384"/>
                  </a:lnTo>
                  <a:lnTo>
                    <a:pt x="160" y="384"/>
                  </a:lnTo>
                  <a:lnTo>
                    <a:pt x="145" y="381"/>
                  </a:lnTo>
                  <a:lnTo>
                    <a:pt x="130" y="376"/>
                  </a:lnTo>
                  <a:lnTo>
                    <a:pt x="117" y="370"/>
                  </a:lnTo>
                  <a:lnTo>
                    <a:pt x="102" y="365"/>
                  </a:lnTo>
                  <a:lnTo>
                    <a:pt x="87" y="361"/>
                  </a:lnTo>
                  <a:lnTo>
                    <a:pt x="79" y="360"/>
                  </a:lnTo>
                  <a:lnTo>
                    <a:pt x="71" y="360"/>
                  </a:lnTo>
                  <a:lnTo>
                    <a:pt x="71" y="360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76" y="312"/>
                  </a:lnTo>
                  <a:lnTo>
                    <a:pt x="80" y="301"/>
                  </a:lnTo>
                  <a:lnTo>
                    <a:pt x="81" y="290"/>
                  </a:lnTo>
                  <a:lnTo>
                    <a:pt x="81" y="290"/>
                  </a:lnTo>
                  <a:lnTo>
                    <a:pt x="81" y="271"/>
                  </a:lnTo>
                  <a:lnTo>
                    <a:pt x="81" y="271"/>
                  </a:lnTo>
                  <a:lnTo>
                    <a:pt x="63" y="271"/>
                  </a:lnTo>
                  <a:lnTo>
                    <a:pt x="55" y="271"/>
                  </a:lnTo>
                  <a:lnTo>
                    <a:pt x="48" y="269"/>
                  </a:lnTo>
                  <a:lnTo>
                    <a:pt x="42" y="267"/>
                  </a:lnTo>
                  <a:lnTo>
                    <a:pt x="37" y="262"/>
                  </a:lnTo>
                  <a:lnTo>
                    <a:pt x="34" y="255"/>
                  </a:lnTo>
                  <a:lnTo>
                    <a:pt x="33" y="245"/>
                  </a:lnTo>
                  <a:lnTo>
                    <a:pt x="33" y="245"/>
                  </a:lnTo>
                  <a:lnTo>
                    <a:pt x="26" y="247"/>
                  </a:lnTo>
                  <a:lnTo>
                    <a:pt x="18" y="248"/>
                  </a:lnTo>
                  <a:lnTo>
                    <a:pt x="10" y="247"/>
                  </a:lnTo>
                  <a:lnTo>
                    <a:pt x="0" y="245"/>
                  </a:lnTo>
                  <a:lnTo>
                    <a:pt x="0" y="245"/>
                  </a:lnTo>
                  <a:lnTo>
                    <a:pt x="3" y="235"/>
                  </a:lnTo>
                  <a:lnTo>
                    <a:pt x="7" y="225"/>
                  </a:lnTo>
                  <a:lnTo>
                    <a:pt x="13" y="216"/>
                  </a:lnTo>
                  <a:lnTo>
                    <a:pt x="19" y="207"/>
                  </a:lnTo>
                  <a:lnTo>
                    <a:pt x="33" y="191"/>
                  </a:lnTo>
                  <a:lnTo>
                    <a:pt x="49" y="175"/>
                  </a:lnTo>
                  <a:lnTo>
                    <a:pt x="64" y="159"/>
                  </a:lnTo>
                  <a:lnTo>
                    <a:pt x="71" y="151"/>
                  </a:lnTo>
                  <a:lnTo>
                    <a:pt x="76" y="141"/>
                  </a:lnTo>
                  <a:lnTo>
                    <a:pt x="81" y="132"/>
                  </a:lnTo>
                  <a:lnTo>
                    <a:pt x="86" y="122"/>
                  </a:lnTo>
                  <a:lnTo>
                    <a:pt x="88" y="110"/>
                  </a:lnTo>
                  <a:lnTo>
                    <a:pt x="89" y="99"/>
                  </a:lnTo>
                  <a:lnTo>
                    <a:pt x="89" y="99"/>
                  </a:lnTo>
                  <a:lnTo>
                    <a:pt x="88" y="80"/>
                  </a:lnTo>
                  <a:lnTo>
                    <a:pt x="87" y="60"/>
                  </a:lnTo>
                  <a:lnTo>
                    <a:pt x="83" y="40"/>
                  </a:lnTo>
                  <a:lnTo>
                    <a:pt x="81" y="22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98" y="24"/>
                  </a:lnTo>
                  <a:lnTo>
                    <a:pt x="106" y="21"/>
                  </a:lnTo>
                  <a:lnTo>
                    <a:pt x="112" y="17"/>
                  </a:lnTo>
                  <a:lnTo>
                    <a:pt x="117" y="13"/>
                  </a:lnTo>
                  <a:lnTo>
                    <a:pt x="121" y="8"/>
                  </a:lnTo>
                  <a:lnTo>
                    <a:pt x="127" y="3"/>
                  </a:lnTo>
                  <a:lnTo>
                    <a:pt x="133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8" y="0"/>
                  </a:lnTo>
                  <a:lnTo>
                    <a:pt x="156" y="2"/>
                  </a:lnTo>
                  <a:lnTo>
                    <a:pt x="164" y="6"/>
                  </a:lnTo>
                  <a:lnTo>
                    <a:pt x="173" y="9"/>
                  </a:lnTo>
                  <a:lnTo>
                    <a:pt x="190" y="18"/>
                  </a:lnTo>
                  <a:lnTo>
                    <a:pt x="208" y="29"/>
                  </a:lnTo>
                  <a:lnTo>
                    <a:pt x="225" y="40"/>
                  </a:lnTo>
                  <a:lnTo>
                    <a:pt x="240" y="49"/>
                  </a:lnTo>
                  <a:lnTo>
                    <a:pt x="254" y="56"/>
                  </a:lnTo>
                  <a:lnTo>
                    <a:pt x="259" y="57"/>
                  </a:lnTo>
                  <a:lnTo>
                    <a:pt x="265" y="59"/>
                  </a:lnTo>
                  <a:lnTo>
                    <a:pt x="265" y="59"/>
                  </a:lnTo>
                  <a:lnTo>
                    <a:pt x="271" y="57"/>
                  </a:lnTo>
                  <a:lnTo>
                    <a:pt x="277" y="54"/>
                  </a:lnTo>
                  <a:lnTo>
                    <a:pt x="282" y="51"/>
                  </a:lnTo>
                  <a:lnTo>
                    <a:pt x="287" y="46"/>
                  </a:lnTo>
                  <a:lnTo>
                    <a:pt x="292" y="41"/>
                  </a:lnTo>
                  <a:lnTo>
                    <a:pt x="297" y="37"/>
                  </a:lnTo>
                  <a:lnTo>
                    <a:pt x="303" y="33"/>
                  </a:lnTo>
                  <a:lnTo>
                    <a:pt x="309" y="32"/>
                  </a:lnTo>
                  <a:lnTo>
                    <a:pt x="309" y="32"/>
                  </a:lnTo>
                  <a:lnTo>
                    <a:pt x="317" y="33"/>
                  </a:lnTo>
                  <a:lnTo>
                    <a:pt x="324" y="34"/>
                  </a:lnTo>
                  <a:lnTo>
                    <a:pt x="339" y="40"/>
                  </a:lnTo>
                  <a:lnTo>
                    <a:pt x="339" y="40"/>
                  </a:lnTo>
                  <a:lnTo>
                    <a:pt x="339" y="88"/>
                  </a:lnTo>
                  <a:lnTo>
                    <a:pt x="339" y="88"/>
                  </a:lnTo>
                  <a:lnTo>
                    <a:pt x="339" y="98"/>
                  </a:lnTo>
                  <a:lnTo>
                    <a:pt x="341" y="105"/>
                  </a:lnTo>
                  <a:lnTo>
                    <a:pt x="343" y="109"/>
                  </a:lnTo>
                  <a:lnTo>
                    <a:pt x="348" y="114"/>
                  </a:lnTo>
                  <a:lnTo>
                    <a:pt x="357" y="123"/>
                  </a:lnTo>
                  <a:lnTo>
                    <a:pt x="362" y="130"/>
                  </a:lnTo>
                  <a:lnTo>
                    <a:pt x="368" y="139"/>
                  </a:lnTo>
                  <a:lnTo>
                    <a:pt x="368" y="139"/>
                  </a:lnTo>
                  <a:lnTo>
                    <a:pt x="370" y="145"/>
                  </a:lnTo>
                  <a:lnTo>
                    <a:pt x="370" y="151"/>
                  </a:lnTo>
                  <a:lnTo>
                    <a:pt x="369" y="162"/>
                  </a:lnTo>
                  <a:lnTo>
                    <a:pt x="368" y="168"/>
                  </a:lnTo>
                  <a:lnTo>
                    <a:pt x="369" y="172"/>
                  </a:lnTo>
                  <a:lnTo>
                    <a:pt x="371" y="176"/>
                  </a:lnTo>
                  <a:lnTo>
                    <a:pt x="374" y="179"/>
                  </a:lnTo>
                  <a:lnTo>
                    <a:pt x="374" y="179"/>
                  </a:lnTo>
                  <a:lnTo>
                    <a:pt x="384" y="185"/>
                  </a:lnTo>
                  <a:lnTo>
                    <a:pt x="393" y="189"/>
                  </a:lnTo>
                  <a:lnTo>
                    <a:pt x="402" y="190"/>
                  </a:lnTo>
                  <a:lnTo>
                    <a:pt x="410" y="190"/>
                  </a:lnTo>
                  <a:lnTo>
                    <a:pt x="428" y="190"/>
                  </a:lnTo>
                  <a:lnTo>
                    <a:pt x="438" y="191"/>
                  </a:lnTo>
                  <a:lnTo>
                    <a:pt x="448" y="194"/>
                  </a:lnTo>
                  <a:lnTo>
                    <a:pt x="448" y="194"/>
                  </a:lnTo>
                  <a:lnTo>
                    <a:pt x="457" y="200"/>
                  </a:lnTo>
                  <a:lnTo>
                    <a:pt x="464" y="206"/>
                  </a:lnTo>
                  <a:lnTo>
                    <a:pt x="471" y="214"/>
                  </a:lnTo>
                  <a:lnTo>
                    <a:pt x="477" y="223"/>
                  </a:lnTo>
                  <a:lnTo>
                    <a:pt x="486" y="243"/>
                  </a:lnTo>
                  <a:lnTo>
                    <a:pt x="491" y="252"/>
                  </a:lnTo>
                  <a:lnTo>
                    <a:pt x="496" y="260"/>
                  </a:lnTo>
                  <a:lnTo>
                    <a:pt x="496" y="260"/>
                  </a:lnTo>
                  <a:lnTo>
                    <a:pt x="501" y="265"/>
                  </a:lnTo>
                  <a:lnTo>
                    <a:pt x="506" y="269"/>
                  </a:lnTo>
                  <a:lnTo>
                    <a:pt x="518" y="275"/>
                  </a:lnTo>
                  <a:lnTo>
                    <a:pt x="529" y="280"/>
                  </a:lnTo>
                  <a:lnTo>
                    <a:pt x="533" y="282"/>
                  </a:lnTo>
                  <a:lnTo>
                    <a:pt x="537" y="286"/>
                  </a:lnTo>
                  <a:lnTo>
                    <a:pt x="537" y="286"/>
                  </a:lnTo>
                  <a:lnTo>
                    <a:pt x="539" y="293"/>
                  </a:lnTo>
                  <a:lnTo>
                    <a:pt x="540" y="301"/>
                  </a:lnTo>
                  <a:lnTo>
                    <a:pt x="541" y="320"/>
                  </a:lnTo>
                  <a:lnTo>
                    <a:pt x="542" y="329"/>
                  </a:lnTo>
                  <a:lnTo>
                    <a:pt x="545" y="337"/>
                  </a:lnTo>
                  <a:lnTo>
                    <a:pt x="549" y="343"/>
                  </a:lnTo>
                  <a:lnTo>
                    <a:pt x="552" y="346"/>
                  </a:lnTo>
                  <a:lnTo>
                    <a:pt x="555" y="349"/>
                  </a:lnTo>
                  <a:lnTo>
                    <a:pt x="555" y="349"/>
                  </a:lnTo>
                  <a:lnTo>
                    <a:pt x="555" y="357"/>
                  </a:lnTo>
                  <a:lnTo>
                    <a:pt x="555" y="35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0" name="Freeform 58">
              <a:extLst>
                <a:ext uri="{FF2B5EF4-FFF2-40B4-BE49-F238E27FC236}">
                  <a16:creationId xmlns:a16="http://schemas.microsoft.com/office/drawing/2014/main" id="{92CBAD53-701B-931A-CB25-79E22CBCF4A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46049" y="3759910"/>
              <a:ext cx="686581" cy="593433"/>
            </a:xfrm>
            <a:custGeom>
              <a:avLst/>
              <a:gdLst/>
              <a:ahLst/>
              <a:cxnLst>
                <a:cxn ang="0">
                  <a:pos x="828" y="480"/>
                </a:cxn>
                <a:cxn ang="0">
                  <a:pos x="823" y="463"/>
                </a:cxn>
                <a:cxn ang="0">
                  <a:pos x="794" y="458"/>
                </a:cxn>
                <a:cxn ang="0">
                  <a:pos x="764" y="477"/>
                </a:cxn>
                <a:cxn ang="0">
                  <a:pos x="747" y="461"/>
                </a:cxn>
                <a:cxn ang="0">
                  <a:pos x="638" y="411"/>
                </a:cxn>
                <a:cxn ang="0">
                  <a:pos x="628" y="371"/>
                </a:cxn>
                <a:cxn ang="0">
                  <a:pos x="576" y="340"/>
                </a:cxn>
                <a:cxn ang="0">
                  <a:pos x="521" y="326"/>
                </a:cxn>
                <a:cxn ang="0">
                  <a:pos x="507" y="313"/>
                </a:cxn>
                <a:cxn ang="0">
                  <a:pos x="492" y="279"/>
                </a:cxn>
                <a:cxn ang="0">
                  <a:pos x="452" y="273"/>
                </a:cxn>
                <a:cxn ang="0">
                  <a:pos x="447" y="251"/>
                </a:cxn>
                <a:cxn ang="0">
                  <a:pos x="416" y="218"/>
                </a:cxn>
                <a:cxn ang="0">
                  <a:pos x="386" y="179"/>
                </a:cxn>
                <a:cxn ang="0">
                  <a:pos x="397" y="109"/>
                </a:cxn>
                <a:cxn ang="0">
                  <a:pos x="413" y="54"/>
                </a:cxn>
                <a:cxn ang="0">
                  <a:pos x="380" y="6"/>
                </a:cxn>
                <a:cxn ang="0">
                  <a:pos x="317" y="13"/>
                </a:cxn>
                <a:cxn ang="0">
                  <a:pos x="286" y="33"/>
                </a:cxn>
                <a:cxn ang="0">
                  <a:pos x="232" y="19"/>
                </a:cxn>
                <a:cxn ang="0">
                  <a:pos x="202" y="27"/>
                </a:cxn>
                <a:cxn ang="0">
                  <a:pos x="123" y="87"/>
                </a:cxn>
                <a:cxn ang="0">
                  <a:pos x="124" y="138"/>
                </a:cxn>
                <a:cxn ang="0">
                  <a:pos x="70" y="171"/>
                </a:cxn>
                <a:cxn ang="0">
                  <a:pos x="26" y="167"/>
                </a:cxn>
                <a:cxn ang="0">
                  <a:pos x="10" y="188"/>
                </a:cxn>
                <a:cxn ang="0">
                  <a:pos x="0" y="221"/>
                </a:cxn>
                <a:cxn ang="0">
                  <a:pos x="34" y="236"/>
                </a:cxn>
                <a:cxn ang="0">
                  <a:pos x="42" y="266"/>
                </a:cxn>
                <a:cxn ang="0">
                  <a:pos x="36" y="319"/>
                </a:cxn>
                <a:cxn ang="0">
                  <a:pos x="54" y="329"/>
                </a:cxn>
                <a:cxn ang="0">
                  <a:pos x="87" y="311"/>
                </a:cxn>
                <a:cxn ang="0">
                  <a:pos x="103" y="325"/>
                </a:cxn>
                <a:cxn ang="0">
                  <a:pos x="107" y="377"/>
                </a:cxn>
                <a:cxn ang="0">
                  <a:pos x="139" y="385"/>
                </a:cxn>
                <a:cxn ang="0">
                  <a:pos x="164" y="397"/>
                </a:cxn>
                <a:cxn ang="0">
                  <a:pos x="196" y="425"/>
                </a:cxn>
                <a:cxn ang="0">
                  <a:pos x="211" y="413"/>
                </a:cxn>
                <a:cxn ang="0">
                  <a:pos x="231" y="415"/>
                </a:cxn>
                <a:cxn ang="0">
                  <a:pos x="262" y="480"/>
                </a:cxn>
                <a:cxn ang="0">
                  <a:pos x="291" y="545"/>
                </a:cxn>
                <a:cxn ang="0">
                  <a:pos x="322" y="549"/>
                </a:cxn>
                <a:cxn ang="0">
                  <a:pos x="362" y="530"/>
                </a:cxn>
                <a:cxn ang="0">
                  <a:pos x="408" y="544"/>
                </a:cxn>
                <a:cxn ang="0">
                  <a:pos x="433" y="539"/>
                </a:cxn>
                <a:cxn ang="0">
                  <a:pos x="452" y="523"/>
                </a:cxn>
                <a:cxn ang="0">
                  <a:pos x="466" y="562"/>
                </a:cxn>
                <a:cxn ang="0">
                  <a:pos x="553" y="634"/>
                </a:cxn>
                <a:cxn ang="0">
                  <a:pos x="596" y="679"/>
                </a:cxn>
                <a:cxn ang="0">
                  <a:pos x="666" y="716"/>
                </a:cxn>
                <a:cxn ang="0">
                  <a:pos x="714" y="712"/>
                </a:cxn>
                <a:cxn ang="0">
                  <a:pos x="795" y="642"/>
                </a:cxn>
                <a:cxn ang="0">
                  <a:pos x="872" y="547"/>
                </a:cxn>
                <a:cxn ang="0">
                  <a:pos x="830" y="518"/>
                </a:cxn>
              </a:cxnLst>
              <a:rect l="0" t="0" r="r" b="b"/>
              <a:pathLst>
                <a:path w="874" h="717">
                  <a:moveTo>
                    <a:pt x="822" y="502"/>
                  </a:moveTo>
                  <a:lnTo>
                    <a:pt x="822" y="502"/>
                  </a:lnTo>
                  <a:lnTo>
                    <a:pt x="822" y="497"/>
                  </a:lnTo>
                  <a:lnTo>
                    <a:pt x="823" y="493"/>
                  </a:lnTo>
                  <a:lnTo>
                    <a:pt x="827" y="484"/>
                  </a:lnTo>
                  <a:lnTo>
                    <a:pt x="828" y="480"/>
                  </a:lnTo>
                  <a:lnTo>
                    <a:pt x="828" y="476"/>
                  </a:lnTo>
                  <a:lnTo>
                    <a:pt x="828" y="471"/>
                  </a:lnTo>
                  <a:lnTo>
                    <a:pt x="826" y="465"/>
                  </a:lnTo>
                  <a:lnTo>
                    <a:pt x="826" y="465"/>
                  </a:lnTo>
                  <a:lnTo>
                    <a:pt x="825" y="464"/>
                  </a:lnTo>
                  <a:lnTo>
                    <a:pt x="823" y="463"/>
                  </a:lnTo>
                  <a:lnTo>
                    <a:pt x="818" y="460"/>
                  </a:lnTo>
                  <a:lnTo>
                    <a:pt x="810" y="456"/>
                  </a:lnTo>
                  <a:lnTo>
                    <a:pt x="804" y="455"/>
                  </a:lnTo>
                  <a:lnTo>
                    <a:pt x="804" y="455"/>
                  </a:lnTo>
                  <a:lnTo>
                    <a:pt x="798" y="456"/>
                  </a:lnTo>
                  <a:lnTo>
                    <a:pt x="794" y="458"/>
                  </a:lnTo>
                  <a:lnTo>
                    <a:pt x="790" y="462"/>
                  </a:lnTo>
                  <a:lnTo>
                    <a:pt x="787" y="466"/>
                  </a:lnTo>
                  <a:lnTo>
                    <a:pt x="783" y="470"/>
                  </a:lnTo>
                  <a:lnTo>
                    <a:pt x="777" y="473"/>
                  </a:lnTo>
                  <a:lnTo>
                    <a:pt x="772" y="476"/>
                  </a:lnTo>
                  <a:lnTo>
                    <a:pt x="764" y="477"/>
                  </a:lnTo>
                  <a:lnTo>
                    <a:pt x="764" y="477"/>
                  </a:lnTo>
                  <a:lnTo>
                    <a:pt x="758" y="477"/>
                  </a:lnTo>
                  <a:lnTo>
                    <a:pt x="754" y="474"/>
                  </a:lnTo>
                  <a:lnTo>
                    <a:pt x="752" y="472"/>
                  </a:lnTo>
                  <a:lnTo>
                    <a:pt x="750" y="470"/>
                  </a:lnTo>
                  <a:lnTo>
                    <a:pt x="747" y="461"/>
                  </a:lnTo>
                  <a:lnTo>
                    <a:pt x="745" y="450"/>
                  </a:lnTo>
                  <a:lnTo>
                    <a:pt x="745" y="450"/>
                  </a:lnTo>
                  <a:lnTo>
                    <a:pt x="726" y="431"/>
                  </a:lnTo>
                  <a:lnTo>
                    <a:pt x="715" y="422"/>
                  </a:lnTo>
                  <a:lnTo>
                    <a:pt x="700" y="411"/>
                  </a:lnTo>
                  <a:lnTo>
                    <a:pt x="638" y="411"/>
                  </a:lnTo>
                  <a:lnTo>
                    <a:pt x="638" y="411"/>
                  </a:lnTo>
                  <a:lnTo>
                    <a:pt x="634" y="403"/>
                  </a:lnTo>
                  <a:lnTo>
                    <a:pt x="630" y="395"/>
                  </a:lnTo>
                  <a:lnTo>
                    <a:pt x="628" y="385"/>
                  </a:lnTo>
                  <a:lnTo>
                    <a:pt x="628" y="371"/>
                  </a:lnTo>
                  <a:lnTo>
                    <a:pt x="628" y="371"/>
                  </a:lnTo>
                  <a:lnTo>
                    <a:pt x="621" y="370"/>
                  </a:lnTo>
                  <a:lnTo>
                    <a:pt x="614" y="367"/>
                  </a:lnTo>
                  <a:lnTo>
                    <a:pt x="604" y="362"/>
                  </a:lnTo>
                  <a:lnTo>
                    <a:pt x="593" y="355"/>
                  </a:lnTo>
                  <a:lnTo>
                    <a:pt x="584" y="347"/>
                  </a:lnTo>
                  <a:lnTo>
                    <a:pt x="576" y="340"/>
                  </a:lnTo>
                  <a:lnTo>
                    <a:pt x="568" y="333"/>
                  </a:lnTo>
                  <a:lnTo>
                    <a:pt x="560" y="328"/>
                  </a:lnTo>
                  <a:lnTo>
                    <a:pt x="555" y="327"/>
                  </a:lnTo>
                  <a:lnTo>
                    <a:pt x="551" y="326"/>
                  </a:lnTo>
                  <a:lnTo>
                    <a:pt x="551" y="326"/>
                  </a:lnTo>
                  <a:lnTo>
                    <a:pt x="521" y="326"/>
                  </a:lnTo>
                  <a:lnTo>
                    <a:pt x="521" y="326"/>
                  </a:lnTo>
                  <a:lnTo>
                    <a:pt x="517" y="326"/>
                  </a:lnTo>
                  <a:lnTo>
                    <a:pt x="514" y="325"/>
                  </a:lnTo>
                  <a:lnTo>
                    <a:pt x="512" y="323"/>
                  </a:lnTo>
                  <a:lnTo>
                    <a:pt x="509" y="320"/>
                  </a:lnTo>
                  <a:lnTo>
                    <a:pt x="507" y="313"/>
                  </a:lnTo>
                  <a:lnTo>
                    <a:pt x="505" y="305"/>
                  </a:lnTo>
                  <a:lnTo>
                    <a:pt x="502" y="297"/>
                  </a:lnTo>
                  <a:lnTo>
                    <a:pt x="501" y="289"/>
                  </a:lnTo>
                  <a:lnTo>
                    <a:pt x="497" y="282"/>
                  </a:lnTo>
                  <a:lnTo>
                    <a:pt x="494" y="280"/>
                  </a:lnTo>
                  <a:lnTo>
                    <a:pt x="492" y="279"/>
                  </a:lnTo>
                  <a:lnTo>
                    <a:pt x="492" y="279"/>
                  </a:lnTo>
                  <a:lnTo>
                    <a:pt x="485" y="277"/>
                  </a:lnTo>
                  <a:lnTo>
                    <a:pt x="478" y="277"/>
                  </a:lnTo>
                  <a:lnTo>
                    <a:pt x="464" y="277"/>
                  </a:lnTo>
                  <a:lnTo>
                    <a:pt x="458" y="275"/>
                  </a:lnTo>
                  <a:lnTo>
                    <a:pt x="452" y="273"/>
                  </a:lnTo>
                  <a:lnTo>
                    <a:pt x="451" y="271"/>
                  </a:lnTo>
                  <a:lnTo>
                    <a:pt x="448" y="267"/>
                  </a:lnTo>
                  <a:lnTo>
                    <a:pt x="448" y="264"/>
                  </a:lnTo>
                  <a:lnTo>
                    <a:pt x="447" y="259"/>
                  </a:lnTo>
                  <a:lnTo>
                    <a:pt x="447" y="259"/>
                  </a:lnTo>
                  <a:lnTo>
                    <a:pt x="447" y="251"/>
                  </a:lnTo>
                  <a:lnTo>
                    <a:pt x="445" y="243"/>
                  </a:lnTo>
                  <a:lnTo>
                    <a:pt x="441" y="237"/>
                  </a:lnTo>
                  <a:lnTo>
                    <a:pt x="438" y="233"/>
                  </a:lnTo>
                  <a:lnTo>
                    <a:pt x="433" y="228"/>
                  </a:lnTo>
                  <a:lnTo>
                    <a:pt x="428" y="225"/>
                  </a:lnTo>
                  <a:lnTo>
                    <a:pt x="416" y="218"/>
                  </a:lnTo>
                  <a:lnTo>
                    <a:pt x="405" y="211"/>
                  </a:lnTo>
                  <a:lnTo>
                    <a:pt x="400" y="206"/>
                  </a:lnTo>
                  <a:lnTo>
                    <a:pt x="395" y="202"/>
                  </a:lnTo>
                  <a:lnTo>
                    <a:pt x="391" y="196"/>
                  </a:lnTo>
                  <a:lnTo>
                    <a:pt x="387" y="188"/>
                  </a:lnTo>
                  <a:lnTo>
                    <a:pt x="386" y="179"/>
                  </a:lnTo>
                  <a:lnTo>
                    <a:pt x="385" y="168"/>
                  </a:lnTo>
                  <a:lnTo>
                    <a:pt x="385" y="168"/>
                  </a:lnTo>
                  <a:lnTo>
                    <a:pt x="386" y="151"/>
                  </a:lnTo>
                  <a:lnTo>
                    <a:pt x="388" y="135"/>
                  </a:lnTo>
                  <a:lnTo>
                    <a:pt x="392" y="121"/>
                  </a:lnTo>
                  <a:lnTo>
                    <a:pt x="397" y="109"/>
                  </a:lnTo>
                  <a:lnTo>
                    <a:pt x="402" y="96"/>
                  </a:lnTo>
                  <a:lnTo>
                    <a:pt x="408" y="84"/>
                  </a:lnTo>
                  <a:lnTo>
                    <a:pt x="422" y="61"/>
                  </a:lnTo>
                  <a:lnTo>
                    <a:pt x="418" y="58"/>
                  </a:lnTo>
                  <a:lnTo>
                    <a:pt x="418" y="58"/>
                  </a:lnTo>
                  <a:lnTo>
                    <a:pt x="413" y="54"/>
                  </a:lnTo>
                  <a:lnTo>
                    <a:pt x="408" y="48"/>
                  </a:lnTo>
                  <a:lnTo>
                    <a:pt x="398" y="33"/>
                  </a:lnTo>
                  <a:lnTo>
                    <a:pt x="390" y="16"/>
                  </a:lnTo>
                  <a:lnTo>
                    <a:pt x="385" y="11"/>
                  </a:lnTo>
                  <a:lnTo>
                    <a:pt x="380" y="6"/>
                  </a:lnTo>
                  <a:lnTo>
                    <a:pt x="380" y="6"/>
                  </a:lnTo>
                  <a:lnTo>
                    <a:pt x="374" y="4"/>
                  </a:lnTo>
                  <a:lnTo>
                    <a:pt x="365" y="2"/>
                  </a:lnTo>
                  <a:lnTo>
                    <a:pt x="351" y="0"/>
                  </a:lnTo>
                  <a:lnTo>
                    <a:pt x="321" y="0"/>
                  </a:lnTo>
                  <a:lnTo>
                    <a:pt x="321" y="0"/>
                  </a:lnTo>
                  <a:lnTo>
                    <a:pt x="317" y="13"/>
                  </a:lnTo>
                  <a:lnTo>
                    <a:pt x="314" y="18"/>
                  </a:lnTo>
                  <a:lnTo>
                    <a:pt x="310" y="22"/>
                  </a:lnTo>
                  <a:lnTo>
                    <a:pt x="306" y="27"/>
                  </a:lnTo>
                  <a:lnTo>
                    <a:pt x="300" y="29"/>
                  </a:lnTo>
                  <a:lnTo>
                    <a:pt x="293" y="31"/>
                  </a:lnTo>
                  <a:lnTo>
                    <a:pt x="286" y="33"/>
                  </a:lnTo>
                  <a:lnTo>
                    <a:pt x="286" y="33"/>
                  </a:lnTo>
                  <a:lnTo>
                    <a:pt x="272" y="31"/>
                  </a:lnTo>
                  <a:lnTo>
                    <a:pt x="254" y="29"/>
                  </a:lnTo>
                  <a:lnTo>
                    <a:pt x="245" y="26"/>
                  </a:lnTo>
                  <a:lnTo>
                    <a:pt x="238" y="23"/>
                  </a:lnTo>
                  <a:lnTo>
                    <a:pt x="232" y="19"/>
                  </a:lnTo>
                  <a:lnTo>
                    <a:pt x="231" y="16"/>
                  </a:lnTo>
                  <a:lnTo>
                    <a:pt x="231" y="14"/>
                  </a:lnTo>
                  <a:lnTo>
                    <a:pt x="231" y="14"/>
                  </a:lnTo>
                  <a:lnTo>
                    <a:pt x="231" y="11"/>
                  </a:lnTo>
                  <a:lnTo>
                    <a:pt x="231" y="11"/>
                  </a:lnTo>
                  <a:lnTo>
                    <a:pt x="202" y="27"/>
                  </a:lnTo>
                  <a:lnTo>
                    <a:pt x="173" y="44"/>
                  </a:lnTo>
                  <a:lnTo>
                    <a:pt x="148" y="63"/>
                  </a:lnTo>
                  <a:lnTo>
                    <a:pt x="136" y="72"/>
                  </a:lnTo>
                  <a:lnTo>
                    <a:pt x="127" y="80"/>
                  </a:lnTo>
                  <a:lnTo>
                    <a:pt x="127" y="80"/>
                  </a:lnTo>
                  <a:lnTo>
                    <a:pt x="123" y="87"/>
                  </a:lnTo>
                  <a:lnTo>
                    <a:pt x="120" y="94"/>
                  </a:lnTo>
                  <a:lnTo>
                    <a:pt x="120" y="100"/>
                  </a:lnTo>
                  <a:lnTo>
                    <a:pt x="122" y="107"/>
                  </a:lnTo>
                  <a:lnTo>
                    <a:pt x="125" y="121"/>
                  </a:lnTo>
                  <a:lnTo>
                    <a:pt x="125" y="129"/>
                  </a:lnTo>
                  <a:lnTo>
                    <a:pt x="124" y="138"/>
                  </a:lnTo>
                  <a:lnTo>
                    <a:pt x="124" y="138"/>
                  </a:lnTo>
                  <a:lnTo>
                    <a:pt x="120" y="142"/>
                  </a:lnTo>
                  <a:lnTo>
                    <a:pt x="115" y="148"/>
                  </a:lnTo>
                  <a:lnTo>
                    <a:pt x="96" y="158"/>
                  </a:lnTo>
                  <a:lnTo>
                    <a:pt x="77" y="168"/>
                  </a:lnTo>
                  <a:lnTo>
                    <a:pt x="70" y="171"/>
                  </a:lnTo>
                  <a:lnTo>
                    <a:pt x="65" y="172"/>
                  </a:lnTo>
                  <a:lnTo>
                    <a:pt x="65" y="172"/>
                  </a:lnTo>
                  <a:lnTo>
                    <a:pt x="51" y="172"/>
                  </a:lnTo>
                  <a:lnTo>
                    <a:pt x="39" y="171"/>
                  </a:lnTo>
                  <a:lnTo>
                    <a:pt x="32" y="170"/>
                  </a:lnTo>
                  <a:lnTo>
                    <a:pt x="26" y="167"/>
                  </a:lnTo>
                  <a:lnTo>
                    <a:pt x="20" y="165"/>
                  </a:lnTo>
                  <a:lnTo>
                    <a:pt x="15" y="161"/>
                  </a:lnTo>
                  <a:lnTo>
                    <a:pt x="15" y="161"/>
                  </a:lnTo>
                  <a:lnTo>
                    <a:pt x="13" y="171"/>
                  </a:lnTo>
                  <a:lnTo>
                    <a:pt x="12" y="180"/>
                  </a:lnTo>
                  <a:lnTo>
                    <a:pt x="10" y="188"/>
                  </a:lnTo>
                  <a:lnTo>
                    <a:pt x="6" y="195"/>
                  </a:lnTo>
                  <a:lnTo>
                    <a:pt x="2" y="208"/>
                  </a:lnTo>
                  <a:lnTo>
                    <a:pt x="0" y="213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0" y="221"/>
                  </a:lnTo>
                  <a:lnTo>
                    <a:pt x="1" y="224"/>
                  </a:lnTo>
                  <a:lnTo>
                    <a:pt x="5" y="227"/>
                  </a:lnTo>
                  <a:lnTo>
                    <a:pt x="11" y="229"/>
                  </a:lnTo>
                  <a:lnTo>
                    <a:pt x="18" y="232"/>
                  </a:lnTo>
                  <a:lnTo>
                    <a:pt x="31" y="235"/>
                  </a:lnTo>
                  <a:lnTo>
                    <a:pt x="34" y="236"/>
                  </a:lnTo>
                  <a:lnTo>
                    <a:pt x="36" y="239"/>
                  </a:lnTo>
                  <a:lnTo>
                    <a:pt x="36" y="239"/>
                  </a:lnTo>
                  <a:lnTo>
                    <a:pt x="39" y="242"/>
                  </a:lnTo>
                  <a:lnTo>
                    <a:pt x="40" y="247"/>
                  </a:lnTo>
                  <a:lnTo>
                    <a:pt x="42" y="256"/>
                  </a:lnTo>
                  <a:lnTo>
                    <a:pt x="42" y="266"/>
                  </a:lnTo>
                  <a:lnTo>
                    <a:pt x="41" y="277"/>
                  </a:lnTo>
                  <a:lnTo>
                    <a:pt x="38" y="295"/>
                  </a:lnTo>
                  <a:lnTo>
                    <a:pt x="36" y="304"/>
                  </a:lnTo>
                  <a:lnTo>
                    <a:pt x="36" y="311"/>
                  </a:lnTo>
                  <a:lnTo>
                    <a:pt x="36" y="311"/>
                  </a:lnTo>
                  <a:lnTo>
                    <a:pt x="36" y="319"/>
                  </a:lnTo>
                  <a:lnTo>
                    <a:pt x="39" y="325"/>
                  </a:lnTo>
                  <a:lnTo>
                    <a:pt x="42" y="328"/>
                  </a:lnTo>
                  <a:lnTo>
                    <a:pt x="44" y="329"/>
                  </a:lnTo>
                  <a:lnTo>
                    <a:pt x="47" y="329"/>
                  </a:lnTo>
                  <a:lnTo>
                    <a:pt x="47" y="329"/>
                  </a:lnTo>
                  <a:lnTo>
                    <a:pt x="54" y="329"/>
                  </a:lnTo>
                  <a:lnTo>
                    <a:pt x="59" y="327"/>
                  </a:lnTo>
                  <a:lnTo>
                    <a:pt x="64" y="324"/>
                  </a:lnTo>
                  <a:lnTo>
                    <a:pt x="69" y="320"/>
                  </a:lnTo>
                  <a:lnTo>
                    <a:pt x="77" y="315"/>
                  </a:lnTo>
                  <a:lnTo>
                    <a:pt x="81" y="312"/>
                  </a:lnTo>
                  <a:lnTo>
                    <a:pt x="87" y="311"/>
                  </a:lnTo>
                  <a:lnTo>
                    <a:pt x="87" y="311"/>
                  </a:lnTo>
                  <a:lnTo>
                    <a:pt x="92" y="312"/>
                  </a:lnTo>
                  <a:lnTo>
                    <a:pt x="95" y="313"/>
                  </a:lnTo>
                  <a:lnTo>
                    <a:pt x="99" y="316"/>
                  </a:lnTo>
                  <a:lnTo>
                    <a:pt x="101" y="318"/>
                  </a:lnTo>
                  <a:lnTo>
                    <a:pt x="103" y="325"/>
                  </a:lnTo>
                  <a:lnTo>
                    <a:pt x="104" y="334"/>
                  </a:lnTo>
                  <a:lnTo>
                    <a:pt x="104" y="354"/>
                  </a:lnTo>
                  <a:lnTo>
                    <a:pt x="105" y="363"/>
                  </a:lnTo>
                  <a:lnTo>
                    <a:pt x="105" y="371"/>
                  </a:lnTo>
                  <a:lnTo>
                    <a:pt x="105" y="371"/>
                  </a:lnTo>
                  <a:lnTo>
                    <a:pt x="107" y="377"/>
                  </a:lnTo>
                  <a:lnTo>
                    <a:pt x="109" y="381"/>
                  </a:lnTo>
                  <a:lnTo>
                    <a:pt x="111" y="385"/>
                  </a:lnTo>
                  <a:lnTo>
                    <a:pt x="116" y="386"/>
                  </a:lnTo>
                  <a:lnTo>
                    <a:pt x="120" y="386"/>
                  </a:lnTo>
                  <a:lnTo>
                    <a:pt x="126" y="386"/>
                  </a:lnTo>
                  <a:lnTo>
                    <a:pt x="139" y="385"/>
                  </a:lnTo>
                  <a:lnTo>
                    <a:pt x="139" y="385"/>
                  </a:lnTo>
                  <a:lnTo>
                    <a:pt x="145" y="386"/>
                  </a:lnTo>
                  <a:lnTo>
                    <a:pt x="149" y="387"/>
                  </a:lnTo>
                  <a:lnTo>
                    <a:pt x="153" y="389"/>
                  </a:lnTo>
                  <a:lnTo>
                    <a:pt x="157" y="392"/>
                  </a:lnTo>
                  <a:lnTo>
                    <a:pt x="164" y="397"/>
                  </a:lnTo>
                  <a:lnTo>
                    <a:pt x="170" y="405"/>
                  </a:lnTo>
                  <a:lnTo>
                    <a:pt x="177" y="412"/>
                  </a:lnTo>
                  <a:lnTo>
                    <a:pt x="183" y="419"/>
                  </a:lnTo>
                  <a:lnTo>
                    <a:pt x="187" y="422"/>
                  </a:lnTo>
                  <a:lnTo>
                    <a:pt x="192" y="424"/>
                  </a:lnTo>
                  <a:lnTo>
                    <a:pt x="196" y="425"/>
                  </a:lnTo>
                  <a:lnTo>
                    <a:pt x="201" y="426"/>
                  </a:lnTo>
                  <a:lnTo>
                    <a:pt x="201" y="426"/>
                  </a:lnTo>
                  <a:lnTo>
                    <a:pt x="202" y="425"/>
                  </a:lnTo>
                  <a:lnTo>
                    <a:pt x="204" y="424"/>
                  </a:lnTo>
                  <a:lnTo>
                    <a:pt x="207" y="418"/>
                  </a:lnTo>
                  <a:lnTo>
                    <a:pt x="211" y="413"/>
                  </a:lnTo>
                  <a:lnTo>
                    <a:pt x="214" y="411"/>
                  </a:lnTo>
                  <a:lnTo>
                    <a:pt x="216" y="411"/>
                  </a:lnTo>
                  <a:lnTo>
                    <a:pt x="216" y="411"/>
                  </a:lnTo>
                  <a:lnTo>
                    <a:pt x="222" y="411"/>
                  </a:lnTo>
                  <a:lnTo>
                    <a:pt x="226" y="412"/>
                  </a:lnTo>
                  <a:lnTo>
                    <a:pt x="231" y="415"/>
                  </a:lnTo>
                  <a:lnTo>
                    <a:pt x="235" y="417"/>
                  </a:lnTo>
                  <a:lnTo>
                    <a:pt x="242" y="424"/>
                  </a:lnTo>
                  <a:lnTo>
                    <a:pt x="248" y="433"/>
                  </a:lnTo>
                  <a:lnTo>
                    <a:pt x="253" y="443"/>
                  </a:lnTo>
                  <a:lnTo>
                    <a:pt x="256" y="455"/>
                  </a:lnTo>
                  <a:lnTo>
                    <a:pt x="262" y="480"/>
                  </a:lnTo>
                  <a:lnTo>
                    <a:pt x="269" y="507"/>
                  </a:lnTo>
                  <a:lnTo>
                    <a:pt x="272" y="518"/>
                  </a:lnTo>
                  <a:lnTo>
                    <a:pt x="277" y="529"/>
                  </a:lnTo>
                  <a:lnTo>
                    <a:pt x="284" y="538"/>
                  </a:lnTo>
                  <a:lnTo>
                    <a:pt x="287" y="541"/>
                  </a:lnTo>
                  <a:lnTo>
                    <a:pt x="291" y="545"/>
                  </a:lnTo>
                  <a:lnTo>
                    <a:pt x="295" y="547"/>
                  </a:lnTo>
                  <a:lnTo>
                    <a:pt x="300" y="548"/>
                  </a:lnTo>
                  <a:lnTo>
                    <a:pt x="306" y="550"/>
                  </a:lnTo>
                  <a:lnTo>
                    <a:pt x="311" y="550"/>
                  </a:lnTo>
                  <a:lnTo>
                    <a:pt x="311" y="550"/>
                  </a:lnTo>
                  <a:lnTo>
                    <a:pt x="322" y="549"/>
                  </a:lnTo>
                  <a:lnTo>
                    <a:pt x="330" y="547"/>
                  </a:lnTo>
                  <a:lnTo>
                    <a:pt x="337" y="544"/>
                  </a:lnTo>
                  <a:lnTo>
                    <a:pt x="342" y="539"/>
                  </a:lnTo>
                  <a:lnTo>
                    <a:pt x="348" y="535"/>
                  </a:lnTo>
                  <a:lnTo>
                    <a:pt x="354" y="532"/>
                  </a:lnTo>
                  <a:lnTo>
                    <a:pt x="362" y="530"/>
                  </a:lnTo>
                  <a:lnTo>
                    <a:pt x="370" y="529"/>
                  </a:lnTo>
                  <a:lnTo>
                    <a:pt x="370" y="529"/>
                  </a:lnTo>
                  <a:lnTo>
                    <a:pt x="377" y="530"/>
                  </a:lnTo>
                  <a:lnTo>
                    <a:pt x="384" y="531"/>
                  </a:lnTo>
                  <a:lnTo>
                    <a:pt x="397" y="538"/>
                  </a:lnTo>
                  <a:lnTo>
                    <a:pt x="408" y="544"/>
                  </a:lnTo>
                  <a:lnTo>
                    <a:pt x="415" y="546"/>
                  </a:lnTo>
                  <a:lnTo>
                    <a:pt x="422" y="547"/>
                  </a:lnTo>
                  <a:lnTo>
                    <a:pt x="422" y="547"/>
                  </a:lnTo>
                  <a:lnTo>
                    <a:pt x="426" y="546"/>
                  </a:lnTo>
                  <a:lnTo>
                    <a:pt x="430" y="544"/>
                  </a:lnTo>
                  <a:lnTo>
                    <a:pt x="433" y="539"/>
                  </a:lnTo>
                  <a:lnTo>
                    <a:pt x="436" y="534"/>
                  </a:lnTo>
                  <a:lnTo>
                    <a:pt x="440" y="525"/>
                  </a:lnTo>
                  <a:lnTo>
                    <a:pt x="444" y="521"/>
                  </a:lnTo>
                  <a:lnTo>
                    <a:pt x="447" y="517"/>
                  </a:lnTo>
                  <a:lnTo>
                    <a:pt x="447" y="517"/>
                  </a:lnTo>
                  <a:lnTo>
                    <a:pt x="452" y="523"/>
                  </a:lnTo>
                  <a:lnTo>
                    <a:pt x="455" y="529"/>
                  </a:lnTo>
                  <a:lnTo>
                    <a:pt x="456" y="534"/>
                  </a:lnTo>
                  <a:lnTo>
                    <a:pt x="458" y="539"/>
                  </a:lnTo>
                  <a:lnTo>
                    <a:pt x="460" y="550"/>
                  </a:lnTo>
                  <a:lnTo>
                    <a:pt x="462" y="556"/>
                  </a:lnTo>
                  <a:lnTo>
                    <a:pt x="466" y="562"/>
                  </a:lnTo>
                  <a:lnTo>
                    <a:pt x="466" y="562"/>
                  </a:lnTo>
                  <a:lnTo>
                    <a:pt x="479" y="578"/>
                  </a:lnTo>
                  <a:lnTo>
                    <a:pt x="493" y="592"/>
                  </a:lnTo>
                  <a:lnTo>
                    <a:pt x="508" y="603"/>
                  </a:lnTo>
                  <a:lnTo>
                    <a:pt x="523" y="614"/>
                  </a:lnTo>
                  <a:lnTo>
                    <a:pt x="553" y="634"/>
                  </a:lnTo>
                  <a:lnTo>
                    <a:pt x="568" y="647"/>
                  </a:lnTo>
                  <a:lnTo>
                    <a:pt x="583" y="661"/>
                  </a:lnTo>
                  <a:lnTo>
                    <a:pt x="583" y="661"/>
                  </a:lnTo>
                  <a:lnTo>
                    <a:pt x="586" y="667"/>
                  </a:lnTo>
                  <a:lnTo>
                    <a:pt x="591" y="674"/>
                  </a:lnTo>
                  <a:lnTo>
                    <a:pt x="596" y="679"/>
                  </a:lnTo>
                  <a:lnTo>
                    <a:pt x="601" y="685"/>
                  </a:lnTo>
                  <a:lnTo>
                    <a:pt x="615" y="695"/>
                  </a:lnTo>
                  <a:lnTo>
                    <a:pt x="631" y="705"/>
                  </a:lnTo>
                  <a:lnTo>
                    <a:pt x="649" y="712"/>
                  </a:lnTo>
                  <a:lnTo>
                    <a:pt x="657" y="714"/>
                  </a:lnTo>
                  <a:lnTo>
                    <a:pt x="666" y="716"/>
                  </a:lnTo>
                  <a:lnTo>
                    <a:pt x="675" y="717"/>
                  </a:lnTo>
                  <a:lnTo>
                    <a:pt x="684" y="717"/>
                  </a:lnTo>
                  <a:lnTo>
                    <a:pt x="692" y="717"/>
                  </a:lnTo>
                  <a:lnTo>
                    <a:pt x="700" y="715"/>
                  </a:lnTo>
                  <a:lnTo>
                    <a:pt x="700" y="715"/>
                  </a:lnTo>
                  <a:lnTo>
                    <a:pt x="714" y="712"/>
                  </a:lnTo>
                  <a:lnTo>
                    <a:pt x="727" y="705"/>
                  </a:lnTo>
                  <a:lnTo>
                    <a:pt x="739" y="698"/>
                  </a:lnTo>
                  <a:lnTo>
                    <a:pt x="751" y="689"/>
                  </a:lnTo>
                  <a:lnTo>
                    <a:pt x="762" y="678"/>
                  </a:lnTo>
                  <a:lnTo>
                    <a:pt x="773" y="667"/>
                  </a:lnTo>
                  <a:lnTo>
                    <a:pt x="795" y="642"/>
                  </a:lnTo>
                  <a:lnTo>
                    <a:pt x="834" y="592"/>
                  </a:lnTo>
                  <a:lnTo>
                    <a:pt x="853" y="569"/>
                  </a:lnTo>
                  <a:lnTo>
                    <a:pt x="864" y="560"/>
                  </a:lnTo>
                  <a:lnTo>
                    <a:pt x="874" y="550"/>
                  </a:lnTo>
                  <a:lnTo>
                    <a:pt x="874" y="550"/>
                  </a:lnTo>
                  <a:lnTo>
                    <a:pt x="872" y="547"/>
                  </a:lnTo>
                  <a:lnTo>
                    <a:pt x="868" y="544"/>
                  </a:lnTo>
                  <a:lnTo>
                    <a:pt x="861" y="538"/>
                  </a:lnTo>
                  <a:lnTo>
                    <a:pt x="853" y="532"/>
                  </a:lnTo>
                  <a:lnTo>
                    <a:pt x="845" y="529"/>
                  </a:lnTo>
                  <a:lnTo>
                    <a:pt x="837" y="523"/>
                  </a:lnTo>
                  <a:lnTo>
                    <a:pt x="830" y="518"/>
                  </a:lnTo>
                  <a:lnTo>
                    <a:pt x="827" y="515"/>
                  </a:lnTo>
                  <a:lnTo>
                    <a:pt x="825" y="511"/>
                  </a:lnTo>
                  <a:lnTo>
                    <a:pt x="823" y="507"/>
                  </a:lnTo>
                  <a:lnTo>
                    <a:pt x="822" y="502"/>
                  </a:lnTo>
                  <a:lnTo>
                    <a:pt x="822" y="50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1" name="Freeform 59">
              <a:extLst>
                <a:ext uri="{FF2B5EF4-FFF2-40B4-BE49-F238E27FC236}">
                  <a16:creationId xmlns:a16="http://schemas.microsoft.com/office/drawing/2014/main" id="{29EF97B9-F2C9-5820-D223-337E9E1DCAF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31948" y="5378210"/>
              <a:ext cx="663014" cy="533924"/>
            </a:xfrm>
            <a:custGeom>
              <a:avLst/>
              <a:gdLst/>
              <a:ahLst/>
              <a:cxnLst>
                <a:cxn ang="0">
                  <a:pos x="162" y="25"/>
                </a:cxn>
                <a:cxn ang="0">
                  <a:pos x="139" y="83"/>
                </a:cxn>
                <a:cxn ang="0">
                  <a:pos x="130" y="116"/>
                </a:cxn>
                <a:cxn ang="0">
                  <a:pos x="140" y="136"/>
                </a:cxn>
                <a:cxn ang="0">
                  <a:pos x="125" y="159"/>
                </a:cxn>
                <a:cxn ang="0">
                  <a:pos x="73" y="164"/>
                </a:cxn>
                <a:cxn ang="0">
                  <a:pos x="55" y="214"/>
                </a:cxn>
                <a:cxn ang="0">
                  <a:pos x="31" y="262"/>
                </a:cxn>
                <a:cxn ang="0">
                  <a:pos x="27" y="302"/>
                </a:cxn>
                <a:cxn ang="0">
                  <a:pos x="54" y="369"/>
                </a:cxn>
                <a:cxn ang="0">
                  <a:pos x="49" y="393"/>
                </a:cxn>
                <a:cxn ang="0">
                  <a:pos x="32" y="422"/>
                </a:cxn>
                <a:cxn ang="0">
                  <a:pos x="0" y="459"/>
                </a:cxn>
                <a:cxn ang="0">
                  <a:pos x="71" y="439"/>
                </a:cxn>
                <a:cxn ang="0">
                  <a:pos x="140" y="432"/>
                </a:cxn>
                <a:cxn ang="0">
                  <a:pos x="118" y="465"/>
                </a:cxn>
                <a:cxn ang="0">
                  <a:pos x="103" y="491"/>
                </a:cxn>
                <a:cxn ang="0">
                  <a:pos x="183" y="588"/>
                </a:cxn>
                <a:cxn ang="0">
                  <a:pos x="199" y="602"/>
                </a:cxn>
                <a:cxn ang="0">
                  <a:pos x="222" y="580"/>
                </a:cxn>
                <a:cxn ang="0">
                  <a:pos x="252" y="592"/>
                </a:cxn>
                <a:cxn ang="0">
                  <a:pos x="279" y="583"/>
                </a:cxn>
                <a:cxn ang="0">
                  <a:pos x="361" y="579"/>
                </a:cxn>
                <a:cxn ang="0">
                  <a:pos x="434" y="530"/>
                </a:cxn>
                <a:cxn ang="0">
                  <a:pos x="489" y="514"/>
                </a:cxn>
                <a:cxn ang="0">
                  <a:pos x="514" y="528"/>
                </a:cxn>
                <a:cxn ang="0">
                  <a:pos x="547" y="565"/>
                </a:cxn>
                <a:cxn ang="0">
                  <a:pos x="554" y="605"/>
                </a:cxn>
                <a:cxn ang="0">
                  <a:pos x="604" y="645"/>
                </a:cxn>
                <a:cxn ang="0">
                  <a:pos x="628" y="634"/>
                </a:cxn>
                <a:cxn ang="0">
                  <a:pos x="661" y="572"/>
                </a:cxn>
                <a:cxn ang="0">
                  <a:pos x="713" y="559"/>
                </a:cxn>
                <a:cxn ang="0">
                  <a:pos x="749" y="553"/>
                </a:cxn>
                <a:cxn ang="0">
                  <a:pos x="798" y="557"/>
                </a:cxn>
                <a:cxn ang="0">
                  <a:pos x="824" y="524"/>
                </a:cxn>
                <a:cxn ang="0">
                  <a:pos x="832" y="489"/>
                </a:cxn>
                <a:cxn ang="0">
                  <a:pos x="840" y="463"/>
                </a:cxn>
                <a:cxn ang="0">
                  <a:pos x="831" y="412"/>
                </a:cxn>
                <a:cxn ang="0">
                  <a:pos x="820" y="355"/>
                </a:cxn>
                <a:cxn ang="0">
                  <a:pos x="809" y="268"/>
                </a:cxn>
                <a:cxn ang="0">
                  <a:pos x="767" y="282"/>
                </a:cxn>
                <a:cxn ang="0">
                  <a:pos x="734" y="314"/>
                </a:cxn>
                <a:cxn ang="0">
                  <a:pos x="710" y="327"/>
                </a:cxn>
                <a:cxn ang="0">
                  <a:pos x="717" y="279"/>
                </a:cxn>
                <a:cxn ang="0">
                  <a:pos x="698" y="249"/>
                </a:cxn>
                <a:cxn ang="0">
                  <a:pos x="709" y="221"/>
                </a:cxn>
                <a:cxn ang="0">
                  <a:pos x="704" y="198"/>
                </a:cxn>
                <a:cxn ang="0">
                  <a:pos x="674" y="197"/>
                </a:cxn>
                <a:cxn ang="0">
                  <a:pos x="617" y="211"/>
                </a:cxn>
                <a:cxn ang="0">
                  <a:pos x="541" y="175"/>
                </a:cxn>
                <a:cxn ang="0">
                  <a:pos x="469" y="170"/>
                </a:cxn>
                <a:cxn ang="0">
                  <a:pos x="449" y="139"/>
                </a:cxn>
                <a:cxn ang="0">
                  <a:pos x="428" y="94"/>
                </a:cxn>
                <a:cxn ang="0">
                  <a:pos x="337" y="48"/>
                </a:cxn>
                <a:cxn ang="0">
                  <a:pos x="226" y="25"/>
                </a:cxn>
                <a:cxn ang="0">
                  <a:pos x="159" y="0"/>
                </a:cxn>
              </a:cxnLst>
              <a:rect l="0" t="0" r="r" b="b"/>
              <a:pathLst>
                <a:path w="842" h="645">
                  <a:moveTo>
                    <a:pt x="159" y="0"/>
                  </a:moveTo>
                  <a:lnTo>
                    <a:pt x="159" y="0"/>
                  </a:lnTo>
                  <a:lnTo>
                    <a:pt x="161" y="5"/>
                  </a:lnTo>
                  <a:lnTo>
                    <a:pt x="162" y="11"/>
                  </a:lnTo>
                  <a:lnTo>
                    <a:pt x="162" y="25"/>
                  </a:lnTo>
                  <a:lnTo>
                    <a:pt x="162" y="25"/>
                  </a:lnTo>
                  <a:lnTo>
                    <a:pt x="162" y="32"/>
                  </a:lnTo>
                  <a:lnTo>
                    <a:pt x="161" y="39"/>
                  </a:lnTo>
                  <a:lnTo>
                    <a:pt x="157" y="52"/>
                  </a:lnTo>
                  <a:lnTo>
                    <a:pt x="152" y="63"/>
                  </a:lnTo>
                  <a:lnTo>
                    <a:pt x="146" y="73"/>
                  </a:lnTo>
                  <a:lnTo>
                    <a:pt x="139" y="83"/>
                  </a:lnTo>
                  <a:lnTo>
                    <a:pt x="134" y="93"/>
                  </a:lnTo>
                  <a:lnTo>
                    <a:pt x="131" y="103"/>
                  </a:lnTo>
                  <a:lnTo>
                    <a:pt x="130" y="108"/>
                  </a:lnTo>
                  <a:lnTo>
                    <a:pt x="129" y="114"/>
                  </a:lnTo>
                  <a:lnTo>
                    <a:pt x="129" y="114"/>
                  </a:lnTo>
                  <a:lnTo>
                    <a:pt x="130" y="116"/>
                  </a:lnTo>
                  <a:lnTo>
                    <a:pt x="131" y="118"/>
                  </a:lnTo>
                  <a:lnTo>
                    <a:pt x="134" y="123"/>
                  </a:lnTo>
                  <a:lnTo>
                    <a:pt x="139" y="127"/>
                  </a:lnTo>
                  <a:lnTo>
                    <a:pt x="140" y="131"/>
                  </a:lnTo>
                  <a:lnTo>
                    <a:pt x="140" y="136"/>
                  </a:lnTo>
                  <a:lnTo>
                    <a:pt x="140" y="136"/>
                  </a:lnTo>
                  <a:lnTo>
                    <a:pt x="140" y="142"/>
                  </a:lnTo>
                  <a:lnTo>
                    <a:pt x="138" y="147"/>
                  </a:lnTo>
                  <a:lnTo>
                    <a:pt x="136" y="152"/>
                  </a:lnTo>
                  <a:lnTo>
                    <a:pt x="133" y="155"/>
                  </a:lnTo>
                  <a:lnTo>
                    <a:pt x="130" y="157"/>
                  </a:lnTo>
                  <a:lnTo>
                    <a:pt x="125" y="159"/>
                  </a:lnTo>
                  <a:lnTo>
                    <a:pt x="116" y="160"/>
                  </a:lnTo>
                  <a:lnTo>
                    <a:pt x="94" y="160"/>
                  </a:lnTo>
                  <a:lnTo>
                    <a:pt x="83" y="161"/>
                  </a:lnTo>
                  <a:lnTo>
                    <a:pt x="78" y="162"/>
                  </a:lnTo>
                  <a:lnTo>
                    <a:pt x="73" y="164"/>
                  </a:lnTo>
                  <a:lnTo>
                    <a:pt x="73" y="164"/>
                  </a:lnTo>
                  <a:lnTo>
                    <a:pt x="70" y="168"/>
                  </a:lnTo>
                  <a:lnTo>
                    <a:pt x="67" y="171"/>
                  </a:lnTo>
                  <a:lnTo>
                    <a:pt x="61" y="179"/>
                  </a:lnTo>
                  <a:lnTo>
                    <a:pt x="58" y="187"/>
                  </a:lnTo>
                  <a:lnTo>
                    <a:pt x="57" y="197"/>
                  </a:lnTo>
                  <a:lnTo>
                    <a:pt x="55" y="214"/>
                  </a:lnTo>
                  <a:lnTo>
                    <a:pt x="53" y="223"/>
                  </a:lnTo>
                  <a:lnTo>
                    <a:pt x="48" y="231"/>
                  </a:lnTo>
                  <a:lnTo>
                    <a:pt x="48" y="231"/>
                  </a:lnTo>
                  <a:lnTo>
                    <a:pt x="40" y="243"/>
                  </a:lnTo>
                  <a:lnTo>
                    <a:pt x="33" y="255"/>
                  </a:lnTo>
                  <a:lnTo>
                    <a:pt x="31" y="262"/>
                  </a:lnTo>
                  <a:lnTo>
                    <a:pt x="29" y="270"/>
                  </a:lnTo>
                  <a:lnTo>
                    <a:pt x="26" y="277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94"/>
                  </a:lnTo>
                  <a:lnTo>
                    <a:pt x="27" y="302"/>
                  </a:lnTo>
                  <a:lnTo>
                    <a:pt x="31" y="316"/>
                  </a:lnTo>
                  <a:lnTo>
                    <a:pt x="35" y="328"/>
                  </a:lnTo>
                  <a:lnTo>
                    <a:pt x="41" y="338"/>
                  </a:lnTo>
                  <a:lnTo>
                    <a:pt x="46" y="347"/>
                  </a:lnTo>
                  <a:lnTo>
                    <a:pt x="52" y="358"/>
                  </a:lnTo>
                  <a:lnTo>
                    <a:pt x="54" y="369"/>
                  </a:lnTo>
                  <a:lnTo>
                    <a:pt x="56" y="382"/>
                  </a:lnTo>
                  <a:lnTo>
                    <a:pt x="56" y="382"/>
                  </a:lnTo>
                  <a:lnTo>
                    <a:pt x="55" y="386"/>
                  </a:lnTo>
                  <a:lnTo>
                    <a:pt x="54" y="390"/>
                  </a:lnTo>
                  <a:lnTo>
                    <a:pt x="52" y="392"/>
                  </a:lnTo>
                  <a:lnTo>
                    <a:pt x="49" y="393"/>
                  </a:lnTo>
                  <a:lnTo>
                    <a:pt x="45" y="396"/>
                  </a:lnTo>
                  <a:lnTo>
                    <a:pt x="42" y="398"/>
                  </a:lnTo>
                  <a:lnTo>
                    <a:pt x="41" y="400"/>
                  </a:lnTo>
                  <a:lnTo>
                    <a:pt x="41" y="400"/>
                  </a:lnTo>
                  <a:lnTo>
                    <a:pt x="37" y="412"/>
                  </a:lnTo>
                  <a:lnTo>
                    <a:pt x="32" y="422"/>
                  </a:lnTo>
                  <a:lnTo>
                    <a:pt x="27" y="431"/>
                  </a:lnTo>
                  <a:lnTo>
                    <a:pt x="22" y="439"/>
                  </a:lnTo>
                  <a:lnTo>
                    <a:pt x="17" y="445"/>
                  </a:lnTo>
                  <a:lnTo>
                    <a:pt x="11" y="451"/>
                  </a:lnTo>
                  <a:lnTo>
                    <a:pt x="6" y="455"/>
                  </a:lnTo>
                  <a:lnTo>
                    <a:pt x="0" y="459"/>
                  </a:lnTo>
                  <a:lnTo>
                    <a:pt x="0" y="459"/>
                  </a:lnTo>
                  <a:lnTo>
                    <a:pt x="17" y="457"/>
                  </a:lnTo>
                  <a:lnTo>
                    <a:pt x="32" y="453"/>
                  </a:lnTo>
                  <a:lnTo>
                    <a:pt x="46" y="449"/>
                  </a:lnTo>
                  <a:lnTo>
                    <a:pt x="58" y="444"/>
                  </a:lnTo>
                  <a:lnTo>
                    <a:pt x="71" y="439"/>
                  </a:lnTo>
                  <a:lnTo>
                    <a:pt x="85" y="436"/>
                  </a:lnTo>
                  <a:lnTo>
                    <a:pt x="99" y="434"/>
                  </a:lnTo>
                  <a:lnTo>
                    <a:pt x="115" y="432"/>
                  </a:lnTo>
                  <a:lnTo>
                    <a:pt x="115" y="432"/>
                  </a:lnTo>
                  <a:lnTo>
                    <a:pt x="140" y="432"/>
                  </a:lnTo>
                  <a:lnTo>
                    <a:pt x="140" y="432"/>
                  </a:lnTo>
                  <a:lnTo>
                    <a:pt x="140" y="442"/>
                  </a:lnTo>
                  <a:lnTo>
                    <a:pt x="138" y="449"/>
                  </a:lnTo>
                  <a:lnTo>
                    <a:pt x="134" y="454"/>
                  </a:lnTo>
                  <a:lnTo>
                    <a:pt x="130" y="459"/>
                  </a:lnTo>
                  <a:lnTo>
                    <a:pt x="125" y="462"/>
                  </a:lnTo>
                  <a:lnTo>
                    <a:pt x="118" y="465"/>
                  </a:lnTo>
                  <a:lnTo>
                    <a:pt x="111" y="466"/>
                  </a:lnTo>
                  <a:lnTo>
                    <a:pt x="103" y="466"/>
                  </a:lnTo>
                  <a:lnTo>
                    <a:pt x="103" y="466"/>
                  </a:lnTo>
                  <a:lnTo>
                    <a:pt x="103" y="491"/>
                  </a:lnTo>
                  <a:lnTo>
                    <a:pt x="103" y="491"/>
                  </a:lnTo>
                  <a:lnTo>
                    <a:pt x="103" y="491"/>
                  </a:lnTo>
                  <a:lnTo>
                    <a:pt x="115" y="506"/>
                  </a:lnTo>
                  <a:lnTo>
                    <a:pt x="126" y="520"/>
                  </a:lnTo>
                  <a:lnTo>
                    <a:pt x="151" y="545"/>
                  </a:lnTo>
                  <a:lnTo>
                    <a:pt x="162" y="559"/>
                  </a:lnTo>
                  <a:lnTo>
                    <a:pt x="172" y="573"/>
                  </a:lnTo>
                  <a:lnTo>
                    <a:pt x="183" y="588"/>
                  </a:lnTo>
                  <a:lnTo>
                    <a:pt x="192" y="605"/>
                  </a:lnTo>
                  <a:lnTo>
                    <a:pt x="192" y="605"/>
                  </a:lnTo>
                  <a:lnTo>
                    <a:pt x="192" y="605"/>
                  </a:lnTo>
                  <a:lnTo>
                    <a:pt x="192" y="605"/>
                  </a:lnTo>
                  <a:lnTo>
                    <a:pt x="192" y="605"/>
                  </a:lnTo>
                  <a:lnTo>
                    <a:pt x="199" y="602"/>
                  </a:lnTo>
                  <a:lnTo>
                    <a:pt x="203" y="597"/>
                  </a:lnTo>
                  <a:lnTo>
                    <a:pt x="208" y="593"/>
                  </a:lnTo>
                  <a:lnTo>
                    <a:pt x="211" y="589"/>
                  </a:lnTo>
                  <a:lnTo>
                    <a:pt x="214" y="585"/>
                  </a:lnTo>
                  <a:lnTo>
                    <a:pt x="218" y="582"/>
                  </a:lnTo>
                  <a:lnTo>
                    <a:pt x="222" y="580"/>
                  </a:lnTo>
                  <a:lnTo>
                    <a:pt x="229" y="579"/>
                  </a:lnTo>
                  <a:lnTo>
                    <a:pt x="229" y="579"/>
                  </a:lnTo>
                  <a:lnTo>
                    <a:pt x="232" y="580"/>
                  </a:lnTo>
                  <a:lnTo>
                    <a:pt x="237" y="581"/>
                  </a:lnTo>
                  <a:lnTo>
                    <a:pt x="244" y="587"/>
                  </a:lnTo>
                  <a:lnTo>
                    <a:pt x="252" y="592"/>
                  </a:lnTo>
                  <a:lnTo>
                    <a:pt x="258" y="597"/>
                  </a:lnTo>
                  <a:lnTo>
                    <a:pt x="258" y="597"/>
                  </a:lnTo>
                  <a:lnTo>
                    <a:pt x="263" y="592"/>
                  </a:lnTo>
                  <a:lnTo>
                    <a:pt x="268" y="588"/>
                  </a:lnTo>
                  <a:lnTo>
                    <a:pt x="274" y="585"/>
                  </a:lnTo>
                  <a:lnTo>
                    <a:pt x="279" y="583"/>
                  </a:lnTo>
                  <a:lnTo>
                    <a:pt x="292" y="581"/>
                  </a:lnTo>
                  <a:lnTo>
                    <a:pt x="305" y="580"/>
                  </a:lnTo>
                  <a:lnTo>
                    <a:pt x="332" y="581"/>
                  </a:lnTo>
                  <a:lnTo>
                    <a:pt x="347" y="581"/>
                  </a:lnTo>
                  <a:lnTo>
                    <a:pt x="361" y="579"/>
                  </a:lnTo>
                  <a:lnTo>
                    <a:pt x="361" y="579"/>
                  </a:lnTo>
                  <a:lnTo>
                    <a:pt x="369" y="576"/>
                  </a:lnTo>
                  <a:lnTo>
                    <a:pt x="377" y="572"/>
                  </a:lnTo>
                  <a:lnTo>
                    <a:pt x="392" y="562"/>
                  </a:lnTo>
                  <a:lnTo>
                    <a:pt x="406" y="552"/>
                  </a:lnTo>
                  <a:lnTo>
                    <a:pt x="420" y="541"/>
                  </a:lnTo>
                  <a:lnTo>
                    <a:pt x="434" y="530"/>
                  </a:lnTo>
                  <a:lnTo>
                    <a:pt x="442" y="526"/>
                  </a:lnTo>
                  <a:lnTo>
                    <a:pt x="450" y="522"/>
                  </a:lnTo>
                  <a:lnTo>
                    <a:pt x="458" y="519"/>
                  </a:lnTo>
                  <a:lnTo>
                    <a:pt x="467" y="516"/>
                  </a:lnTo>
                  <a:lnTo>
                    <a:pt x="477" y="514"/>
                  </a:lnTo>
                  <a:lnTo>
                    <a:pt x="489" y="514"/>
                  </a:lnTo>
                  <a:lnTo>
                    <a:pt x="489" y="514"/>
                  </a:lnTo>
                  <a:lnTo>
                    <a:pt x="495" y="514"/>
                  </a:lnTo>
                  <a:lnTo>
                    <a:pt x="499" y="515"/>
                  </a:lnTo>
                  <a:lnTo>
                    <a:pt x="503" y="518"/>
                  </a:lnTo>
                  <a:lnTo>
                    <a:pt x="507" y="521"/>
                  </a:lnTo>
                  <a:lnTo>
                    <a:pt x="514" y="528"/>
                  </a:lnTo>
                  <a:lnTo>
                    <a:pt x="520" y="536"/>
                  </a:lnTo>
                  <a:lnTo>
                    <a:pt x="526" y="545"/>
                  </a:lnTo>
                  <a:lnTo>
                    <a:pt x="533" y="553"/>
                  </a:lnTo>
                  <a:lnTo>
                    <a:pt x="539" y="560"/>
                  </a:lnTo>
                  <a:lnTo>
                    <a:pt x="543" y="562"/>
                  </a:lnTo>
                  <a:lnTo>
                    <a:pt x="547" y="565"/>
                  </a:lnTo>
                  <a:lnTo>
                    <a:pt x="547" y="565"/>
                  </a:lnTo>
                  <a:lnTo>
                    <a:pt x="547" y="590"/>
                  </a:lnTo>
                  <a:lnTo>
                    <a:pt x="547" y="590"/>
                  </a:lnTo>
                  <a:lnTo>
                    <a:pt x="549" y="593"/>
                  </a:lnTo>
                  <a:lnTo>
                    <a:pt x="550" y="597"/>
                  </a:lnTo>
                  <a:lnTo>
                    <a:pt x="554" y="605"/>
                  </a:lnTo>
                  <a:lnTo>
                    <a:pt x="562" y="614"/>
                  </a:lnTo>
                  <a:lnTo>
                    <a:pt x="572" y="623"/>
                  </a:lnTo>
                  <a:lnTo>
                    <a:pt x="582" y="631"/>
                  </a:lnTo>
                  <a:lnTo>
                    <a:pt x="591" y="638"/>
                  </a:lnTo>
                  <a:lnTo>
                    <a:pt x="599" y="644"/>
                  </a:lnTo>
                  <a:lnTo>
                    <a:pt x="604" y="645"/>
                  </a:lnTo>
                  <a:lnTo>
                    <a:pt x="606" y="645"/>
                  </a:lnTo>
                  <a:lnTo>
                    <a:pt x="606" y="645"/>
                  </a:lnTo>
                  <a:lnTo>
                    <a:pt x="612" y="644"/>
                  </a:lnTo>
                  <a:lnTo>
                    <a:pt x="618" y="642"/>
                  </a:lnTo>
                  <a:lnTo>
                    <a:pt x="622" y="638"/>
                  </a:lnTo>
                  <a:lnTo>
                    <a:pt x="628" y="634"/>
                  </a:lnTo>
                  <a:lnTo>
                    <a:pt x="637" y="622"/>
                  </a:lnTo>
                  <a:lnTo>
                    <a:pt x="645" y="608"/>
                  </a:lnTo>
                  <a:lnTo>
                    <a:pt x="652" y="595"/>
                  </a:lnTo>
                  <a:lnTo>
                    <a:pt x="657" y="583"/>
                  </a:lnTo>
                  <a:lnTo>
                    <a:pt x="661" y="572"/>
                  </a:lnTo>
                  <a:lnTo>
                    <a:pt x="661" y="572"/>
                  </a:lnTo>
                  <a:lnTo>
                    <a:pt x="698" y="572"/>
                  </a:lnTo>
                  <a:lnTo>
                    <a:pt x="698" y="572"/>
                  </a:lnTo>
                  <a:lnTo>
                    <a:pt x="701" y="572"/>
                  </a:lnTo>
                  <a:lnTo>
                    <a:pt x="704" y="569"/>
                  </a:lnTo>
                  <a:lnTo>
                    <a:pt x="709" y="565"/>
                  </a:lnTo>
                  <a:lnTo>
                    <a:pt x="713" y="559"/>
                  </a:lnTo>
                  <a:lnTo>
                    <a:pt x="716" y="558"/>
                  </a:lnTo>
                  <a:lnTo>
                    <a:pt x="717" y="557"/>
                  </a:lnTo>
                  <a:lnTo>
                    <a:pt x="717" y="557"/>
                  </a:lnTo>
                  <a:lnTo>
                    <a:pt x="728" y="554"/>
                  </a:lnTo>
                  <a:lnTo>
                    <a:pt x="739" y="553"/>
                  </a:lnTo>
                  <a:lnTo>
                    <a:pt x="749" y="553"/>
                  </a:lnTo>
                  <a:lnTo>
                    <a:pt x="758" y="554"/>
                  </a:lnTo>
                  <a:lnTo>
                    <a:pt x="776" y="557"/>
                  </a:lnTo>
                  <a:lnTo>
                    <a:pt x="786" y="558"/>
                  </a:lnTo>
                  <a:lnTo>
                    <a:pt x="794" y="557"/>
                  </a:lnTo>
                  <a:lnTo>
                    <a:pt x="794" y="557"/>
                  </a:lnTo>
                  <a:lnTo>
                    <a:pt x="798" y="557"/>
                  </a:lnTo>
                  <a:lnTo>
                    <a:pt x="803" y="554"/>
                  </a:lnTo>
                  <a:lnTo>
                    <a:pt x="809" y="550"/>
                  </a:lnTo>
                  <a:lnTo>
                    <a:pt x="812" y="544"/>
                  </a:lnTo>
                  <a:lnTo>
                    <a:pt x="816" y="538"/>
                  </a:lnTo>
                  <a:lnTo>
                    <a:pt x="820" y="531"/>
                  </a:lnTo>
                  <a:lnTo>
                    <a:pt x="824" y="524"/>
                  </a:lnTo>
                  <a:lnTo>
                    <a:pt x="829" y="519"/>
                  </a:lnTo>
                  <a:lnTo>
                    <a:pt x="834" y="516"/>
                  </a:lnTo>
                  <a:lnTo>
                    <a:pt x="839" y="514"/>
                  </a:lnTo>
                  <a:lnTo>
                    <a:pt x="839" y="514"/>
                  </a:lnTo>
                  <a:lnTo>
                    <a:pt x="833" y="497"/>
                  </a:lnTo>
                  <a:lnTo>
                    <a:pt x="832" y="489"/>
                  </a:lnTo>
                  <a:lnTo>
                    <a:pt x="831" y="481"/>
                  </a:lnTo>
                  <a:lnTo>
                    <a:pt x="831" y="481"/>
                  </a:lnTo>
                  <a:lnTo>
                    <a:pt x="831" y="477"/>
                  </a:lnTo>
                  <a:lnTo>
                    <a:pt x="832" y="474"/>
                  </a:lnTo>
                  <a:lnTo>
                    <a:pt x="836" y="469"/>
                  </a:lnTo>
                  <a:lnTo>
                    <a:pt x="840" y="463"/>
                  </a:lnTo>
                  <a:lnTo>
                    <a:pt x="841" y="460"/>
                  </a:lnTo>
                  <a:lnTo>
                    <a:pt x="842" y="455"/>
                  </a:lnTo>
                  <a:lnTo>
                    <a:pt x="842" y="455"/>
                  </a:lnTo>
                  <a:lnTo>
                    <a:pt x="841" y="445"/>
                  </a:lnTo>
                  <a:lnTo>
                    <a:pt x="839" y="434"/>
                  </a:lnTo>
                  <a:lnTo>
                    <a:pt x="831" y="412"/>
                  </a:lnTo>
                  <a:lnTo>
                    <a:pt x="824" y="391"/>
                  </a:lnTo>
                  <a:lnTo>
                    <a:pt x="821" y="382"/>
                  </a:lnTo>
                  <a:lnTo>
                    <a:pt x="820" y="374"/>
                  </a:lnTo>
                  <a:lnTo>
                    <a:pt x="820" y="374"/>
                  </a:lnTo>
                  <a:lnTo>
                    <a:pt x="820" y="355"/>
                  </a:lnTo>
                  <a:lnTo>
                    <a:pt x="820" y="355"/>
                  </a:lnTo>
                  <a:lnTo>
                    <a:pt x="819" y="341"/>
                  </a:lnTo>
                  <a:lnTo>
                    <a:pt x="817" y="329"/>
                  </a:lnTo>
                  <a:lnTo>
                    <a:pt x="813" y="318"/>
                  </a:lnTo>
                  <a:lnTo>
                    <a:pt x="809" y="308"/>
                  </a:lnTo>
                  <a:lnTo>
                    <a:pt x="809" y="308"/>
                  </a:lnTo>
                  <a:lnTo>
                    <a:pt x="809" y="268"/>
                  </a:lnTo>
                  <a:lnTo>
                    <a:pt x="809" y="275"/>
                  </a:lnTo>
                  <a:lnTo>
                    <a:pt x="809" y="275"/>
                  </a:lnTo>
                  <a:lnTo>
                    <a:pt x="809" y="275"/>
                  </a:lnTo>
                  <a:lnTo>
                    <a:pt x="794" y="276"/>
                  </a:lnTo>
                  <a:lnTo>
                    <a:pt x="780" y="278"/>
                  </a:lnTo>
                  <a:lnTo>
                    <a:pt x="767" y="282"/>
                  </a:lnTo>
                  <a:lnTo>
                    <a:pt x="757" y="287"/>
                  </a:lnTo>
                  <a:lnTo>
                    <a:pt x="747" y="294"/>
                  </a:lnTo>
                  <a:lnTo>
                    <a:pt x="743" y="298"/>
                  </a:lnTo>
                  <a:lnTo>
                    <a:pt x="740" y="302"/>
                  </a:lnTo>
                  <a:lnTo>
                    <a:pt x="736" y="308"/>
                  </a:lnTo>
                  <a:lnTo>
                    <a:pt x="734" y="314"/>
                  </a:lnTo>
                  <a:lnTo>
                    <a:pt x="733" y="320"/>
                  </a:lnTo>
                  <a:lnTo>
                    <a:pt x="732" y="327"/>
                  </a:lnTo>
                  <a:lnTo>
                    <a:pt x="732" y="327"/>
                  </a:lnTo>
                  <a:lnTo>
                    <a:pt x="710" y="327"/>
                  </a:lnTo>
                  <a:lnTo>
                    <a:pt x="710" y="327"/>
                  </a:lnTo>
                  <a:lnTo>
                    <a:pt x="710" y="327"/>
                  </a:lnTo>
                  <a:lnTo>
                    <a:pt x="711" y="316"/>
                  </a:lnTo>
                  <a:lnTo>
                    <a:pt x="713" y="306"/>
                  </a:lnTo>
                  <a:lnTo>
                    <a:pt x="716" y="297"/>
                  </a:lnTo>
                  <a:lnTo>
                    <a:pt x="717" y="285"/>
                  </a:lnTo>
                  <a:lnTo>
                    <a:pt x="717" y="285"/>
                  </a:lnTo>
                  <a:lnTo>
                    <a:pt x="717" y="279"/>
                  </a:lnTo>
                  <a:lnTo>
                    <a:pt x="714" y="275"/>
                  </a:lnTo>
                  <a:lnTo>
                    <a:pt x="711" y="270"/>
                  </a:lnTo>
                  <a:lnTo>
                    <a:pt x="707" y="266"/>
                  </a:lnTo>
                  <a:lnTo>
                    <a:pt x="702" y="259"/>
                  </a:lnTo>
                  <a:lnTo>
                    <a:pt x="699" y="254"/>
                  </a:lnTo>
                  <a:lnTo>
                    <a:pt x="698" y="249"/>
                  </a:lnTo>
                  <a:lnTo>
                    <a:pt x="698" y="249"/>
                  </a:lnTo>
                  <a:lnTo>
                    <a:pt x="698" y="244"/>
                  </a:lnTo>
                  <a:lnTo>
                    <a:pt x="701" y="239"/>
                  </a:lnTo>
                  <a:lnTo>
                    <a:pt x="704" y="231"/>
                  </a:lnTo>
                  <a:lnTo>
                    <a:pt x="707" y="224"/>
                  </a:lnTo>
                  <a:lnTo>
                    <a:pt x="709" y="221"/>
                  </a:lnTo>
                  <a:lnTo>
                    <a:pt x="710" y="216"/>
                  </a:lnTo>
                  <a:lnTo>
                    <a:pt x="710" y="216"/>
                  </a:lnTo>
                  <a:lnTo>
                    <a:pt x="709" y="208"/>
                  </a:lnTo>
                  <a:lnTo>
                    <a:pt x="707" y="205"/>
                  </a:lnTo>
                  <a:lnTo>
                    <a:pt x="706" y="201"/>
                  </a:lnTo>
                  <a:lnTo>
                    <a:pt x="704" y="198"/>
                  </a:lnTo>
                  <a:lnTo>
                    <a:pt x="701" y="195"/>
                  </a:lnTo>
                  <a:lnTo>
                    <a:pt x="696" y="194"/>
                  </a:lnTo>
                  <a:lnTo>
                    <a:pt x="691" y="194"/>
                  </a:lnTo>
                  <a:lnTo>
                    <a:pt x="691" y="194"/>
                  </a:lnTo>
                  <a:lnTo>
                    <a:pt x="682" y="194"/>
                  </a:lnTo>
                  <a:lnTo>
                    <a:pt x="674" y="197"/>
                  </a:lnTo>
                  <a:lnTo>
                    <a:pt x="658" y="203"/>
                  </a:lnTo>
                  <a:lnTo>
                    <a:pt x="642" y="209"/>
                  </a:lnTo>
                  <a:lnTo>
                    <a:pt x="634" y="211"/>
                  </a:lnTo>
                  <a:lnTo>
                    <a:pt x="625" y="213"/>
                  </a:lnTo>
                  <a:lnTo>
                    <a:pt x="625" y="213"/>
                  </a:lnTo>
                  <a:lnTo>
                    <a:pt x="617" y="211"/>
                  </a:lnTo>
                  <a:lnTo>
                    <a:pt x="610" y="210"/>
                  </a:lnTo>
                  <a:lnTo>
                    <a:pt x="596" y="207"/>
                  </a:lnTo>
                  <a:lnTo>
                    <a:pt x="583" y="200"/>
                  </a:lnTo>
                  <a:lnTo>
                    <a:pt x="572" y="193"/>
                  </a:lnTo>
                  <a:lnTo>
                    <a:pt x="551" y="180"/>
                  </a:lnTo>
                  <a:lnTo>
                    <a:pt x="541" y="175"/>
                  </a:lnTo>
                  <a:lnTo>
                    <a:pt x="535" y="173"/>
                  </a:lnTo>
                  <a:lnTo>
                    <a:pt x="529" y="172"/>
                  </a:lnTo>
                  <a:lnTo>
                    <a:pt x="529" y="172"/>
                  </a:lnTo>
                  <a:lnTo>
                    <a:pt x="493" y="173"/>
                  </a:lnTo>
                  <a:lnTo>
                    <a:pt x="476" y="172"/>
                  </a:lnTo>
                  <a:lnTo>
                    <a:pt x="469" y="170"/>
                  </a:lnTo>
                  <a:lnTo>
                    <a:pt x="463" y="168"/>
                  </a:lnTo>
                  <a:lnTo>
                    <a:pt x="463" y="168"/>
                  </a:lnTo>
                  <a:lnTo>
                    <a:pt x="460" y="164"/>
                  </a:lnTo>
                  <a:lnTo>
                    <a:pt x="457" y="160"/>
                  </a:lnTo>
                  <a:lnTo>
                    <a:pt x="452" y="149"/>
                  </a:lnTo>
                  <a:lnTo>
                    <a:pt x="449" y="139"/>
                  </a:lnTo>
                  <a:lnTo>
                    <a:pt x="446" y="129"/>
                  </a:lnTo>
                  <a:lnTo>
                    <a:pt x="443" y="117"/>
                  </a:lnTo>
                  <a:lnTo>
                    <a:pt x="438" y="108"/>
                  </a:lnTo>
                  <a:lnTo>
                    <a:pt x="436" y="103"/>
                  </a:lnTo>
                  <a:lnTo>
                    <a:pt x="432" y="99"/>
                  </a:lnTo>
                  <a:lnTo>
                    <a:pt x="428" y="94"/>
                  </a:lnTo>
                  <a:lnTo>
                    <a:pt x="423" y="91"/>
                  </a:lnTo>
                  <a:lnTo>
                    <a:pt x="423" y="91"/>
                  </a:lnTo>
                  <a:lnTo>
                    <a:pt x="397" y="77"/>
                  </a:lnTo>
                  <a:lnTo>
                    <a:pt x="368" y="61"/>
                  </a:lnTo>
                  <a:lnTo>
                    <a:pt x="353" y="54"/>
                  </a:lnTo>
                  <a:lnTo>
                    <a:pt x="337" y="48"/>
                  </a:lnTo>
                  <a:lnTo>
                    <a:pt x="320" y="43"/>
                  </a:lnTo>
                  <a:lnTo>
                    <a:pt x="302" y="40"/>
                  </a:lnTo>
                  <a:lnTo>
                    <a:pt x="302" y="40"/>
                  </a:lnTo>
                  <a:lnTo>
                    <a:pt x="279" y="35"/>
                  </a:lnTo>
                  <a:lnTo>
                    <a:pt x="245" y="30"/>
                  </a:lnTo>
                  <a:lnTo>
                    <a:pt x="226" y="25"/>
                  </a:lnTo>
                  <a:lnTo>
                    <a:pt x="211" y="20"/>
                  </a:lnTo>
                  <a:lnTo>
                    <a:pt x="200" y="16"/>
                  </a:lnTo>
                  <a:lnTo>
                    <a:pt x="197" y="14"/>
                  </a:lnTo>
                  <a:lnTo>
                    <a:pt x="195" y="10"/>
                  </a:lnTo>
                  <a:lnTo>
                    <a:pt x="195" y="1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>
                <a:lnSpc>
                  <a:spcPct val="90000"/>
                </a:lnSpc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</a:endParaRPr>
            </a:p>
          </p:txBody>
        </p:sp>
        <p:sp>
          <p:nvSpPr>
            <p:cNvPr id="332" name="Freeform 60">
              <a:extLst>
                <a:ext uri="{FF2B5EF4-FFF2-40B4-BE49-F238E27FC236}">
                  <a16:creationId xmlns:a16="http://schemas.microsoft.com/office/drawing/2014/main" id="{B9D8D1C5-18C9-F516-CE00-78AC7DF2570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68252" y="5523677"/>
              <a:ext cx="320509" cy="573594"/>
            </a:xfrm>
            <a:custGeom>
              <a:avLst/>
              <a:gdLst/>
              <a:ahLst/>
              <a:cxnLst>
                <a:cxn ang="0">
                  <a:pos x="361" y="663"/>
                </a:cxn>
                <a:cxn ang="0">
                  <a:pos x="382" y="623"/>
                </a:cxn>
                <a:cxn ang="0">
                  <a:pos x="369" y="569"/>
                </a:cxn>
                <a:cxn ang="0">
                  <a:pos x="356" y="516"/>
                </a:cxn>
                <a:cxn ang="0">
                  <a:pos x="373" y="474"/>
                </a:cxn>
                <a:cxn ang="0">
                  <a:pos x="405" y="428"/>
                </a:cxn>
                <a:cxn ang="0">
                  <a:pos x="404" y="396"/>
                </a:cxn>
                <a:cxn ang="0">
                  <a:pos x="366" y="381"/>
                </a:cxn>
                <a:cxn ang="0">
                  <a:pos x="332" y="382"/>
                </a:cxn>
                <a:cxn ang="0">
                  <a:pos x="328" y="361"/>
                </a:cxn>
                <a:cxn ang="0">
                  <a:pos x="347" y="301"/>
                </a:cxn>
                <a:cxn ang="0">
                  <a:pos x="341" y="268"/>
                </a:cxn>
                <a:cxn ang="0">
                  <a:pos x="327" y="231"/>
                </a:cxn>
                <a:cxn ang="0">
                  <a:pos x="337" y="217"/>
                </a:cxn>
                <a:cxn ang="0">
                  <a:pos x="356" y="203"/>
                </a:cxn>
                <a:cxn ang="0">
                  <a:pos x="378" y="183"/>
                </a:cxn>
                <a:cxn ang="0">
                  <a:pos x="398" y="163"/>
                </a:cxn>
                <a:cxn ang="0">
                  <a:pos x="398" y="130"/>
                </a:cxn>
                <a:cxn ang="0">
                  <a:pos x="375" y="86"/>
                </a:cxn>
                <a:cxn ang="0">
                  <a:pos x="350" y="46"/>
                </a:cxn>
                <a:cxn ang="0">
                  <a:pos x="345" y="0"/>
                </a:cxn>
                <a:cxn ang="0">
                  <a:pos x="320" y="6"/>
                </a:cxn>
                <a:cxn ang="0">
                  <a:pos x="290" y="33"/>
                </a:cxn>
                <a:cxn ang="0">
                  <a:pos x="270" y="35"/>
                </a:cxn>
                <a:cxn ang="0">
                  <a:pos x="249" y="22"/>
                </a:cxn>
                <a:cxn ang="0">
                  <a:pos x="206" y="37"/>
                </a:cxn>
                <a:cxn ang="0">
                  <a:pos x="187" y="21"/>
                </a:cxn>
                <a:cxn ang="0">
                  <a:pos x="165" y="19"/>
                </a:cxn>
                <a:cxn ang="0">
                  <a:pos x="132" y="29"/>
                </a:cxn>
                <a:cxn ang="0">
                  <a:pos x="107" y="45"/>
                </a:cxn>
                <a:cxn ang="0">
                  <a:pos x="71" y="75"/>
                </a:cxn>
                <a:cxn ang="0">
                  <a:pos x="43" y="78"/>
                </a:cxn>
                <a:cxn ang="0">
                  <a:pos x="0" y="132"/>
                </a:cxn>
                <a:cxn ang="0">
                  <a:pos x="10" y="165"/>
                </a:cxn>
                <a:cxn ang="0">
                  <a:pos x="12" y="206"/>
                </a:cxn>
                <a:cxn ang="0">
                  <a:pos x="33" y="279"/>
                </a:cxn>
                <a:cxn ang="0">
                  <a:pos x="23" y="298"/>
                </a:cxn>
                <a:cxn ang="0">
                  <a:pos x="24" y="325"/>
                </a:cxn>
                <a:cxn ang="0">
                  <a:pos x="46" y="365"/>
                </a:cxn>
                <a:cxn ang="0">
                  <a:pos x="107" y="411"/>
                </a:cxn>
                <a:cxn ang="0">
                  <a:pos x="137" y="465"/>
                </a:cxn>
                <a:cxn ang="0">
                  <a:pos x="167" y="499"/>
                </a:cxn>
                <a:cxn ang="0">
                  <a:pos x="180" y="512"/>
                </a:cxn>
                <a:cxn ang="0">
                  <a:pos x="165" y="535"/>
                </a:cxn>
                <a:cxn ang="0">
                  <a:pos x="183" y="560"/>
                </a:cxn>
                <a:cxn ang="0">
                  <a:pos x="191" y="581"/>
                </a:cxn>
                <a:cxn ang="0">
                  <a:pos x="183" y="602"/>
                </a:cxn>
                <a:cxn ang="0">
                  <a:pos x="190" y="623"/>
                </a:cxn>
                <a:cxn ang="0">
                  <a:pos x="228" y="643"/>
                </a:cxn>
                <a:cxn ang="0">
                  <a:pos x="306" y="663"/>
                </a:cxn>
                <a:cxn ang="0">
                  <a:pos x="313" y="683"/>
                </a:cxn>
              </a:cxnLst>
              <a:rect l="0" t="0" r="r" b="b"/>
              <a:pathLst>
                <a:path w="407" h="694">
                  <a:moveTo>
                    <a:pt x="315" y="694"/>
                  </a:moveTo>
                  <a:lnTo>
                    <a:pt x="315" y="694"/>
                  </a:lnTo>
                  <a:lnTo>
                    <a:pt x="340" y="680"/>
                  </a:lnTo>
                  <a:lnTo>
                    <a:pt x="351" y="672"/>
                  </a:lnTo>
                  <a:lnTo>
                    <a:pt x="361" y="663"/>
                  </a:lnTo>
                  <a:lnTo>
                    <a:pt x="370" y="653"/>
                  </a:lnTo>
                  <a:lnTo>
                    <a:pt x="376" y="643"/>
                  </a:lnTo>
                  <a:lnTo>
                    <a:pt x="378" y="637"/>
                  </a:lnTo>
                  <a:lnTo>
                    <a:pt x="381" y="630"/>
                  </a:lnTo>
                  <a:lnTo>
                    <a:pt x="382" y="623"/>
                  </a:lnTo>
                  <a:lnTo>
                    <a:pt x="382" y="617"/>
                  </a:lnTo>
                  <a:lnTo>
                    <a:pt x="382" y="617"/>
                  </a:lnTo>
                  <a:lnTo>
                    <a:pt x="381" y="605"/>
                  </a:lnTo>
                  <a:lnTo>
                    <a:pt x="378" y="594"/>
                  </a:lnTo>
                  <a:lnTo>
                    <a:pt x="369" y="569"/>
                  </a:lnTo>
                  <a:lnTo>
                    <a:pt x="364" y="557"/>
                  </a:lnTo>
                  <a:lnTo>
                    <a:pt x="360" y="544"/>
                  </a:lnTo>
                  <a:lnTo>
                    <a:pt x="358" y="530"/>
                  </a:lnTo>
                  <a:lnTo>
                    <a:pt x="356" y="516"/>
                  </a:lnTo>
                  <a:lnTo>
                    <a:pt x="356" y="516"/>
                  </a:lnTo>
                  <a:lnTo>
                    <a:pt x="356" y="508"/>
                  </a:lnTo>
                  <a:lnTo>
                    <a:pt x="359" y="500"/>
                  </a:lnTo>
                  <a:lnTo>
                    <a:pt x="361" y="493"/>
                  </a:lnTo>
                  <a:lnTo>
                    <a:pt x="364" y="487"/>
                  </a:lnTo>
                  <a:lnTo>
                    <a:pt x="373" y="474"/>
                  </a:lnTo>
                  <a:lnTo>
                    <a:pt x="382" y="462"/>
                  </a:lnTo>
                  <a:lnTo>
                    <a:pt x="391" y="452"/>
                  </a:lnTo>
                  <a:lnTo>
                    <a:pt x="399" y="441"/>
                  </a:lnTo>
                  <a:lnTo>
                    <a:pt x="402" y="435"/>
                  </a:lnTo>
                  <a:lnTo>
                    <a:pt x="405" y="428"/>
                  </a:lnTo>
                  <a:lnTo>
                    <a:pt x="407" y="421"/>
                  </a:lnTo>
                  <a:lnTo>
                    <a:pt x="407" y="414"/>
                  </a:lnTo>
                  <a:lnTo>
                    <a:pt x="407" y="414"/>
                  </a:lnTo>
                  <a:lnTo>
                    <a:pt x="406" y="404"/>
                  </a:lnTo>
                  <a:lnTo>
                    <a:pt x="404" y="396"/>
                  </a:lnTo>
                  <a:lnTo>
                    <a:pt x="399" y="390"/>
                  </a:lnTo>
                  <a:lnTo>
                    <a:pt x="393" y="385"/>
                  </a:lnTo>
                  <a:lnTo>
                    <a:pt x="386" y="382"/>
                  </a:lnTo>
                  <a:lnTo>
                    <a:pt x="376" y="381"/>
                  </a:lnTo>
                  <a:lnTo>
                    <a:pt x="366" y="381"/>
                  </a:lnTo>
                  <a:lnTo>
                    <a:pt x="353" y="381"/>
                  </a:lnTo>
                  <a:lnTo>
                    <a:pt x="353" y="381"/>
                  </a:lnTo>
                  <a:lnTo>
                    <a:pt x="344" y="382"/>
                  </a:lnTo>
                  <a:lnTo>
                    <a:pt x="336" y="383"/>
                  </a:lnTo>
                  <a:lnTo>
                    <a:pt x="332" y="382"/>
                  </a:lnTo>
                  <a:lnTo>
                    <a:pt x="329" y="380"/>
                  </a:lnTo>
                  <a:lnTo>
                    <a:pt x="328" y="376"/>
                  </a:lnTo>
                  <a:lnTo>
                    <a:pt x="327" y="370"/>
                  </a:lnTo>
                  <a:lnTo>
                    <a:pt x="327" y="370"/>
                  </a:lnTo>
                  <a:lnTo>
                    <a:pt x="328" y="361"/>
                  </a:lnTo>
                  <a:lnTo>
                    <a:pt x="330" y="351"/>
                  </a:lnTo>
                  <a:lnTo>
                    <a:pt x="338" y="331"/>
                  </a:lnTo>
                  <a:lnTo>
                    <a:pt x="341" y="322"/>
                  </a:lnTo>
                  <a:lnTo>
                    <a:pt x="345" y="312"/>
                  </a:lnTo>
                  <a:lnTo>
                    <a:pt x="347" y="301"/>
                  </a:lnTo>
                  <a:lnTo>
                    <a:pt x="348" y="290"/>
                  </a:lnTo>
                  <a:lnTo>
                    <a:pt x="348" y="290"/>
                  </a:lnTo>
                  <a:lnTo>
                    <a:pt x="347" y="282"/>
                  </a:lnTo>
                  <a:lnTo>
                    <a:pt x="345" y="275"/>
                  </a:lnTo>
                  <a:lnTo>
                    <a:pt x="341" y="268"/>
                  </a:lnTo>
                  <a:lnTo>
                    <a:pt x="338" y="262"/>
                  </a:lnTo>
                  <a:lnTo>
                    <a:pt x="333" y="255"/>
                  </a:lnTo>
                  <a:lnTo>
                    <a:pt x="330" y="248"/>
                  </a:lnTo>
                  <a:lnTo>
                    <a:pt x="328" y="240"/>
                  </a:lnTo>
                  <a:lnTo>
                    <a:pt x="327" y="231"/>
                  </a:lnTo>
                  <a:lnTo>
                    <a:pt x="327" y="231"/>
                  </a:lnTo>
                  <a:lnTo>
                    <a:pt x="328" y="226"/>
                  </a:lnTo>
                  <a:lnTo>
                    <a:pt x="330" y="223"/>
                  </a:lnTo>
                  <a:lnTo>
                    <a:pt x="333" y="220"/>
                  </a:lnTo>
                  <a:lnTo>
                    <a:pt x="337" y="217"/>
                  </a:lnTo>
                  <a:lnTo>
                    <a:pt x="347" y="214"/>
                  </a:lnTo>
                  <a:lnTo>
                    <a:pt x="352" y="212"/>
                  </a:lnTo>
                  <a:lnTo>
                    <a:pt x="356" y="209"/>
                  </a:lnTo>
                  <a:lnTo>
                    <a:pt x="356" y="209"/>
                  </a:lnTo>
                  <a:lnTo>
                    <a:pt x="356" y="203"/>
                  </a:lnTo>
                  <a:lnTo>
                    <a:pt x="358" y="199"/>
                  </a:lnTo>
                  <a:lnTo>
                    <a:pt x="360" y="195"/>
                  </a:lnTo>
                  <a:lnTo>
                    <a:pt x="363" y="192"/>
                  </a:lnTo>
                  <a:lnTo>
                    <a:pt x="370" y="186"/>
                  </a:lnTo>
                  <a:lnTo>
                    <a:pt x="378" y="183"/>
                  </a:lnTo>
                  <a:lnTo>
                    <a:pt x="386" y="178"/>
                  </a:lnTo>
                  <a:lnTo>
                    <a:pt x="390" y="175"/>
                  </a:lnTo>
                  <a:lnTo>
                    <a:pt x="393" y="172"/>
                  </a:lnTo>
                  <a:lnTo>
                    <a:pt x="397" y="168"/>
                  </a:lnTo>
                  <a:lnTo>
                    <a:pt x="398" y="163"/>
                  </a:lnTo>
                  <a:lnTo>
                    <a:pt x="400" y="157"/>
                  </a:lnTo>
                  <a:lnTo>
                    <a:pt x="400" y="151"/>
                  </a:lnTo>
                  <a:lnTo>
                    <a:pt x="400" y="151"/>
                  </a:lnTo>
                  <a:lnTo>
                    <a:pt x="400" y="140"/>
                  </a:lnTo>
                  <a:lnTo>
                    <a:pt x="398" y="130"/>
                  </a:lnTo>
                  <a:lnTo>
                    <a:pt x="396" y="121"/>
                  </a:lnTo>
                  <a:lnTo>
                    <a:pt x="392" y="113"/>
                  </a:lnTo>
                  <a:lnTo>
                    <a:pt x="389" y="106"/>
                  </a:lnTo>
                  <a:lnTo>
                    <a:pt x="384" y="99"/>
                  </a:lnTo>
                  <a:lnTo>
                    <a:pt x="375" y="86"/>
                  </a:lnTo>
                  <a:lnTo>
                    <a:pt x="364" y="75"/>
                  </a:lnTo>
                  <a:lnTo>
                    <a:pt x="356" y="63"/>
                  </a:lnTo>
                  <a:lnTo>
                    <a:pt x="353" y="57"/>
                  </a:lnTo>
                  <a:lnTo>
                    <a:pt x="351" y="52"/>
                  </a:lnTo>
                  <a:lnTo>
                    <a:pt x="350" y="46"/>
                  </a:lnTo>
                  <a:lnTo>
                    <a:pt x="348" y="40"/>
                  </a:lnTo>
                  <a:lnTo>
                    <a:pt x="348" y="40"/>
                  </a:lnTo>
                  <a:lnTo>
                    <a:pt x="347" y="23"/>
                  </a:lnTo>
                  <a:lnTo>
                    <a:pt x="345" y="11"/>
                  </a:lnTo>
                  <a:lnTo>
                    <a:pt x="345" y="0"/>
                  </a:lnTo>
                  <a:lnTo>
                    <a:pt x="345" y="0"/>
                  </a:lnTo>
                  <a:lnTo>
                    <a:pt x="337" y="0"/>
                  </a:lnTo>
                  <a:lnTo>
                    <a:pt x="331" y="1"/>
                  </a:lnTo>
                  <a:lnTo>
                    <a:pt x="325" y="3"/>
                  </a:lnTo>
                  <a:lnTo>
                    <a:pt x="320" y="6"/>
                  </a:lnTo>
                  <a:lnTo>
                    <a:pt x="313" y="11"/>
                  </a:lnTo>
                  <a:lnTo>
                    <a:pt x="306" y="18"/>
                  </a:lnTo>
                  <a:lnTo>
                    <a:pt x="300" y="25"/>
                  </a:lnTo>
                  <a:lnTo>
                    <a:pt x="294" y="31"/>
                  </a:lnTo>
                  <a:lnTo>
                    <a:pt x="290" y="33"/>
                  </a:lnTo>
                  <a:lnTo>
                    <a:pt x="286" y="34"/>
                  </a:lnTo>
                  <a:lnTo>
                    <a:pt x="280" y="35"/>
                  </a:lnTo>
                  <a:lnTo>
                    <a:pt x="275" y="37"/>
                  </a:lnTo>
                  <a:lnTo>
                    <a:pt x="275" y="37"/>
                  </a:lnTo>
                  <a:lnTo>
                    <a:pt x="270" y="35"/>
                  </a:lnTo>
                  <a:lnTo>
                    <a:pt x="266" y="34"/>
                  </a:lnTo>
                  <a:lnTo>
                    <a:pt x="262" y="32"/>
                  </a:lnTo>
                  <a:lnTo>
                    <a:pt x="260" y="31"/>
                  </a:lnTo>
                  <a:lnTo>
                    <a:pt x="254" y="25"/>
                  </a:lnTo>
                  <a:lnTo>
                    <a:pt x="249" y="22"/>
                  </a:lnTo>
                  <a:lnTo>
                    <a:pt x="249" y="22"/>
                  </a:lnTo>
                  <a:lnTo>
                    <a:pt x="224" y="22"/>
                  </a:lnTo>
                  <a:lnTo>
                    <a:pt x="224" y="37"/>
                  </a:lnTo>
                  <a:lnTo>
                    <a:pt x="206" y="37"/>
                  </a:lnTo>
                  <a:lnTo>
                    <a:pt x="206" y="37"/>
                  </a:lnTo>
                  <a:lnTo>
                    <a:pt x="206" y="37"/>
                  </a:lnTo>
                  <a:lnTo>
                    <a:pt x="202" y="34"/>
                  </a:lnTo>
                  <a:lnTo>
                    <a:pt x="200" y="32"/>
                  </a:lnTo>
                  <a:lnTo>
                    <a:pt x="194" y="26"/>
                  </a:lnTo>
                  <a:lnTo>
                    <a:pt x="187" y="21"/>
                  </a:lnTo>
                  <a:lnTo>
                    <a:pt x="184" y="18"/>
                  </a:lnTo>
                  <a:lnTo>
                    <a:pt x="179" y="18"/>
                  </a:lnTo>
                  <a:lnTo>
                    <a:pt x="179" y="18"/>
                  </a:lnTo>
                  <a:lnTo>
                    <a:pt x="172" y="18"/>
                  </a:lnTo>
                  <a:lnTo>
                    <a:pt x="165" y="19"/>
                  </a:lnTo>
                  <a:lnTo>
                    <a:pt x="155" y="24"/>
                  </a:lnTo>
                  <a:lnTo>
                    <a:pt x="145" y="27"/>
                  </a:lnTo>
                  <a:lnTo>
                    <a:pt x="139" y="29"/>
                  </a:lnTo>
                  <a:lnTo>
                    <a:pt x="132" y="29"/>
                  </a:lnTo>
                  <a:lnTo>
                    <a:pt x="132" y="29"/>
                  </a:lnTo>
                  <a:lnTo>
                    <a:pt x="127" y="30"/>
                  </a:lnTo>
                  <a:lnTo>
                    <a:pt x="123" y="31"/>
                  </a:lnTo>
                  <a:lnTo>
                    <a:pt x="119" y="33"/>
                  </a:lnTo>
                  <a:lnTo>
                    <a:pt x="115" y="37"/>
                  </a:lnTo>
                  <a:lnTo>
                    <a:pt x="107" y="45"/>
                  </a:lnTo>
                  <a:lnTo>
                    <a:pt x="100" y="53"/>
                  </a:lnTo>
                  <a:lnTo>
                    <a:pt x="91" y="62"/>
                  </a:lnTo>
                  <a:lnTo>
                    <a:pt x="81" y="69"/>
                  </a:lnTo>
                  <a:lnTo>
                    <a:pt x="77" y="72"/>
                  </a:lnTo>
                  <a:lnTo>
                    <a:pt x="71" y="75"/>
                  </a:lnTo>
                  <a:lnTo>
                    <a:pt x="65" y="76"/>
                  </a:lnTo>
                  <a:lnTo>
                    <a:pt x="58" y="77"/>
                  </a:lnTo>
                  <a:lnTo>
                    <a:pt x="58" y="77"/>
                  </a:lnTo>
                  <a:lnTo>
                    <a:pt x="50" y="77"/>
                  </a:lnTo>
                  <a:lnTo>
                    <a:pt x="43" y="78"/>
                  </a:lnTo>
                  <a:lnTo>
                    <a:pt x="28" y="83"/>
                  </a:lnTo>
                  <a:lnTo>
                    <a:pt x="15" y="87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4" y="142"/>
                  </a:lnTo>
                  <a:lnTo>
                    <a:pt x="8" y="153"/>
                  </a:lnTo>
                  <a:lnTo>
                    <a:pt x="10" y="165"/>
                  </a:lnTo>
                  <a:lnTo>
                    <a:pt x="11" y="179"/>
                  </a:lnTo>
                  <a:lnTo>
                    <a:pt x="11" y="179"/>
                  </a:lnTo>
                  <a:lnTo>
                    <a:pt x="11" y="198"/>
                  </a:lnTo>
                  <a:lnTo>
                    <a:pt x="11" y="198"/>
                  </a:lnTo>
                  <a:lnTo>
                    <a:pt x="12" y="206"/>
                  </a:lnTo>
                  <a:lnTo>
                    <a:pt x="15" y="215"/>
                  </a:lnTo>
                  <a:lnTo>
                    <a:pt x="22" y="236"/>
                  </a:lnTo>
                  <a:lnTo>
                    <a:pt x="30" y="258"/>
                  </a:lnTo>
                  <a:lnTo>
                    <a:pt x="32" y="269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2" y="284"/>
                  </a:lnTo>
                  <a:lnTo>
                    <a:pt x="31" y="287"/>
                  </a:lnTo>
                  <a:lnTo>
                    <a:pt x="27" y="293"/>
                  </a:lnTo>
                  <a:lnTo>
                    <a:pt x="23" y="298"/>
                  </a:lnTo>
                  <a:lnTo>
                    <a:pt x="22" y="301"/>
                  </a:lnTo>
                  <a:lnTo>
                    <a:pt x="22" y="305"/>
                  </a:lnTo>
                  <a:lnTo>
                    <a:pt x="22" y="305"/>
                  </a:lnTo>
                  <a:lnTo>
                    <a:pt x="22" y="315"/>
                  </a:lnTo>
                  <a:lnTo>
                    <a:pt x="24" y="325"/>
                  </a:lnTo>
                  <a:lnTo>
                    <a:pt x="26" y="333"/>
                  </a:lnTo>
                  <a:lnTo>
                    <a:pt x="30" y="343"/>
                  </a:lnTo>
                  <a:lnTo>
                    <a:pt x="34" y="351"/>
                  </a:lnTo>
                  <a:lnTo>
                    <a:pt x="40" y="358"/>
                  </a:lnTo>
                  <a:lnTo>
                    <a:pt x="46" y="365"/>
                  </a:lnTo>
                  <a:lnTo>
                    <a:pt x="51" y="370"/>
                  </a:lnTo>
                  <a:lnTo>
                    <a:pt x="65" y="383"/>
                  </a:lnTo>
                  <a:lnTo>
                    <a:pt x="79" y="392"/>
                  </a:lnTo>
                  <a:lnTo>
                    <a:pt x="107" y="411"/>
                  </a:lnTo>
                  <a:lnTo>
                    <a:pt x="107" y="411"/>
                  </a:lnTo>
                  <a:lnTo>
                    <a:pt x="111" y="415"/>
                  </a:lnTo>
                  <a:lnTo>
                    <a:pt x="116" y="421"/>
                  </a:lnTo>
                  <a:lnTo>
                    <a:pt x="119" y="427"/>
                  </a:lnTo>
                  <a:lnTo>
                    <a:pt x="124" y="434"/>
                  </a:lnTo>
                  <a:lnTo>
                    <a:pt x="137" y="465"/>
                  </a:lnTo>
                  <a:lnTo>
                    <a:pt x="145" y="478"/>
                  </a:lnTo>
                  <a:lnTo>
                    <a:pt x="148" y="485"/>
                  </a:lnTo>
                  <a:lnTo>
                    <a:pt x="154" y="491"/>
                  </a:lnTo>
                  <a:lnTo>
                    <a:pt x="160" y="496"/>
                  </a:lnTo>
                  <a:lnTo>
                    <a:pt x="167" y="499"/>
                  </a:lnTo>
                  <a:lnTo>
                    <a:pt x="175" y="501"/>
                  </a:lnTo>
                  <a:lnTo>
                    <a:pt x="183" y="503"/>
                  </a:lnTo>
                  <a:lnTo>
                    <a:pt x="183" y="503"/>
                  </a:lnTo>
                  <a:lnTo>
                    <a:pt x="183" y="507"/>
                  </a:lnTo>
                  <a:lnTo>
                    <a:pt x="180" y="512"/>
                  </a:lnTo>
                  <a:lnTo>
                    <a:pt x="175" y="520"/>
                  </a:lnTo>
                  <a:lnTo>
                    <a:pt x="168" y="528"/>
                  </a:lnTo>
                  <a:lnTo>
                    <a:pt x="165" y="531"/>
                  </a:lnTo>
                  <a:lnTo>
                    <a:pt x="165" y="535"/>
                  </a:lnTo>
                  <a:lnTo>
                    <a:pt x="165" y="535"/>
                  </a:lnTo>
                  <a:lnTo>
                    <a:pt x="167" y="542"/>
                  </a:lnTo>
                  <a:lnTo>
                    <a:pt x="169" y="546"/>
                  </a:lnTo>
                  <a:lnTo>
                    <a:pt x="173" y="551"/>
                  </a:lnTo>
                  <a:lnTo>
                    <a:pt x="178" y="556"/>
                  </a:lnTo>
                  <a:lnTo>
                    <a:pt x="183" y="560"/>
                  </a:lnTo>
                  <a:lnTo>
                    <a:pt x="187" y="565"/>
                  </a:lnTo>
                  <a:lnTo>
                    <a:pt x="190" y="569"/>
                  </a:lnTo>
                  <a:lnTo>
                    <a:pt x="191" y="576"/>
                  </a:lnTo>
                  <a:lnTo>
                    <a:pt x="191" y="576"/>
                  </a:lnTo>
                  <a:lnTo>
                    <a:pt x="191" y="581"/>
                  </a:lnTo>
                  <a:lnTo>
                    <a:pt x="190" y="584"/>
                  </a:lnTo>
                  <a:lnTo>
                    <a:pt x="187" y="589"/>
                  </a:lnTo>
                  <a:lnTo>
                    <a:pt x="185" y="594"/>
                  </a:lnTo>
                  <a:lnTo>
                    <a:pt x="184" y="597"/>
                  </a:lnTo>
                  <a:lnTo>
                    <a:pt x="183" y="602"/>
                  </a:lnTo>
                  <a:lnTo>
                    <a:pt x="183" y="602"/>
                  </a:lnTo>
                  <a:lnTo>
                    <a:pt x="184" y="609"/>
                  </a:lnTo>
                  <a:lnTo>
                    <a:pt x="185" y="614"/>
                  </a:lnTo>
                  <a:lnTo>
                    <a:pt x="187" y="619"/>
                  </a:lnTo>
                  <a:lnTo>
                    <a:pt x="190" y="623"/>
                  </a:lnTo>
                  <a:lnTo>
                    <a:pt x="193" y="628"/>
                  </a:lnTo>
                  <a:lnTo>
                    <a:pt x="196" y="632"/>
                  </a:lnTo>
                  <a:lnTo>
                    <a:pt x="206" y="636"/>
                  </a:lnTo>
                  <a:lnTo>
                    <a:pt x="216" y="641"/>
                  </a:lnTo>
                  <a:lnTo>
                    <a:pt x="228" y="643"/>
                  </a:lnTo>
                  <a:lnTo>
                    <a:pt x="253" y="648"/>
                  </a:lnTo>
                  <a:lnTo>
                    <a:pt x="278" y="651"/>
                  </a:lnTo>
                  <a:lnTo>
                    <a:pt x="289" y="653"/>
                  </a:lnTo>
                  <a:lnTo>
                    <a:pt x="298" y="657"/>
                  </a:lnTo>
                  <a:lnTo>
                    <a:pt x="306" y="663"/>
                  </a:lnTo>
                  <a:lnTo>
                    <a:pt x="308" y="665"/>
                  </a:lnTo>
                  <a:lnTo>
                    <a:pt x="310" y="669"/>
                  </a:lnTo>
                  <a:lnTo>
                    <a:pt x="313" y="673"/>
                  </a:lnTo>
                  <a:lnTo>
                    <a:pt x="313" y="679"/>
                  </a:lnTo>
                  <a:lnTo>
                    <a:pt x="313" y="683"/>
                  </a:lnTo>
                  <a:lnTo>
                    <a:pt x="312" y="690"/>
                  </a:lnTo>
                  <a:lnTo>
                    <a:pt x="312" y="690"/>
                  </a:lnTo>
                  <a:lnTo>
                    <a:pt x="315" y="694"/>
                  </a:lnTo>
                  <a:lnTo>
                    <a:pt x="315" y="694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>
                <a:lnSpc>
                  <a:spcPct val="90000"/>
                </a:lnSpc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</a:endParaRPr>
            </a:p>
          </p:txBody>
        </p:sp>
        <p:sp>
          <p:nvSpPr>
            <p:cNvPr id="333" name="Freeform 61">
              <a:extLst>
                <a:ext uri="{FF2B5EF4-FFF2-40B4-BE49-F238E27FC236}">
                  <a16:creationId xmlns:a16="http://schemas.microsoft.com/office/drawing/2014/main" id="{CFAEF1BF-473B-33A7-AF5C-596115E9D1B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97598" y="5125299"/>
              <a:ext cx="375498" cy="517394"/>
            </a:xfrm>
            <a:custGeom>
              <a:avLst/>
              <a:gdLst/>
              <a:ahLst/>
              <a:cxnLst>
                <a:cxn ang="0">
                  <a:pos x="79" y="612"/>
                </a:cxn>
                <a:cxn ang="0">
                  <a:pos x="150" y="621"/>
                </a:cxn>
                <a:cxn ang="0">
                  <a:pos x="170" y="547"/>
                </a:cxn>
                <a:cxn ang="0">
                  <a:pos x="198" y="526"/>
                </a:cxn>
                <a:cxn ang="0">
                  <a:pos x="242" y="543"/>
                </a:cxn>
                <a:cxn ang="0">
                  <a:pos x="286" y="559"/>
                </a:cxn>
                <a:cxn ang="0">
                  <a:pos x="301" y="540"/>
                </a:cxn>
                <a:cxn ang="0">
                  <a:pos x="277" y="515"/>
                </a:cxn>
                <a:cxn ang="0">
                  <a:pos x="246" y="470"/>
                </a:cxn>
                <a:cxn ang="0">
                  <a:pos x="279" y="463"/>
                </a:cxn>
                <a:cxn ang="0">
                  <a:pos x="247" y="439"/>
                </a:cxn>
                <a:cxn ang="0">
                  <a:pos x="258" y="407"/>
                </a:cxn>
                <a:cxn ang="0">
                  <a:pos x="293" y="395"/>
                </a:cxn>
                <a:cxn ang="0">
                  <a:pos x="371" y="438"/>
                </a:cxn>
                <a:cxn ang="0">
                  <a:pos x="465" y="390"/>
                </a:cxn>
                <a:cxn ang="0">
                  <a:pos x="452" y="349"/>
                </a:cxn>
                <a:cxn ang="0">
                  <a:pos x="422" y="323"/>
                </a:cxn>
                <a:cxn ang="0">
                  <a:pos x="389" y="323"/>
                </a:cxn>
                <a:cxn ang="0">
                  <a:pos x="438" y="253"/>
                </a:cxn>
                <a:cxn ang="0">
                  <a:pos x="477" y="188"/>
                </a:cxn>
                <a:cxn ang="0">
                  <a:pos x="467" y="100"/>
                </a:cxn>
                <a:cxn ang="0">
                  <a:pos x="439" y="72"/>
                </a:cxn>
                <a:cxn ang="0">
                  <a:pos x="383" y="65"/>
                </a:cxn>
                <a:cxn ang="0">
                  <a:pos x="330" y="30"/>
                </a:cxn>
                <a:cxn ang="0">
                  <a:pos x="269" y="0"/>
                </a:cxn>
                <a:cxn ang="0">
                  <a:pos x="257" y="25"/>
                </a:cxn>
                <a:cxn ang="0">
                  <a:pos x="242" y="78"/>
                </a:cxn>
                <a:cxn ang="0">
                  <a:pos x="254" y="118"/>
                </a:cxn>
                <a:cxn ang="0">
                  <a:pos x="190" y="130"/>
                </a:cxn>
                <a:cxn ang="0">
                  <a:pos x="163" y="154"/>
                </a:cxn>
                <a:cxn ang="0">
                  <a:pos x="140" y="155"/>
                </a:cxn>
                <a:cxn ang="0">
                  <a:pos x="116" y="130"/>
                </a:cxn>
                <a:cxn ang="0">
                  <a:pos x="91" y="129"/>
                </a:cxn>
                <a:cxn ang="0">
                  <a:pos x="113" y="99"/>
                </a:cxn>
                <a:cxn ang="0">
                  <a:pos x="101" y="76"/>
                </a:cxn>
                <a:cxn ang="0">
                  <a:pos x="56" y="77"/>
                </a:cxn>
                <a:cxn ang="0">
                  <a:pos x="29" y="122"/>
                </a:cxn>
                <a:cxn ang="0">
                  <a:pos x="42" y="188"/>
                </a:cxn>
                <a:cxn ang="0">
                  <a:pos x="73" y="209"/>
                </a:cxn>
                <a:cxn ang="0">
                  <a:pos x="114" y="217"/>
                </a:cxn>
                <a:cxn ang="0">
                  <a:pos x="183" y="221"/>
                </a:cxn>
                <a:cxn ang="0">
                  <a:pos x="227" y="210"/>
                </a:cxn>
                <a:cxn ang="0">
                  <a:pos x="181" y="309"/>
                </a:cxn>
                <a:cxn ang="0">
                  <a:pos x="159" y="307"/>
                </a:cxn>
                <a:cxn ang="0">
                  <a:pos x="127" y="308"/>
                </a:cxn>
                <a:cxn ang="0">
                  <a:pos x="78" y="346"/>
                </a:cxn>
                <a:cxn ang="0">
                  <a:pos x="58" y="408"/>
                </a:cxn>
                <a:cxn ang="0">
                  <a:pos x="15" y="466"/>
                </a:cxn>
                <a:cxn ang="0">
                  <a:pos x="0" y="508"/>
                </a:cxn>
                <a:cxn ang="0">
                  <a:pos x="18" y="526"/>
                </a:cxn>
                <a:cxn ang="0">
                  <a:pos x="61" y="529"/>
                </a:cxn>
                <a:cxn ang="0">
                  <a:pos x="101" y="558"/>
                </a:cxn>
                <a:cxn ang="0">
                  <a:pos x="89" y="581"/>
                </a:cxn>
              </a:cxnLst>
              <a:rect l="0" t="0" r="r" b="b"/>
              <a:pathLst>
                <a:path w="478" h="626">
                  <a:moveTo>
                    <a:pt x="66" y="626"/>
                  </a:moveTo>
                  <a:lnTo>
                    <a:pt x="66" y="626"/>
                  </a:lnTo>
                  <a:lnTo>
                    <a:pt x="67" y="620"/>
                  </a:lnTo>
                  <a:lnTo>
                    <a:pt x="70" y="616"/>
                  </a:lnTo>
                  <a:lnTo>
                    <a:pt x="74" y="614"/>
                  </a:lnTo>
                  <a:lnTo>
                    <a:pt x="79" y="612"/>
                  </a:lnTo>
                  <a:lnTo>
                    <a:pt x="86" y="611"/>
                  </a:lnTo>
                  <a:lnTo>
                    <a:pt x="93" y="611"/>
                  </a:lnTo>
                  <a:lnTo>
                    <a:pt x="109" y="612"/>
                  </a:lnTo>
                  <a:lnTo>
                    <a:pt x="124" y="614"/>
                  </a:lnTo>
                  <a:lnTo>
                    <a:pt x="137" y="618"/>
                  </a:lnTo>
                  <a:lnTo>
                    <a:pt x="150" y="621"/>
                  </a:lnTo>
                  <a:lnTo>
                    <a:pt x="150" y="621"/>
                  </a:lnTo>
                  <a:lnTo>
                    <a:pt x="155" y="607"/>
                  </a:lnTo>
                  <a:lnTo>
                    <a:pt x="158" y="592"/>
                  </a:lnTo>
                  <a:lnTo>
                    <a:pt x="162" y="576"/>
                  </a:lnTo>
                  <a:lnTo>
                    <a:pt x="165" y="561"/>
                  </a:lnTo>
                  <a:lnTo>
                    <a:pt x="170" y="547"/>
                  </a:lnTo>
                  <a:lnTo>
                    <a:pt x="172" y="542"/>
                  </a:lnTo>
                  <a:lnTo>
                    <a:pt x="175" y="536"/>
                  </a:lnTo>
                  <a:lnTo>
                    <a:pt x="180" y="531"/>
                  </a:lnTo>
                  <a:lnTo>
                    <a:pt x="185" y="529"/>
                  </a:lnTo>
                  <a:lnTo>
                    <a:pt x="192" y="527"/>
                  </a:lnTo>
                  <a:lnTo>
                    <a:pt x="198" y="526"/>
                  </a:lnTo>
                  <a:lnTo>
                    <a:pt x="198" y="526"/>
                  </a:lnTo>
                  <a:lnTo>
                    <a:pt x="205" y="527"/>
                  </a:lnTo>
                  <a:lnTo>
                    <a:pt x="211" y="527"/>
                  </a:lnTo>
                  <a:lnTo>
                    <a:pt x="223" y="531"/>
                  </a:lnTo>
                  <a:lnTo>
                    <a:pt x="233" y="536"/>
                  </a:lnTo>
                  <a:lnTo>
                    <a:pt x="242" y="543"/>
                  </a:lnTo>
                  <a:lnTo>
                    <a:pt x="253" y="549"/>
                  </a:lnTo>
                  <a:lnTo>
                    <a:pt x="263" y="553"/>
                  </a:lnTo>
                  <a:lnTo>
                    <a:pt x="273" y="558"/>
                  </a:lnTo>
                  <a:lnTo>
                    <a:pt x="280" y="559"/>
                  </a:lnTo>
                  <a:lnTo>
                    <a:pt x="286" y="559"/>
                  </a:lnTo>
                  <a:lnTo>
                    <a:pt x="286" y="559"/>
                  </a:lnTo>
                  <a:lnTo>
                    <a:pt x="290" y="559"/>
                  </a:lnTo>
                  <a:lnTo>
                    <a:pt x="294" y="558"/>
                  </a:lnTo>
                  <a:lnTo>
                    <a:pt x="296" y="555"/>
                  </a:lnTo>
                  <a:lnTo>
                    <a:pt x="297" y="554"/>
                  </a:lnTo>
                  <a:lnTo>
                    <a:pt x="301" y="549"/>
                  </a:lnTo>
                  <a:lnTo>
                    <a:pt x="301" y="540"/>
                  </a:lnTo>
                  <a:lnTo>
                    <a:pt x="301" y="540"/>
                  </a:lnTo>
                  <a:lnTo>
                    <a:pt x="301" y="538"/>
                  </a:lnTo>
                  <a:lnTo>
                    <a:pt x="299" y="535"/>
                  </a:lnTo>
                  <a:lnTo>
                    <a:pt x="294" y="528"/>
                  </a:lnTo>
                  <a:lnTo>
                    <a:pt x="286" y="522"/>
                  </a:lnTo>
                  <a:lnTo>
                    <a:pt x="277" y="515"/>
                  </a:lnTo>
                  <a:lnTo>
                    <a:pt x="257" y="501"/>
                  </a:lnTo>
                  <a:lnTo>
                    <a:pt x="250" y="494"/>
                  </a:lnTo>
                  <a:lnTo>
                    <a:pt x="246" y="489"/>
                  </a:lnTo>
                  <a:lnTo>
                    <a:pt x="246" y="489"/>
                  </a:lnTo>
                  <a:lnTo>
                    <a:pt x="246" y="470"/>
                  </a:lnTo>
                  <a:lnTo>
                    <a:pt x="246" y="470"/>
                  </a:lnTo>
                  <a:lnTo>
                    <a:pt x="246" y="470"/>
                  </a:lnTo>
                  <a:lnTo>
                    <a:pt x="258" y="470"/>
                  </a:lnTo>
                  <a:lnTo>
                    <a:pt x="266" y="469"/>
                  </a:lnTo>
                  <a:lnTo>
                    <a:pt x="273" y="468"/>
                  </a:lnTo>
                  <a:lnTo>
                    <a:pt x="279" y="463"/>
                  </a:lnTo>
                  <a:lnTo>
                    <a:pt x="279" y="463"/>
                  </a:lnTo>
                  <a:lnTo>
                    <a:pt x="276" y="460"/>
                  </a:lnTo>
                  <a:lnTo>
                    <a:pt x="271" y="456"/>
                  </a:lnTo>
                  <a:lnTo>
                    <a:pt x="259" y="450"/>
                  </a:lnTo>
                  <a:lnTo>
                    <a:pt x="255" y="447"/>
                  </a:lnTo>
                  <a:lnTo>
                    <a:pt x="250" y="444"/>
                  </a:lnTo>
                  <a:lnTo>
                    <a:pt x="247" y="439"/>
                  </a:lnTo>
                  <a:lnTo>
                    <a:pt x="246" y="435"/>
                  </a:lnTo>
                  <a:lnTo>
                    <a:pt x="246" y="435"/>
                  </a:lnTo>
                  <a:lnTo>
                    <a:pt x="247" y="427"/>
                  </a:lnTo>
                  <a:lnTo>
                    <a:pt x="249" y="420"/>
                  </a:lnTo>
                  <a:lnTo>
                    <a:pt x="253" y="413"/>
                  </a:lnTo>
                  <a:lnTo>
                    <a:pt x="258" y="407"/>
                  </a:lnTo>
                  <a:lnTo>
                    <a:pt x="264" y="401"/>
                  </a:lnTo>
                  <a:lnTo>
                    <a:pt x="271" y="397"/>
                  </a:lnTo>
                  <a:lnTo>
                    <a:pt x="279" y="394"/>
                  </a:lnTo>
                  <a:lnTo>
                    <a:pt x="286" y="393"/>
                  </a:lnTo>
                  <a:lnTo>
                    <a:pt x="286" y="393"/>
                  </a:lnTo>
                  <a:lnTo>
                    <a:pt x="293" y="395"/>
                  </a:lnTo>
                  <a:lnTo>
                    <a:pt x="303" y="399"/>
                  </a:lnTo>
                  <a:lnTo>
                    <a:pt x="328" y="412"/>
                  </a:lnTo>
                  <a:lnTo>
                    <a:pt x="355" y="425"/>
                  </a:lnTo>
                  <a:lnTo>
                    <a:pt x="365" y="432"/>
                  </a:lnTo>
                  <a:lnTo>
                    <a:pt x="371" y="438"/>
                  </a:lnTo>
                  <a:lnTo>
                    <a:pt x="371" y="438"/>
                  </a:lnTo>
                  <a:lnTo>
                    <a:pt x="460" y="438"/>
                  </a:lnTo>
                  <a:lnTo>
                    <a:pt x="460" y="438"/>
                  </a:lnTo>
                  <a:lnTo>
                    <a:pt x="455" y="412"/>
                  </a:lnTo>
                  <a:lnTo>
                    <a:pt x="455" y="412"/>
                  </a:lnTo>
                  <a:lnTo>
                    <a:pt x="455" y="412"/>
                  </a:lnTo>
                  <a:lnTo>
                    <a:pt x="465" y="390"/>
                  </a:lnTo>
                  <a:lnTo>
                    <a:pt x="469" y="379"/>
                  </a:lnTo>
                  <a:lnTo>
                    <a:pt x="470" y="368"/>
                  </a:lnTo>
                  <a:lnTo>
                    <a:pt x="470" y="368"/>
                  </a:lnTo>
                  <a:lnTo>
                    <a:pt x="470" y="349"/>
                  </a:lnTo>
                  <a:lnTo>
                    <a:pt x="470" y="349"/>
                  </a:lnTo>
                  <a:lnTo>
                    <a:pt x="452" y="349"/>
                  </a:lnTo>
                  <a:lnTo>
                    <a:pt x="444" y="349"/>
                  </a:lnTo>
                  <a:lnTo>
                    <a:pt x="437" y="347"/>
                  </a:lnTo>
                  <a:lnTo>
                    <a:pt x="431" y="345"/>
                  </a:lnTo>
                  <a:lnTo>
                    <a:pt x="426" y="340"/>
                  </a:lnTo>
                  <a:lnTo>
                    <a:pt x="423" y="333"/>
                  </a:lnTo>
                  <a:lnTo>
                    <a:pt x="422" y="323"/>
                  </a:lnTo>
                  <a:lnTo>
                    <a:pt x="422" y="323"/>
                  </a:lnTo>
                  <a:lnTo>
                    <a:pt x="415" y="325"/>
                  </a:lnTo>
                  <a:lnTo>
                    <a:pt x="407" y="326"/>
                  </a:lnTo>
                  <a:lnTo>
                    <a:pt x="399" y="325"/>
                  </a:lnTo>
                  <a:lnTo>
                    <a:pt x="389" y="323"/>
                  </a:lnTo>
                  <a:lnTo>
                    <a:pt x="389" y="323"/>
                  </a:lnTo>
                  <a:lnTo>
                    <a:pt x="392" y="313"/>
                  </a:lnTo>
                  <a:lnTo>
                    <a:pt x="396" y="303"/>
                  </a:lnTo>
                  <a:lnTo>
                    <a:pt x="402" y="294"/>
                  </a:lnTo>
                  <a:lnTo>
                    <a:pt x="408" y="285"/>
                  </a:lnTo>
                  <a:lnTo>
                    <a:pt x="422" y="269"/>
                  </a:lnTo>
                  <a:lnTo>
                    <a:pt x="438" y="253"/>
                  </a:lnTo>
                  <a:lnTo>
                    <a:pt x="453" y="237"/>
                  </a:lnTo>
                  <a:lnTo>
                    <a:pt x="460" y="229"/>
                  </a:lnTo>
                  <a:lnTo>
                    <a:pt x="465" y="219"/>
                  </a:lnTo>
                  <a:lnTo>
                    <a:pt x="470" y="210"/>
                  </a:lnTo>
                  <a:lnTo>
                    <a:pt x="475" y="200"/>
                  </a:lnTo>
                  <a:lnTo>
                    <a:pt x="477" y="188"/>
                  </a:lnTo>
                  <a:lnTo>
                    <a:pt x="478" y="177"/>
                  </a:lnTo>
                  <a:lnTo>
                    <a:pt x="478" y="177"/>
                  </a:lnTo>
                  <a:lnTo>
                    <a:pt x="477" y="158"/>
                  </a:lnTo>
                  <a:lnTo>
                    <a:pt x="475" y="138"/>
                  </a:lnTo>
                  <a:lnTo>
                    <a:pt x="471" y="118"/>
                  </a:lnTo>
                  <a:lnTo>
                    <a:pt x="467" y="100"/>
                  </a:lnTo>
                  <a:lnTo>
                    <a:pt x="467" y="100"/>
                  </a:lnTo>
                  <a:lnTo>
                    <a:pt x="461" y="96"/>
                  </a:lnTo>
                  <a:lnTo>
                    <a:pt x="457" y="93"/>
                  </a:lnTo>
                  <a:lnTo>
                    <a:pt x="449" y="84"/>
                  </a:lnTo>
                  <a:lnTo>
                    <a:pt x="442" y="76"/>
                  </a:lnTo>
                  <a:lnTo>
                    <a:pt x="439" y="72"/>
                  </a:lnTo>
                  <a:lnTo>
                    <a:pt x="433" y="70"/>
                  </a:lnTo>
                  <a:lnTo>
                    <a:pt x="433" y="70"/>
                  </a:lnTo>
                  <a:lnTo>
                    <a:pt x="423" y="68"/>
                  </a:lnTo>
                  <a:lnTo>
                    <a:pt x="412" y="65"/>
                  </a:lnTo>
                  <a:lnTo>
                    <a:pt x="392" y="65"/>
                  </a:lnTo>
                  <a:lnTo>
                    <a:pt x="383" y="65"/>
                  </a:lnTo>
                  <a:lnTo>
                    <a:pt x="373" y="64"/>
                  </a:lnTo>
                  <a:lnTo>
                    <a:pt x="365" y="61"/>
                  </a:lnTo>
                  <a:lnTo>
                    <a:pt x="356" y="55"/>
                  </a:lnTo>
                  <a:lnTo>
                    <a:pt x="356" y="55"/>
                  </a:lnTo>
                  <a:lnTo>
                    <a:pt x="340" y="39"/>
                  </a:lnTo>
                  <a:lnTo>
                    <a:pt x="330" y="30"/>
                  </a:lnTo>
                  <a:lnTo>
                    <a:pt x="319" y="20"/>
                  </a:lnTo>
                  <a:lnTo>
                    <a:pt x="307" y="12"/>
                  </a:lnTo>
                  <a:lnTo>
                    <a:pt x="295" y="7"/>
                  </a:lnTo>
                  <a:lnTo>
                    <a:pt x="281" y="2"/>
                  </a:lnTo>
                  <a:lnTo>
                    <a:pt x="276" y="1"/>
                  </a:lnTo>
                  <a:lnTo>
                    <a:pt x="269" y="0"/>
                  </a:lnTo>
                  <a:lnTo>
                    <a:pt x="269" y="0"/>
                  </a:lnTo>
                  <a:lnTo>
                    <a:pt x="265" y="1"/>
                  </a:lnTo>
                  <a:lnTo>
                    <a:pt x="261" y="4"/>
                  </a:lnTo>
                  <a:lnTo>
                    <a:pt x="261" y="4"/>
                  </a:lnTo>
                  <a:lnTo>
                    <a:pt x="259" y="16"/>
                  </a:lnTo>
                  <a:lnTo>
                    <a:pt x="257" y="25"/>
                  </a:lnTo>
                  <a:lnTo>
                    <a:pt x="255" y="33"/>
                  </a:lnTo>
                  <a:lnTo>
                    <a:pt x="251" y="41"/>
                  </a:lnTo>
                  <a:lnTo>
                    <a:pt x="248" y="48"/>
                  </a:lnTo>
                  <a:lnTo>
                    <a:pt x="246" y="57"/>
                  </a:lnTo>
                  <a:lnTo>
                    <a:pt x="243" y="66"/>
                  </a:lnTo>
                  <a:lnTo>
                    <a:pt x="242" y="78"/>
                  </a:lnTo>
                  <a:lnTo>
                    <a:pt x="242" y="78"/>
                  </a:lnTo>
                  <a:lnTo>
                    <a:pt x="243" y="92"/>
                  </a:lnTo>
                  <a:lnTo>
                    <a:pt x="244" y="102"/>
                  </a:lnTo>
                  <a:lnTo>
                    <a:pt x="249" y="110"/>
                  </a:lnTo>
                  <a:lnTo>
                    <a:pt x="254" y="118"/>
                  </a:lnTo>
                  <a:lnTo>
                    <a:pt x="254" y="118"/>
                  </a:lnTo>
                  <a:lnTo>
                    <a:pt x="250" y="120"/>
                  </a:lnTo>
                  <a:lnTo>
                    <a:pt x="247" y="124"/>
                  </a:lnTo>
                  <a:lnTo>
                    <a:pt x="238" y="127"/>
                  </a:lnTo>
                  <a:lnTo>
                    <a:pt x="226" y="130"/>
                  </a:lnTo>
                  <a:lnTo>
                    <a:pt x="215" y="131"/>
                  </a:lnTo>
                  <a:lnTo>
                    <a:pt x="190" y="130"/>
                  </a:lnTo>
                  <a:lnTo>
                    <a:pt x="172" y="129"/>
                  </a:lnTo>
                  <a:lnTo>
                    <a:pt x="172" y="129"/>
                  </a:lnTo>
                  <a:lnTo>
                    <a:pt x="170" y="141"/>
                  </a:lnTo>
                  <a:lnTo>
                    <a:pt x="167" y="146"/>
                  </a:lnTo>
                  <a:lnTo>
                    <a:pt x="166" y="150"/>
                  </a:lnTo>
                  <a:lnTo>
                    <a:pt x="163" y="154"/>
                  </a:lnTo>
                  <a:lnTo>
                    <a:pt x="159" y="156"/>
                  </a:lnTo>
                  <a:lnTo>
                    <a:pt x="156" y="157"/>
                  </a:lnTo>
                  <a:lnTo>
                    <a:pt x="150" y="158"/>
                  </a:lnTo>
                  <a:lnTo>
                    <a:pt x="150" y="158"/>
                  </a:lnTo>
                  <a:lnTo>
                    <a:pt x="144" y="157"/>
                  </a:lnTo>
                  <a:lnTo>
                    <a:pt x="140" y="155"/>
                  </a:lnTo>
                  <a:lnTo>
                    <a:pt x="135" y="152"/>
                  </a:lnTo>
                  <a:lnTo>
                    <a:pt x="132" y="147"/>
                  </a:lnTo>
                  <a:lnTo>
                    <a:pt x="127" y="137"/>
                  </a:lnTo>
                  <a:lnTo>
                    <a:pt x="125" y="129"/>
                  </a:lnTo>
                  <a:lnTo>
                    <a:pt x="125" y="129"/>
                  </a:lnTo>
                  <a:lnTo>
                    <a:pt x="116" y="130"/>
                  </a:lnTo>
                  <a:lnTo>
                    <a:pt x="109" y="132"/>
                  </a:lnTo>
                  <a:lnTo>
                    <a:pt x="105" y="132"/>
                  </a:lnTo>
                  <a:lnTo>
                    <a:pt x="101" y="132"/>
                  </a:lnTo>
                  <a:lnTo>
                    <a:pt x="97" y="131"/>
                  </a:lnTo>
                  <a:lnTo>
                    <a:pt x="91" y="129"/>
                  </a:lnTo>
                  <a:lnTo>
                    <a:pt x="91" y="129"/>
                  </a:lnTo>
                  <a:lnTo>
                    <a:pt x="95" y="123"/>
                  </a:lnTo>
                  <a:lnTo>
                    <a:pt x="98" y="118"/>
                  </a:lnTo>
                  <a:lnTo>
                    <a:pt x="105" y="110"/>
                  </a:lnTo>
                  <a:lnTo>
                    <a:pt x="109" y="107"/>
                  </a:lnTo>
                  <a:lnTo>
                    <a:pt x="111" y="103"/>
                  </a:lnTo>
                  <a:lnTo>
                    <a:pt x="113" y="99"/>
                  </a:lnTo>
                  <a:lnTo>
                    <a:pt x="113" y="93"/>
                  </a:lnTo>
                  <a:lnTo>
                    <a:pt x="113" y="93"/>
                  </a:lnTo>
                  <a:lnTo>
                    <a:pt x="112" y="86"/>
                  </a:lnTo>
                  <a:lnTo>
                    <a:pt x="110" y="81"/>
                  </a:lnTo>
                  <a:lnTo>
                    <a:pt x="106" y="78"/>
                  </a:lnTo>
                  <a:lnTo>
                    <a:pt x="101" y="76"/>
                  </a:lnTo>
                  <a:lnTo>
                    <a:pt x="95" y="74"/>
                  </a:lnTo>
                  <a:lnTo>
                    <a:pt x="89" y="74"/>
                  </a:lnTo>
                  <a:lnTo>
                    <a:pt x="78" y="73"/>
                  </a:lnTo>
                  <a:lnTo>
                    <a:pt x="78" y="73"/>
                  </a:lnTo>
                  <a:lnTo>
                    <a:pt x="66" y="74"/>
                  </a:lnTo>
                  <a:lnTo>
                    <a:pt x="56" y="77"/>
                  </a:lnTo>
                  <a:lnTo>
                    <a:pt x="48" y="80"/>
                  </a:lnTo>
                  <a:lnTo>
                    <a:pt x="41" y="85"/>
                  </a:lnTo>
                  <a:lnTo>
                    <a:pt x="36" y="92"/>
                  </a:lnTo>
                  <a:lnTo>
                    <a:pt x="33" y="100"/>
                  </a:lnTo>
                  <a:lnTo>
                    <a:pt x="30" y="110"/>
                  </a:lnTo>
                  <a:lnTo>
                    <a:pt x="29" y="122"/>
                  </a:lnTo>
                  <a:lnTo>
                    <a:pt x="29" y="122"/>
                  </a:lnTo>
                  <a:lnTo>
                    <a:pt x="30" y="142"/>
                  </a:lnTo>
                  <a:lnTo>
                    <a:pt x="33" y="161"/>
                  </a:lnTo>
                  <a:lnTo>
                    <a:pt x="36" y="176"/>
                  </a:lnTo>
                  <a:lnTo>
                    <a:pt x="40" y="183"/>
                  </a:lnTo>
                  <a:lnTo>
                    <a:pt x="42" y="188"/>
                  </a:lnTo>
                  <a:lnTo>
                    <a:pt x="47" y="193"/>
                  </a:lnTo>
                  <a:lnTo>
                    <a:pt x="50" y="198"/>
                  </a:lnTo>
                  <a:lnTo>
                    <a:pt x="55" y="201"/>
                  </a:lnTo>
                  <a:lnTo>
                    <a:pt x="60" y="204"/>
                  </a:lnTo>
                  <a:lnTo>
                    <a:pt x="66" y="207"/>
                  </a:lnTo>
                  <a:lnTo>
                    <a:pt x="73" y="209"/>
                  </a:lnTo>
                  <a:lnTo>
                    <a:pt x="80" y="210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6" y="210"/>
                  </a:lnTo>
                  <a:lnTo>
                    <a:pt x="103" y="213"/>
                  </a:lnTo>
                  <a:lnTo>
                    <a:pt x="114" y="217"/>
                  </a:lnTo>
                  <a:lnTo>
                    <a:pt x="127" y="223"/>
                  </a:lnTo>
                  <a:lnTo>
                    <a:pt x="134" y="224"/>
                  </a:lnTo>
                  <a:lnTo>
                    <a:pt x="143" y="225"/>
                  </a:lnTo>
                  <a:lnTo>
                    <a:pt x="143" y="225"/>
                  </a:lnTo>
                  <a:lnTo>
                    <a:pt x="164" y="224"/>
                  </a:lnTo>
                  <a:lnTo>
                    <a:pt x="183" y="221"/>
                  </a:lnTo>
                  <a:lnTo>
                    <a:pt x="198" y="215"/>
                  </a:lnTo>
                  <a:lnTo>
                    <a:pt x="210" y="210"/>
                  </a:lnTo>
                  <a:lnTo>
                    <a:pt x="210" y="210"/>
                  </a:lnTo>
                  <a:lnTo>
                    <a:pt x="227" y="210"/>
                  </a:lnTo>
                  <a:lnTo>
                    <a:pt x="227" y="210"/>
                  </a:lnTo>
                  <a:lnTo>
                    <a:pt x="227" y="210"/>
                  </a:lnTo>
                  <a:lnTo>
                    <a:pt x="226" y="217"/>
                  </a:lnTo>
                  <a:lnTo>
                    <a:pt x="221" y="231"/>
                  </a:lnTo>
                  <a:lnTo>
                    <a:pt x="206" y="265"/>
                  </a:lnTo>
                  <a:lnTo>
                    <a:pt x="197" y="283"/>
                  </a:lnTo>
                  <a:lnTo>
                    <a:pt x="189" y="299"/>
                  </a:lnTo>
                  <a:lnTo>
                    <a:pt x="181" y="309"/>
                  </a:lnTo>
                  <a:lnTo>
                    <a:pt x="179" y="311"/>
                  </a:lnTo>
                  <a:lnTo>
                    <a:pt x="177" y="313"/>
                  </a:lnTo>
                  <a:lnTo>
                    <a:pt x="177" y="313"/>
                  </a:lnTo>
                  <a:lnTo>
                    <a:pt x="172" y="313"/>
                  </a:lnTo>
                  <a:lnTo>
                    <a:pt x="168" y="311"/>
                  </a:lnTo>
                  <a:lnTo>
                    <a:pt x="159" y="307"/>
                  </a:lnTo>
                  <a:lnTo>
                    <a:pt x="151" y="303"/>
                  </a:lnTo>
                  <a:lnTo>
                    <a:pt x="147" y="302"/>
                  </a:lnTo>
                  <a:lnTo>
                    <a:pt x="143" y="302"/>
                  </a:lnTo>
                  <a:lnTo>
                    <a:pt x="143" y="302"/>
                  </a:lnTo>
                  <a:lnTo>
                    <a:pt x="136" y="303"/>
                  </a:lnTo>
                  <a:lnTo>
                    <a:pt x="127" y="308"/>
                  </a:lnTo>
                  <a:lnTo>
                    <a:pt x="117" y="314"/>
                  </a:lnTo>
                  <a:lnTo>
                    <a:pt x="105" y="321"/>
                  </a:lnTo>
                  <a:lnTo>
                    <a:pt x="87" y="336"/>
                  </a:lnTo>
                  <a:lnTo>
                    <a:pt x="80" y="341"/>
                  </a:lnTo>
                  <a:lnTo>
                    <a:pt x="78" y="346"/>
                  </a:lnTo>
                  <a:lnTo>
                    <a:pt x="78" y="346"/>
                  </a:lnTo>
                  <a:lnTo>
                    <a:pt x="68" y="359"/>
                  </a:lnTo>
                  <a:lnTo>
                    <a:pt x="64" y="369"/>
                  </a:lnTo>
                  <a:lnTo>
                    <a:pt x="61" y="379"/>
                  </a:lnTo>
                  <a:lnTo>
                    <a:pt x="60" y="389"/>
                  </a:lnTo>
                  <a:lnTo>
                    <a:pt x="59" y="398"/>
                  </a:lnTo>
                  <a:lnTo>
                    <a:pt x="58" y="408"/>
                  </a:lnTo>
                  <a:lnTo>
                    <a:pt x="52" y="420"/>
                  </a:lnTo>
                  <a:lnTo>
                    <a:pt x="44" y="435"/>
                  </a:lnTo>
                  <a:lnTo>
                    <a:pt x="44" y="435"/>
                  </a:lnTo>
                  <a:lnTo>
                    <a:pt x="37" y="443"/>
                  </a:lnTo>
                  <a:lnTo>
                    <a:pt x="29" y="451"/>
                  </a:lnTo>
                  <a:lnTo>
                    <a:pt x="15" y="466"/>
                  </a:lnTo>
                  <a:lnTo>
                    <a:pt x="9" y="474"/>
                  </a:lnTo>
                  <a:lnTo>
                    <a:pt x="4" y="482"/>
                  </a:lnTo>
                  <a:lnTo>
                    <a:pt x="2" y="492"/>
                  </a:lnTo>
                  <a:lnTo>
                    <a:pt x="0" y="504"/>
                  </a:lnTo>
                  <a:lnTo>
                    <a:pt x="0" y="504"/>
                  </a:lnTo>
                  <a:lnTo>
                    <a:pt x="0" y="508"/>
                  </a:lnTo>
                  <a:lnTo>
                    <a:pt x="2" y="513"/>
                  </a:lnTo>
                  <a:lnTo>
                    <a:pt x="4" y="517"/>
                  </a:lnTo>
                  <a:lnTo>
                    <a:pt x="6" y="520"/>
                  </a:lnTo>
                  <a:lnTo>
                    <a:pt x="10" y="522"/>
                  </a:lnTo>
                  <a:lnTo>
                    <a:pt x="13" y="524"/>
                  </a:lnTo>
                  <a:lnTo>
                    <a:pt x="18" y="526"/>
                  </a:lnTo>
                  <a:lnTo>
                    <a:pt x="21" y="526"/>
                  </a:lnTo>
                  <a:lnTo>
                    <a:pt x="21" y="526"/>
                  </a:lnTo>
                  <a:lnTo>
                    <a:pt x="48" y="526"/>
                  </a:lnTo>
                  <a:lnTo>
                    <a:pt x="48" y="526"/>
                  </a:lnTo>
                  <a:lnTo>
                    <a:pt x="53" y="527"/>
                  </a:lnTo>
                  <a:lnTo>
                    <a:pt x="61" y="529"/>
                  </a:lnTo>
                  <a:lnTo>
                    <a:pt x="70" y="531"/>
                  </a:lnTo>
                  <a:lnTo>
                    <a:pt x="80" y="536"/>
                  </a:lnTo>
                  <a:lnTo>
                    <a:pt x="88" y="542"/>
                  </a:lnTo>
                  <a:lnTo>
                    <a:pt x="96" y="550"/>
                  </a:lnTo>
                  <a:lnTo>
                    <a:pt x="98" y="553"/>
                  </a:lnTo>
                  <a:lnTo>
                    <a:pt x="101" y="558"/>
                  </a:lnTo>
                  <a:lnTo>
                    <a:pt x="103" y="561"/>
                  </a:lnTo>
                  <a:lnTo>
                    <a:pt x="103" y="567"/>
                  </a:lnTo>
                  <a:lnTo>
                    <a:pt x="103" y="567"/>
                  </a:lnTo>
                  <a:lnTo>
                    <a:pt x="102" y="568"/>
                  </a:lnTo>
                  <a:lnTo>
                    <a:pt x="98" y="572"/>
                  </a:lnTo>
                  <a:lnTo>
                    <a:pt x="89" y="581"/>
                  </a:lnTo>
                  <a:lnTo>
                    <a:pt x="70" y="599"/>
                  </a:lnTo>
                  <a:lnTo>
                    <a:pt x="70" y="599"/>
                  </a:lnTo>
                  <a:lnTo>
                    <a:pt x="70" y="614"/>
                  </a:lnTo>
                  <a:lnTo>
                    <a:pt x="66" y="626"/>
                  </a:lnTo>
                  <a:lnTo>
                    <a:pt x="66" y="62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>
                <a:lnSpc>
                  <a:spcPct val="90000"/>
                </a:lnSpc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</a:endParaRPr>
            </a:p>
          </p:txBody>
        </p:sp>
        <p:sp>
          <p:nvSpPr>
            <p:cNvPr id="334" name="Freeform 62">
              <a:extLst>
                <a:ext uri="{FF2B5EF4-FFF2-40B4-BE49-F238E27FC236}">
                  <a16:creationId xmlns:a16="http://schemas.microsoft.com/office/drawing/2014/main" id="{A782CDB4-6973-EEF1-0231-808059767FE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44563" y="5110422"/>
              <a:ext cx="677154" cy="712449"/>
            </a:xfrm>
            <a:custGeom>
              <a:avLst/>
              <a:gdLst/>
              <a:ahLst/>
              <a:cxnLst>
                <a:cxn ang="0">
                  <a:pos x="28" y="301"/>
                </a:cxn>
                <a:cxn ang="0">
                  <a:pos x="66" y="338"/>
                </a:cxn>
                <a:cxn ang="0">
                  <a:pos x="119" y="338"/>
                </a:cxn>
                <a:cxn ang="0">
                  <a:pos x="126" y="387"/>
                </a:cxn>
                <a:cxn ang="0">
                  <a:pos x="150" y="408"/>
                </a:cxn>
                <a:cxn ang="0">
                  <a:pos x="191" y="434"/>
                </a:cxn>
                <a:cxn ang="0">
                  <a:pos x="212" y="525"/>
                </a:cxn>
                <a:cxn ang="0">
                  <a:pos x="249" y="564"/>
                </a:cxn>
                <a:cxn ang="0">
                  <a:pos x="273" y="599"/>
                </a:cxn>
                <a:cxn ang="0">
                  <a:pos x="321" y="649"/>
                </a:cxn>
                <a:cxn ang="0">
                  <a:pos x="393" y="632"/>
                </a:cxn>
                <a:cxn ang="0">
                  <a:pos x="445" y="637"/>
                </a:cxn>
                <a:cxn ang="0">
                  <a:pos x="479" y="684"/>
                </a:cxn>
                <a:cxn ang="0">
                  <a:pos x="559" y="698"/>
                </a:cxn>
                <a:cxn ang="0">
                  <a:pos x="598" y="790"/>
                </a:cxn>
                <a:cxn ang="0">
                  <a:pos x="648" y="823"/>
                </a:cxn>
                <a:cxn ang="0">
                  <a:pos x="689" y="808"/>
                </a:cxn>
                <a:cxn ang="0">
                  <a:pos x="729" y="845"/>
                </a:cxn>
                <a:cxn ang="0">
                  <a:pos x="779" y="861"/>
                </a:cxn>
                <a:cxn ang="0">
                  <a:pos x="838" y="837"/>
                </a:cxn>
                <a:cxn ang="0">
                  <a:pos x="858" y="779"/>
                </a:cxn>
                <a:cxn ang="0">
                  <a:pos x="819" y="753"/>
                </a:cxn>
                <a:cxn ang="0">
                  <a:pos x="815" y="726"/>
                </a:cxn>
                <a:cxn ang="0">
                  <a:pos x="782" y="706"/>
                </a:cxn>
                <a:cxn ang="0">
                  <a:pos x="791" y="683"/>
                </a:cxn>
                <a:cxn ang="0">
                  <a:pos x="776" y="657"/>
                </a:cxn>
                <a:cxn ang="0">
                  <a:pos x="773" y="617"/>
                </a:cxn>
                <a:cxn ang="0">
                  <a:pos x="804" y="576"/>
                </a:cxn>
                <a:cxn ang="0">
                  <a:pos x="756" y="545"/>
                </a:cxn>
                <a:cxn ang="0">
                  <a:pos x="709" y="544"/>
                </a:cxn>
                <a:cxn ang="0">
                  <a:pos x="669" y="573"/>
                </a:cxn>
                <a:cxn ang="0">
                  <a:pos x="624" y="599"/>
                </a:cxn>
                <a:cxn ang="0">
                  <a:pos x="584" y="568"/>
                </a:cxn>
                <a:cxn ang="0">
                  <a:pos x="557" y="564"/>
                </a:cxn>
                <a:cxn ang="0">
                  <a:pos x="522" y="569"/>
                </a:cxn>
                <a:cxn ang="0">
                  <a:pos x="485" y="530"/>
                </a:cxn>
                <a:cxn ang="0">
                  <a:pos x="501" y="500"/>
                </a:cxn>
                <a:cxn ang="0">
                  <a:pos x="479" y="460"/>
                </a:cxn>
                <a:cxn ang="0">
                  <a:pos x="507" y="439"/>
                </a:cxn>
                <a:cxn ang="0">
                  <a:pos x="518" y="417"/>
                </a:cxn>
                <a:cxn ang="0">
                  <a:pos x="489" y="386"/>
                </a:cxn>
                <a:cxn ang="0">
                  <a:pos x="461" y="401"/>
                </a:cxn>
                <a:cxn ang="0">
                  <a:pos x="449" y="371"/>
                </a:cxn>
                <a:cxn ang="0">
                  <a:pos x="440" y="280"/>
                </a:cxn>
                <a:cxn ang="0">
                  <a:pos x="396" y="178"/>
                </a:cxn>
                <a:cxn ang="0">
                  <a:pos x="385" y="100"/>
                </a:cxn>
                <a:cxn ang="0">
                  <a:pos x="361" y="67"/>
                </a:cxn>
                <a:cxn ang="0">
                  <a:pos x="371" y="31"/>
                </a:cxn>
                <a:cxn ang="0">
                  <a:pos x="349" y="6"/>
                </a:cxn>
                <a:cxn ang="0">
                  <a:pos x="319" y="4"/>
                </a:cxn>
                <a:cxn ang="0">
                  <a:pos x="308" y="52"/>
                </a:cxn>
                <a:cxn ang="0">
                  <a:pos x="274" y="77"/>
                </a:cxn>
                <a:cxn ang="0">
                  <a:pos x="237" y="124"/>
                </a:cxn>
                <a:cxn ang="0">
                  <a:pos x="193" y="161"/>
                </a:cxn>
                <a:cxn ang="0">
                  <a:pos x="148" y="179"/>
                </a:cxn>
                <a:cxn ang="0">
                  <a:pos x="91" y="235"/>
                </a:cxn>
                <a:cxn ang="0">
                  <a:pos x="13" y="260"/>
                </a:cxn>
              </a:cxnLst>
              <a:rect l="0" t="0" r="r" b="b"/>
              <a:pathLst>
                <a:path w="861" h="862">
                  <a:moveTo>
                    <a:pt x="0" y="279"/>
                  </a:moveTo>
                  <a:lnTo>
                    <a:pt x="0" y="279"/>
                  </a:lnTo>
                  <a:lnTo>
                    <a:pt x="7" y="281"/>
                  </a:lnTo>
                  <a:lnTo>
                    <a:pt x="13" y="283"/>
                  </a:lnTo>
                  <a:lnTo>
                    <a:pt x="18" y="287"/>
                  </a:lnTo>
                  <a:lnTo>
                    <a:pt x="21" y="292"/>
                  </a:lnTo>
                  <a:lnTo>
                    <a:pt x="28" y="301"/>
                  </a:lnTo>
                  <a:lnTo>
                    <a:pt x="34" y="311"/>
                  </a:lnTo>
                  <a:lnTo>
                    <a:pt x="40" y="321"/>
                  </a:lnTo>
                  <a:lnTo>
                    <a:pt x="44" y="326"/>
                  </a:lnTo>
                  <a:lnTo>
                    <a:pt x="48" y="329"/>
                  </a:lnTo>
                  <a:lnTo>
                    <a:pt x="53" y="333"/>
                  </a:lnTo>
                  <a:lnTo>
                    <a:pt x="59" y="335"/>
                  </a:lnTo>
                  <a:lnTo>
                    <a:pt x="66" y="338"/>
                  </a:lnTo>
                  <a:lnTo>
                    <a:pt x="74" y="338"/>
                  </a:lnTo>
                  <a:lnTo>
                    <a:pt x="74" y="338"/>
                  </a:lnTo>
                  <a:lnTo>
                    <a:pt x="87" y="338"/>
                  </a:lnTo>
                  <a:lnTo>
                    <a:pt x="98" y="335"/>
                  </a:lnTo>
                  <a:lnTo>
                    <a:pt x="109" y="335"/>
                  </a:lnTo>
                  <a:lnTo>
                    <a:pt x="113" y="336"/>
                  </a:lnTo>
                  <a:lnTo>
                    <a:pt x="119" y="338"/>
                  </a:lnTo>
                  <a:lnTo>
                    <a:pt x="119" y="338"/>
                  </a:lnTo>
                  <a:lnTo>
                    <a:pt x="122" y="343"/>
                  </a:lnTo>
                  <a:lnTo>
                    <a:pt x="126" y="349"/>
                  </a:lnTo>
                  <a:lnTo>
                    <a:pt x="126" y="357"/>
                  </a:lnTo>
                  <a:lnTo>
                    <a:pt x="126" y="364"/>
                  </a:lnTo>
                  <a:lnTo>
                    <a:pt x="126" y="380"/>
                  </a:lnTo>
                  <a:lnTo>
                    <a:pt x="126" y="387"/>
                  </a:lnTo>
                  <a:lnTo>
                    <a:pt x="126" y="393"/>
                  </a:lnTo>
                  <a:lnTo>
                    <a:pt x="126" y="393"/>
                  </a:lnTo>
                  <a:lnTo>
                    <a:pt x="128" y="397"/>
                  </a:lnTo>
                  <a:lnTo>
                    <a:pt x="132" y="400"/>
                  </a:lnTo>
                  <a:lnTo>
                    <a:pt x="135" y="403"/>
                  </a:lnTo>
                  <a:lnTo>
                    <a:pt x="140" y="404"/>
                  </a:lnTo>
                  <a:lnTo>
                    <a:pt x="150" y="408"/>
                  </a:lnTo>
                  <a:lnTo>
                    <a:pt x="162" y="411"/>
                  </a:lnTo>
                  <a:lnTo>
                    <a:pt x="173" y="416"/>
                  </a:lnTo>
                  <a:lnTo>
                    <a:pt x="179" y="418"/>
                  </a:lnTo>
                  <a:lnTo>
                    <a:pt x="182" y="420"/>
                  </a:lnTo>
                  <a:lnTo>
                    <a:pt x="187" y="425"/>
                  </a:lnTo>
                  <a:lnTo>
                    <a:pt x="189" y="430"/>
                  </a:lnTo>
                  <a:lnTo>
                    <a:pt x="191" y="434"/>
                  </a:lnTo>
                  <a:lnTo>
                    <a:pt x="193" y="441"/>
                  </a:lnTo>
                  <a:lnTo>
                    <a:pt x="193" y="441"/>
                  </a:lnTo>
                  <a:lnTo>
                    <a:pt x="193" y="454"/>
                  </a:lnTo>
                  <a:lnTo>
                    <a:pt x="195" y="470"/>
                  </a:lnTo>
                  <a:lnTo>
                    <a:pt x="199" y="488"/>
                  </a:lnTo>
                  <a:lnTo>
                    <a:pt x="205" y="507"/>
                  </a:lnTo>
                  <a:lnTo>
                    <a:pt x="212" y="525"/>
                  </a:lnTo>
                  <a:lnTo>
                    <a:pt x="220" y="541"/>
                  </a:lnTo>
                  <a:lnTo>
                    <a:pt x="225" y="548"/>
                  </a:lnTo>
                  <a:lnTo>
                    <a:pt x="229" y="554"/>
                  </a:lnTo>
                  <a:lnTo>
                    <a:pt x="234" y="558"/>
                  </a:lnTo>
                  <a:lnTo>
                    <a:pt x="240" y="562"/>
                  </a:lnTo>
                  <a:lnTo>
                    <a:pt x="240" y="562"/>
                  </a:lnTo>
                  <a:lnTo>
                    <a:pt x="249" y="564"/>
                  </a:lnTo>
                  <a:lnTo>
                    <a:pt x="257" y="567"/>
                  </a:lnTo>
                  <a:lnTo>
                    <a:pt x="262" y="570"/>
                  </a:lnTo>
                  <a:lnTo>
                    <a:pt x="266" y="575"/>
                  </a:lnTo>
                  <a:lnTo>
                    <a:pt x="269" y="580"/>
                  </a:lnTo>
                  <a:lnTo>
                    <a:pt x="271" y="586"/>
                  </a:lnTo>
                  <a:lnTo>
                    <a:pt x="273" y="599"/>
                  </a:lnTo>
                  <a:lnTo>
                    <a:pt x="273" y="599"/>
                  </a:lnTo>
                  <a:lnTo>
                    <a:pt x="275" y="610"/>
                  </a:lnTo>
                  <a:lnTo>
                    <a:pt x="280" y="619"/>
                  </a:lnTo>
                  <a:lnTo>
                    <a:pt x="286" y="629"/>
                  </a:lnTo>
                  <a:lnTo>
                    <a:pt x="293" y="636"/>
                  </a:lnTo>
                  <a:lnTo>
                    <a:pt x="302" y="641"/>
                  </a:lnTo>
                  <a:lnTo>
                    <a:pt x="311" y="646"/>
                  </a:lnTo>
                  <a:lnTo>
                    <a:pt x="321" y="649"/>
                  </a:lnTo>
                  <a:lnTo>
                    <a:pt x="332" y="651"/>
                  </a:lnTo>
                  <a:lnTo>
                    <a:pt x="332" y="651"/>
                  </a:lnTo>
                  <a:lnTo>
                    <a:pt x="343" y="649"/>
                  </a:lnTo>
                  <a:lnTo>
                    <a:pt x="353" y="647"/>
                  </a:lnTo>
                  <a:lnTo>
                    <a:pt x="373" y="639"/>
                  </a:lnTo>
                  <a:lnTo>
                    <a:pt x="382" y="636"/>
                  </a:lnTo>
                  <a:lnTo>
                    <a:pt x="393" y="632"/>
                  </a:lnTo>
                  <a:lnTo>
                    <a:pt x="404" y="630"/>
                  </a:lnTo>
                  <a:lnTo>
                    <a:pt x="416" y="629"/>
                  </a:lnTo>
                  <a:lnTo>
                    <a:pt x="416" y="629"/>
                  </a:lnTo>
                  <a:lnTo>
                    <a:pt x="425" y="629"/>
                  </a:lnTo>
                  <a:lnTo>
                    <a:pt x="433" y="631"/>
                  </a:lnTo>
                  <a:lnTo>
                    <a:pt x="439" y="633"/>
                  </a:lnTo>
                  <a:lnTo>
                    <a:pt x="445" y="637"/>
                  </a:lnTo>
                  <a:lnTo>
                    <a:pt x="449" y="640"/>
                  </a:lnTo>
                  <a:lnTo>
                    <a:pt x="454" y="645"/>
                  </a:lnTo>
                  <a:lnTo>
                    <a:pt x="460" y="654"/>
                  </a:lnTo>
                  <a:lnTo>
                    <a:pt x="465" y="664"/>
                  </a:lnTo>
                  <a:lnTo>
                    <a:pt x="471" y="675"/>
                  </a:lnTo>
                  <a:lnTo>
                    <a:pt x="475" y="679"/>
                  </a:lnTo>
                  <a:lnTo>
                    <a:pt x="479" y="684"/>
                  </a:lnTo>
                  <a:lnTo>
                    <a:pt x="484" y="687"/>
                  </a:lnTo>
                  <a:lnTo>
                    <a:pt x="489" y="691"/>
                  </a:lnTo>
                  <a:lnTo>
                    <a:pt x="489" y="691"/>
                  </a:lnTo>
                  <a:lnTo>
                    <a:pt x="552" y="691"/>
                  </a:lnTo>
                  <a:lnTo>
                    <a:pt x="552" y="691"/>
                  </a:lnTo>
                  <a:lnTo>
                    <a:pt x="552" y="691"/>
                  </a:lnTo>
                  <a:lnTo>
                    <a:pt x="559" y="698"/>
                  </a:lnTo>
                  <a:lnTo>
                    <a:pt x="564" y="706"/>
                  </a:lnTo>
                  <a:lnTo>
                    <a:pt x="570" y="715"/>
                  </a:lnTo>
                  <a:lnTo>
                    <a:pt x="575" y="725"/>
                  </a:lnTo>
                  <a:lnTo>
                    <a:pt x="582" y="747"/>
                  </a:lnTo>
                  <a:lnTo>
                    <a:pt x="588" y="769"/>
                  </a:lnTo>
                  <a:lnTo>
                    <a:pt x="593" y="779"/>
                  </a:lnTo>
                  <a:lnTo>
                    <a:pt x="598" y="790"/>
                  </a:lnTo>
                  <a:lnTo>
                    <a:pt x="602" y="799"/>
                  </a:lnTo>
                  <a:lnTo>
                    <a:pt x="609" y="807"/>
                  </a:lnTo>
                  <a:lnTo>
                    <a:pt x="616" y="814"/>
                  </a:lnTo>
                  <a:lnTo>
                    <a:pt x="625" y="819"/>
                  </a:lnTo>
                  <a:lnTo>
                    <a:pt x="636" y="822"/>
                  </a:lnTo>
                  <a:lnTo>
                    <a:pt x="648" y="823"/>
                  </a:lnTo>
                  <a:lnTo>
                    <a:pt x="648" y="823"/>
                  </a:lnTo>
                  <a:lnTo>
                    <a:pt x="653" y="822"/>
                  </a:lnTo>
                  <a:lnTo>
                    <a:pt x="657" y="821"/>
                  </a:lnTo>
                  <a:lnTo>
                    <a:pt x="667" y="816"/>
                  </a:lnTo>
                  <a:lnTo>
                    <a:pt x="676" y="810"/>
                  </a:lnTo>
                  <a:lnTo>
                    <a:pt x="682" y="809"/>
                  </a:lnTo>
                  <a:lnTo>
                    <a:pt x="689" y="808"/>
                  </a:lnTo>
                  <a:lnTo>
                    <a:pt x="689" y="808"/>
                  </a:lnTo>
                  <a:lnTo>
                    <a:pt x="694" y="809"/>
                  </a:lnTo>
                  <a:lnTo>
                    <a:pt x="699" y="810"/>
                  </a:lnTo>
                  <a:lnTo>
                    <a:pt x="703" y="814"/>
                  </a:lnTo>
                  <a:lnTo>
                    <a:pt x="708" y="817"/>
                  </a:lnTo>
                  <a:lnTo>
                    <a:pt x="715" y="825"/>
                  </a:lnTo>
                  <a:lnTo>
                    <a:pt x="722" y="836"/>
                  </a:lnTo>
                  <a:lnTo>
                    <a:pt x="729" y="845"/>
                  </a:lnTo>
                  <a:lnTo>
                    <a:pt x="736" y="854"/>
                  </a:lnTo>
                  <a:lnTo>
                    <a:pt x="740" y="858"/>
                  </a:lnTo>
                  <a:lnTo>
                    <a:pt x="746" y="860"/>
                  </a:lnTo>
                  <a:lnTo>
                    <a:pt x="752" y="862"/>
                  </a:lnTo>
                  <a:lnTo>
                    <a:pt x="758" y="862"/>
                  </a:lnTo>
                  <a:lnTo>
                    <a:pt x="758" y="862"/>
                  </a:lnTo>
                  <a:lnTo>
                    <a:pt x="779" y="861"/>
                  </a:lnTo>
                  <a:lnTo>
                    <a:pt x="798" y="859"/>
                  </a:lnTo>
                  <a:lnTo>
                    <a:pt x="807" y="857"/>
                  </a:lnTo>
                  <a:lnTo>
                    <a:pt x="814" y="853"/>
                  </a:lnTo>
                  <a:lnTo>
                    <a:pt x="821" y="850"/>
                  </a:lnTo>
                  <a:lnTo>
                    <a:pt x="828" y="846"/>
                  </a:lnTo>
                  <a:lnTo>
                    <a:pt x="834" y="842"/>
                  </a:lnTo>
                  <a:lnTo>
                    <a:pt x="838" y="837"/>
                  </a:lnTo>
                  <a:lnTo>
                    <a:pt x="847" y="825"/>
                  </a:lnTo>
                  <a:lnTo>
                    <a:pt x="854" y="813"/>
                  </a:lnTo>
                  <a:lnTo>
                    <a:pt x="861" y="797"/>
                  </a:lnTo>
                  <a:lnTo>
                    <a:pt x="861" y="797"/>
                  </a:lnTo>
                  <a:lnTo>
                    <a:pt x="860" y="790"/>
                  </a:lnTo>
                  <a:lnTo>
                    <a:pt x="859" y="784"/>
                  </a:lnTo>
                  <a:lnTo>
                    <a:pt x="858" y="779"/>
                  </a:lnTo>
                  <a:lnTo>
                    <a:pt x="855" y="775"/>
                  </a:lnTo>
                  <a:lnTo>
                    <a:pt x="853" y="771"/>
                  </a:lnTo>
                  <a:lnTo>
                    <a:pt x="850" y="769"/>
                  </a:lnTo>
                  <a:lnTo>
                    <a:pt x="843" y="764"/>
                  </a:lnTo>
                  <a:lnTo>
                    <a:pt x="828" y="759"/>
                  </a:lnTo>
                  <a:lnTo>
                    <a:pt x="822" y="755"/>
                  </a:lnTo>
                  <a:lnTo>
                    <a:pt x="819" y="753"/>
                  </a:lnTo>
                  <a:lnTo>
                    <a:pt x="816" y="749"/>
                  </a:lnTo>
                  <a:lnTo>
                    <a:pt x="816" y="749"/>
                  </a:lnTo>
                  <a:lnTo>
                    <a:pt x="815" y="746"/>
                  </a:lnTo>
                  <a:lnTo>
                    <a:pt x="815" y="744"/>
                  </a:lnTo>
                  <a:lnTo>
                    <a:pt x="816" y="737"/>
                  </a:lnTo>
                  <a:lnTo>
                    <a:pt x="816" y="730"/>
                  </a:lnTo>
                  <a:lnTo>
                    <a:pt x="815" y="726"/>
                  </a:lnTo>
                  <a:lnTo>
                    <a:pt x="813" y="724"/>
                  </a:lnTo>
                  <a:lnTo>
                    <a:pt x="813" y="724"/>
                  </a:lnTo>
                  <a:lnTo>
                    <a:pt x="811" y="720"/>
                  </a:lnTo>
                  <a:lnTo>
                    <a:pt x="806" y="717"/>
                  </a:lnTo>
                  <a:lnTo>
                    <a:pt x="796" y="713"/>
                  </a:lnTo>
                  <a:lnTo>
                    <a:pt x="785" y="708"/>
                  </a:lnTo>
                  <a:lnTo>
                    <a:pt x="782" y="706"/>
                  </a:lnTo>
                  <a:lnTo>
                    <a:pt x="781" y="702"/>
                  </a:lnTo>
                  <a:lnTo>
                    <a:pt x="781" y="702"/>
                  </a:lnTo>
                  <a:lnTo>
                    <a:pt x="781" y="699"/>
                  </a:lnTo>
                  <a:lnTo>
                    <a:pt x="782" y="697"/>
                  </a:lnTo>
                  <a:lnTo>
                    <a:pt x="785" y="691"/>
                  </a:lnTo>
                  <a:lnTo>
                    <a:pt x="790" y="685"/>
                  </a:lnTo>
                  <a:lnTo>
                    <a:pt x="791" y="683"/>
                  </a:lnTo>
                  <a:lnTo>
                    <a:pt x="791" y="679"/>
                  </a:lnTo>
                  <a:lnTo>
                    <a:pt x="791" y="679"/>
                  </a:lnTo>
                  <a:lnTo>
                    <a:pt x="790" y="672"/>
                  </a:lnTo>
                  <a:lnTo>
                    <a:pt x="787" y="668"/>
                  </a:lnTo>
                  <a:lnTo>
                    <a:pt x="784" y="663"/>
                  </a:lnTo>
                  <a:lnTo>
                    <a:pt x="781" y="660"/>
                  </a:lnTo>
                  <a:lnTo>
                    <a:pt x="776" y="657"/>
                  </a:lnTo>
                  <a:lnTo>
                    <a:pt x="773" y="654"/>
                  </a:lnTo>
                  <a:lnTo>
                    <a:pt x="770" y="649"/>
                  </a:lnTo>
                  <a:lnTo>
                    <a:pt x="769" y="644"/>
                  </a:lnTo>
                  <a:lnTo>
                    <a:pt x="769" y="644"/>
                  </a:lnTo>
                  <a:lnTo>
                    <a:pt x="773" y="617"/>
                  </a:lnTo>
                  <a:lnTo>
                    <a:pt x="773" y="617"/>
                  </a:lnTo>
                  <a:lnTo>
                    <a:pt x="773" y="617"/>
                  </a:lnTo>
                  <a:lnTo>
                    <a:pt x="792" y="599"/>
                  </a:lnTo>
                  <a:lnTo>
                    <a:pt x="801" y="590"/>
                  </a:lnTo>
                  <a:lnTo>
                    <a:pt x="805" y="586"/>
                  </a:lnTo>
                  <a:lnTo>
                    <a:pt x="806" y="585"/>
                  </a:lnTo>
                  <a:lnTo>
                    <a:pt x="806" y="585"/>
                  </a:lnTo>
                  <a:lnTo>
                    <a:pt x="806" y="579"/>
                  </a:lnTo>
                  <a:lnTo>
                    <a:pt x="804" y="576"/>
                  </a:lnTo>
                  <a:lnTo>
                    <a:pt x="801" y="571"/>
                  </a:lnTo>
                  <a:lnTo>
                    <a:pt x="799" y="568"/>
                  </a:lnTo>
                  <a:lnTo>
                    <a:pt x="791" y="560"/>
                  </a:lnTo>
                  <a:lnTo>
                    <a:pt x="783" y="554"/>
                  </a:lnTo>
                  <a:lnTo>
                    <a:pt x="773" y="549"/>
                  </a:lnTo>
                  <a:lnTo>
                    <a:pt x="764" y="547"/>
                  </a:lnTo>
                  <a:lnTo>
                    <a:pt x="756" y="545"/>
                  </a:lnTo>
                  <a:lnTo>
                    <a:pt x="751" y="544"/>
                  </a:lnTo>
                  <a:lnTo>
                    <a:pt x="751" y="544"/>
                  </a:lnTo>
                  <a:lnTo>
                    <a:pt x="724" y="544"/>
                  </a:lnTo>
                  <a:lnTo>
                    <a:pt x="724" y="544"/>
                  </a:lnTo>
                  <a:lnTo>
                    <a:pt x="717" y="545"/>
                  </a:lnTo>
                  <a:lnTo>
                    <a:pt x="712" y="545"/>
                  </a:lnTo>
                  <a:lnTo>
                    <a:pt x="709" y="544"/>
                  </a:lnTo>
                  <a:lnTo>
                    <a:pt x="708" y="542"/>
                  </a:lnTo>
                  <a:lnTo>
                    <a:pt x="707" y="540"/>
                  </a:lnTo>
                  <a:lnTo>
                    <a:pt x="707" y="537"/>
                  </a:lnTo>
                  <a:lnTo>
                    <a:pt x="707" y="537"/>
                  </a:lnTo>
                  <a:lnTo>
                    <a:pt x="698" y="544"/>
                  </a:lnTo>
                  <a:lnTo>
                    <a:pt x="689" y="552"/>
                  </a:lnTo>
                  <a:lnTo>
                    <a:pt x="669" y="573"/>
                  </a:lnTo>
                  <a:lnTo>
                    <a:pt x="659" y="583"/>
                  </a:lnTo>
                  <a:lnTo>
                    <a:pt x="649" y="592"/>
                  </a:lnTo>
                  <a:lnTo>
                    <a:pt x="639" y="596"/>
                  </a:lnTo>
                  <a:lnTo>
                    <a:pt x="634" y="599"/>
                  </a:lnTo>
                  <a:lnTo>
                    <a:pt x="630" y="599"/>
                  </a:lnTo>
                  <a:lnTo>
                    <a:pt x="630" y="599"/>
                  </a:lnTo>
                  <a:lnTo>
                    <a:pt x="624" y="599"/>
                  </a:lnTo>
                  <a:lnTo>
                    <a:pt x="618" y="598"/>
                  </a:lnTo>
                  <a:lnTo>
                    <a:pt x="614" y="595"/>
                  </a:lnTo>
                  <a:lnTo>
                    <a:pt x="609" y="593"/>
                  </a:lnTo>
                  <a:lnTo>
                    <a:pt x="602" y="587"/>
                  </a:lnTo>
                  <a:lnTo>
                    <a:pt x="596" y="580"/>
                  </a:lnTo>
                  <a:lnTo>
                    <a:pt x="591" y="573"/>
                  </a:lnTo>
                  <a:lnTo>
                    <a:pt x="584" y="568"/>
                  </a:lnTo>
                  <a:lnTo>
                    <a:pt x="580" y="565"/>
                  </a:lnTo>
                  <a:lnTo>
                    <a:pt x="576" y="563"/>
                  </a:lnTo>
                  <a:lnTo>
                    <a:pt x="572" y="562"/>
                  </a:lnTo>
                  <a:lnTo>
                    <a:pt x="567" y="562"/>
                  </a:lnTo>
                  <a:lnTo>
                    <a:pt x="567" y="562"/>
                  </a:lnTo>
                  <a:lnTo>
                    <a:pt x="562" y="562"/>
                  </a:lnTo>
                  <a:lnTo>
                    <a:pt x="557" y="564"/>
                  </a:lnTo>
                  <a:lnTo>
                    <a:pt x="550" y="568"/>
                  </a:lnTo>
                  <a:lnTo>
                    <a:pt x="542" y="571"/>
                  </a:lnTo>
                  <a:lnTo>
                    <a:pt x="539" y="572"/>
                  </a:lnTo>
                  <a:lnTo>
                    <a:pt x="533" y="573"/>
                  </a:lnTo>
                  <a:lnTo>
                    <a:pt x="533" y="573"/>
                  </a:lnTo>
                  <a:lnTo>
                    <a:pt x="529" y="572"/>
                  </a:lnTo>
                  <a:lnTo>
                    <a:pt x="522" y="569"/>
                  </a:lnTo>
                  <a:lnTo>
                    <a:pt x="504" y="560"/>
                  </a:lnTo>
                  <a:lnTo>
                    <a:pt x="489" y="550"/>
                  </a:lnTo>
                  <a:lnTo>
                    <a:pt x="485" y="546"/>
                  </a:lnTo>
                  <a:lnTo>
                    <a:pt x="483" y="544"/>
                  </a:lnTo>
                  <a:lnTo>
                    <a:pt x="483" y="544"/>
                  </a:lnTo>
                  <a:lnTo>
                    <a:pt x="484" y="535"/>
                  </a:lnTo>
                  <a:lnTo>
                    <a:pt x="485" y="530"/>
                  </a:lnTo>
                  <a:lnTo>
                    <a:pt x="488" y="525"/>
                  </a:lnTo>
                  <a:lnTo>
                    <a:pt x="492" y="522"/>
                  </a:lnTo>
                  <a:lnTo>
                    <a:pt x="495" y="518"/>
                  </a:lnTo>
                  <a:lnTo>
                    <a:pt x="498" y="514"/>
                  </a:lnTo>
                  <a:lnTo>
                    <a:pt x="500" y="508"/>
                  </a:lnTo>
                  <a:lnTo>
                    <a:pt x="501" y="500"/>
                  </a:lnTo>
                  <a:lnTo>
                    <a:pt x="501" y="500"/>
                  </a:lnTo>
                  <a:lnTo>
                    <a:pt x="500" y="492"/>
                  </a:lnTo>
                  <a:lnTo>
                    <a:pt x="498" y="486"/>
                  </a:lnTo>
                  <a:lnTo>
                    <a:pt x="494" y="481"/>
                  </a:lnTo>
                  <a:lnTo>
                    <a:pt x="489" y="477"/>
                  </a:lnTo>
                  <a:lnTo>
                    <a:pt x="483" y="469"/>
                  </a:lnTo>
                  <a:lnTo>
                    <a:pt x="480" y="464"/>
                  </a:lnTo>
                  <a:lnTo>
                    <a:pt x="479" y="460"/>
                  </a:lnTo>
                  <a:lnTo>
                    <a:pt x="479" y="460"/>
                  </a:lnTo>
                  <a:lnTo>
                    <a:pt x="479" y="456"/>
                  </a:lnTo>
                  <a:lnTo>
                    <a:pt x="480" y="454"/>
                  </a:lnTo>
                  <a:lnTo>
                    <a:pt x="485" y="449"/>
                  </a:lnTo>
                  <a:lnTo>
                    <a:pt x="492" y="446"/>
                  </a:lnTo>
                  <a:lnTo>
                    <a:pt x="499" y="442"/>
                  </a:lnTo>
                  <a:lnTo>
                    <a:pt x="507" y="439"/>
                  </a:lnTo>
                  <a:lnTo>
                    <a:pt x="512" y="435"/>
                  </a:lnTo>
                  <a:lnTo>
                    <a:pt x="515" y="433"/>
                  </a:lnTo>
                  <a:lnTo>
                    <a:pt x="517" y="430"/>
                  </a:lnTo>
                  <a:lnTo>
                    <a:pt x="518" y="426"/>
                  </a:lnTo>
                  <a:lnTo>
                    <a:pt x="519" y="423"/>
                  </a:lnTo>
                  <a:lnTo>
                    <a:pt x="519" y="423"/>
                  </a:lnTo>
                  <a:lnTo>
                    <a:pt x="518" y="417"/>
                  </a:lnTo>
                  <a:lnTo>
                    <a:pt x="516" y="411"/>
                  </a:lnTo>
                  <a:lnTo>
                    <a:pt x="511" y="404"/>
                  </a:lnTo>
                  <a:lnTo>
                    <a:pt x="507" y="399"/>
                  </a:lnTo>
                  <a:lnTo>
                    <a:pt x="502" y="394"/>
                  </a:lnTo>
                  <a:lnTo>
                    <a:pt x="498" y="389"/>
                  </a:lnTo>
                  <a:lnTo>
                    <a:pt x="493" y="387"/>
                  </a:lnTo>
                  <a:lnTo>
                    <a:pt x="489" y="386"/>
                  </a:lnTo>
                  <a:lnTo>
                    <a:pt x="489" y="386"/>
                  </a:lnTo>
                  <a:lnTo>
                    <a:pt x="486" y="386"/>
                  </a:lnTo>
                  <a:lnTo>
                    <a:pt x="483" y="388"/>
                  </a:lnTo>
                  <a:lnTo>
                    <a:pt x="477" y="393"/>
                  </a:lnTo>
                  <a:lnTo>
                    <a:pt x="470" y="399"/>
                  </a:lnTo>
                  <a:lnTo>
                    <a:pt x="465" y="400"/>
                  </a:lnTo>
                  <a:lnTo>
                    <a:pt x="461" y="401"/>
                  </a:lnTo>
                  <a:lnTo>
                    <a:pt x="461" y="401"/>
                  </a:lnTo>
                  <a:lnTo>
                    <a:pt x="457" y="400"/>
                  </a:lnTo>
                  <a:lnTo>
                    <a:pt x="454" y="397"/>
                  </a:lnTo>
                  <a:lnTo>
                    <a:pt x="453" y="395"/>
                  </a:lnTo>
                  <a:lnTo>
                    <a:pt x="451" y="392"/>
                  </a:lnTo>
                  <a:lnTo>
                    <a:pt x="450" y="381"/>
                  </a:lnTo>
                  <a:lnTo>
                    <a:pt x="449" y="371"/>
                  </a:lnTo>
                  <a:lnTo>
                    <a:pt x="449" y="371"/>
                  </a:lnTo>
                  <a:lnTo>
                    <a:pt x="449" y="338"/>
                  </a:lnTo>
                  <a:lnTo>
                    <a:pt x="449" y="338"/>
                  </a:lnTo>
                  <a:lnTo>
                    <a:pt x="449" y="321"/>
                  </a:lnTo>
                  <a:lnTo>
                    <a:pt x="447" y="306"/>
                  </a:lnTo>
                  <a:lnTo>
                    <a:pt x="445" y="293"/>
                  </a:lnTo>
                  <a:lnTo>
                    <a:pt x="440" y="280"/>
                  </a:lnTo>
                  <a:lnTo>
                    <a:pt x="437" y="268"/>
                  </a:lnTo>
                  <a:lnTo>
                    <a:pt x="431" y="258"/>
                  </a:lnTo>
                  <a:lnTo>
                    <a:pt x="420" y="236"/>
                  </a:lnTo>
                  <a:lnTo>
                    <a:pt x="409" y="214"/>
                  </a:lnTo>
                  <a:lnTo>
                    <a:pt x="404" y="203"/>
                  </a:lnTo>
                  <a:lnTo>
                    <a:pt x="400" y="190"/>
                  </a:lnTo>
                  <a:lnTo>
                    <a:pt x="396" y="178"/>
                  </a:lnTo>
                  <a:lnTo>
                    <a:pt x="394" y="163"/>
                  </a:lnTo>
                  <a:lnTo>
                    <a:pt x="392" y="147"/>
                  </a:lnTo>
                  <a:lnTo>
                    <a:pt x="391" y="128"/>
                  </a:lnTo>
                  <a:lnTo>
                    <a:pt x="391" y="128"/>
                  </a:lnTo>
                  <a:lnTo>
                    <a:pt x="389" y="120"/>
                  </a:lnTo>
                  <a:lnTo>
                    <a:pt x="387" y="110"/>
                  </a:lnTo>
                  <a:lnTo>
                    <a:pt x="385" y="100"/>
                  </a:lnTo>
                  <a:lnTo>
                    <a:pt x="384" y="91"/>
                  </a:lnTo>
                  <a:lnTo>
                    <a:pt x="384" y="91"/>
                  </a:lnTo>
                  <a:lnTo>
                    <a:pt x="380" y="88"/>
                  </a:lnTo>
                  <a:lnTo>
                    <a:pt x="377" y="84"/>
                  </a:lnTo>
                  <a:lnTo>
                    <a:pt x="367" y="76"/>
                  </a:lnTo>
                  <a:lnTo>
                    <a:pt x="364" y="72"/>
                  </a:lnTo>
                  <a:lnTo>
                    <a:pt x="361" y="67"/>
                  </a:lnTo>
                  <a:lnTo>
                    <a:pt x="358" y="61"/>
                  </a:lnTo>
                  <a:lnTo>
                    <a:pt x="357" y="56"/>
                  </a:lnTo>
                  <a:lnTo>
                    <a:pt x="357" y="56"/>
                  </a:lnTo>
                  <a:lnTo>
                    <a:pt x="358" y="50"/>
                  </a:lnTo>
                  <a:lnTo>
                    <a:pt x="359" y="46"/>
                  </a:lnTo>
                  <a:lnTo>
                    <a:pt x="365" y="38"/>
                  </a:lnTo>
                  <a:lnTo>
                    <a:pt x="371" y="31"/>
                  </a:lnTo>
                  <a:lnTo>
                    <a:pt x="374" y="27"/>
                  </a:lnTo>
                  <a:lnTo>
                    <a:pt x="377" y="22"/>
                  </a:lnTo>
                  <a:lnTo>
                    <a:pt x="377" y="22"/>
                  </a:lnTo>
                  <a:lnTo>
                    <a:pt x="370" y="20"/>
                  </a:lnTo>
                  <a:lnTo>
                    <a:pt x="364" y="16"/>
                  </a:lnTo>
                  <a:lnTo>
                    <a:pt x="354" y="10"/>
                  </a:lnTo>
                  <a:lnTo>
                    <a:pt x="349" y="6"/>
                  </a:lnTo>
                  <a:lnTo>
                    <a:pt x="344" y="3"/>
                  </a:lnTo>
                  <a:lnTo>
                    <a:pt x="339" y="0"/>
                  </a:lnTo>
                  <a:lnTo>
                    <a:pt x="332" y="0"/>
                  </a:lnTo>
                  <a:lnTo>
                    <a:pt x="332" y="0"/>
                  </a:lnTo>
                  <a:lnTo>
                    <a:pt x="327" y="0"/>
                  </a:lnTo>
                  <a:lnTo>
                    <a:pt x="323" y="2"/>
                  </a:lnTo>
                  <a:lnTo>
                    <a:pt x="319" y="4"/>
                  </a:lnTo>
                  <a:lnTo>
                    <a:pt x="317" y="6"/>
                  </a:lnTo>
                  <a:lnTo>
                    <a:pt x="316" y="10"/>
                  </a:lnTo>
                  <a:lnTo>
                    <a:pt x="313" y="13"/>
                  </a:lnTo>
                  <a:lnTo>
                    <a:pt x="312" y="22"/>
                  </a:lnTo>
                  <a:lnTo>
                    <a:pt x="311" y="41"/>
                  </a:lnTo>
                  <a:lnTo>
                    <a:pt x="309" y="49"/>
                  </a:lnTo>
                  <a:lnTo>
                    <a:pt x="308" y="52"/>
                  </a:lnTo>
                  <a:lnTo>
                    <a:pt x="307" y="56"/>
                  </a:lnTo>
                  <a:lnTo>
                    <a:pt x="307" y="56"/>
                  </a:lnTo>
                  <a:lnTo>
                    <a:pt x="301" y="63"/>
                  </a:lnTo>
                  <a:lnTo>
                    <a:pt x="294" y="67"/>
                  </a:lnTo>
                  <a:lnTo>
                    <a:pt x="287" y="72"/>
                  </a:lnTo>
                  <a:lnTo>
                    <a:pt x="281" y="75"/>
                  </a:lnTo>
                  <a:lnTo>
                    <a:pt x="274" y="77"/>
                  </a:lnTo>
                  <a:lnTo>
                    <a:pt x="269" y="81"/>
                  </a:lnTo>
                  <a:lnTo>
                    <a:pt x="263" y="86"/>
                  </a:lnTo>
                  <a:lnTo>
                    <a:pt x="258" y="91"/>
                  </a:lnTo>
                  <a:lnTo>
                    <a:pt x="258" y="91"/>
                  </a:lnTo>
                  <a:lnTo>
                    <a:pt x="251" y="100"/>
                  </a:lnTo>
                  <a:lnTo>
                    <a:pt x="244" y="112"/>
                  </a:lnTo>
                  <a:lnTo>
                    <a:pt x="237" y="124"/>
                  </a:lnTo>
                  <a:lnTo>
                    <a:pt x="229" y="135"/>
                  </a:lnTo>
                  <a:lnTo>
                    <a:pt x="221" y="145"/>
                  </a:lnTo>
                  <a:lnTo>
                    <a:pt x="217" y="150"/>
                  </a:lnTo>
                  <a:lnTo>
                    <a:pt x="212" y="153"/>
                  </a:lnTo>
                  <a:lnTo>
                    <a:pt x="206" y="157"/>
                  </a:lnTo>
                  <a:lnTo>
                    <a:pt x="199" y="159"/>
                  </a:lnTo>
                  <a:lnTo>
                    <a:pt x="193" y="161"/>
                  </a:lnTo>
                  <a:lnTo>
                    <a:pt x="185" y="161"/>
                  </a:lnTo>
                  <a:lnTo>
                    <a:pt x="185" y="161"/>
                  </a:lnTo>
                  <a:lnTo>
                    <a:pt x="179" y="163"/>
                  </a:lnTo>
                  <a:lnTo>
                    <a:pt x="172" y="164"/>
                  </a:lnTo>
                  <a:lnTo>
                    <a:pt x="165" y="166"/>
                  </a:lnTo>
                  <a:lnTo>
                    <a:pt x="159" y="170"/>
                  </a:lnTo>
                  <a:lnTo>
                    <a:pt x="148" y="179"/>
                  </a:lnTo>
                  <a:lnTo>
                    <a:pt x="137" y="189"/>
                  </a:lnTo>
                  <a:lnTo>
                    <a:pt x="119" y="211"/>
                  </a:lnTo>
                  <a:lnTo>
                    <a:pt x="111" y="221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98" y="232"/>
                  </a:lnTo>
                  <a:lnTo>
                    <a:pt x="91" y="235"/>
                  </a:lnTo>
                  <a:lnTo>
                    <a:pt x="78" y="239"/>
                  </a:lnTo>
                  <a:lnTo>
                    <a:pt x="48" y="244"/>
                  </a:lnTo>
                  <a:lnTo>
                    <a:pt x="34" y="248"/>
                  </a:lnTo>
                  <a:lnTo>
                    <a:pt x="28" y="250"/>
                  </a:lnTo>
                  <a:lnTo>
                    <a:pt x="22" y="252"/>
                  </a:lnTo>
                  <a:lnTo>
                    <a:pt x="18" y="256"/>
                  </a:lnTo>
                  <a:lnTo>
                    <a:pt x="13" y="260"/>
                  </a:lnTo>
                  <a:lnTo>
                    <a:pt x="11" y="266"/>
                  </a:lnTo>
                  <a:lnTo>
                    <a:pt x="8" y="272"/>
                  </a:lnTo>
                  <a:lnTo>
                    <a:pt x="8" y="272"/>
                  </a:lnTo>
                  <a:lnTo>
                    <a:pt x="0" y="279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5" name="Freeform 63">
              <a:extLst>
                <a:ext uri="{FF2B5EF4-FFF2-40B4-BE49-F238E27FC236}">
                  <a16:creationId xmlns:a16="http://schemas.microsoft.com/office/drawing/2014/main" id="{8E69F8D8-BABC-20C8-D02C-E4307246567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74331" y="4431033"/>
              <a:ext cx="490191" cy="363664"/>
            </a:xfrm>
            <a:custGeom>
              <a:avLst/>
              <a:gdLst/>
              <a:ahLst/>
              <a:cxnLst>
                <a:cxn ang="0">
                  <a:pos x="278" y="422"/>
                </a:cxn>
                <a:cxn ang="0">
                  <a:pos x="302" y="404"/>
                </a:cxn>
                <a:cxn ang="0">
                  <a:pos x="333" y="384"/>
                </a:cxn>
                <a:cxn ang="0">
                  <a:pos x="340" y="368"/>
                </a:cxn>
                <a:cxn ang="0">
                  <a:pos x="347" y="328"/>
                </a:cxn>
                <a:cxn ang="0">
                  <a:pos x="361" y="315"/>
                </a:cxn>
                <a:cxn ang="0">
                  <a:pos x="386" y="311"/>
                </a:cxn>
                <a:cxn ang="0">
                  <a:pos x="371" y="264"/>
                </a:cxn>
                <a:cxn ang="0">
                  <a:pos x="374" y="244"/>
                </a:cxn>
                <a:cxn ang="0">
                  <a:pos x="394" y="217"/>
                </a:cxn>
                <a:cxn ang="0">
                  <a:pos x="445" y="201"/>
                </a:cxn>
                <a:cxn ang="0">
                  <a:pos x="463" y="206"/>
                </a:cxn>
                <a:cxn ang="0">
                  <a:pos x="488" y="223"/>
                </a:cxn>
                <a:cxn ang="0">
                  <a:pos x="489" y="213"/>
                </a:cxn>
                <a:cxn ang="0">
                  <a:pos x="517" y="177"/>
                </a:cxn>
                <a:cxn ang="0">
                  <a:pos x="547" y="164"/>
                </a:cxn>
                <a:cxn ang="0">
                  <a:pos x="564" y="172"/>
                </a:cxn>
                <a:cxn ang="0">
                  <a:pos x="580" y="179"/>
                </a:cxn>
                <a:cxn ang="0">
                  <a:pos x="604" y="166"/>
                </a:cxn>
                <a:cxn ang="0">
                  <a:pos x="624" y="161"/>
                </a:cxn>
                <a:cxn ang="0">
                  <a:pos x="610" y="126"/>
                </a:cxn>
                <a:cxn ang="0">
                  <a:pos x="562" y="62"/>
                </a:cxn>
                <a:cxn ang="0">
                  <a:pos x="515" y="53"/>
                </a:cxn>
                <a:cxn ang="0">
                  <a:pos x="501" y="46"/>
                </a:cxn>
                <a:cxn ang="0">
                  <a:pos x="489" y="12"/>
                </a:cxn>
                <a:cxn ang="0">
                  <a:pos x="476" y="0"/>
                </a:cxn>
                <a:cxn ang="0">
                  <a:pos x="462" y="1"/>
                </a:cxn>
                <a:cxn ang="0">
                  <a:pos x="433" y="24"/>
                </a:cxn>
                <a:cxn ang="0">
                  <a:pos x="404" y="35"/>
                </a:cxn>
                <a:cxn ang="0">
                  <a:pos x="355" y="32"/>
                </a:cxn>
                <a:cxn ang="0">
                  <a:pos x="301" y="28"/>
                </a:cxn>
                <a:cxn ang="0">
                  <a:pos x="295" y="58"/>
                </a:cxn>
                <a:cxn ang="0">
                  <a:pos x="267" y="76"/>
                </a:cxn>
                <a:cxn ang="0">
                  <a:pos x="248" y="72"/>
                </a:cxn>
                <a:cxn ang="0">
                  <a:pos x="233" y="55"/>
                </a:cxn>
                <a:cxn ang="0">
                  <a:pos x="219" y="51"/>
                </a:cxn>
                <a:cxn ang="0">
                  <a:pos x="194" y="76"/>
                </a:cxn>
                <a:cxn ang="0">
                  <a:pos x="179" y="88"/>
                </a:cxn>
                <a:cxn ang="0">
                  <a:pos x="164" y="115"/>
                </a:cxn>
                <a:cxn ang="0">
                  <a:pos x="133" y="134"/>
                </a:cxn>
                <a:cxn ang="0">
                  <a:pos x="53" y="153"/>
                </a:cxn>
                <a:cxn ang="0">
                  <a:pos x="11" y="172"/>
                </a:cxn>
                <a:cxn ang="0">
                  <a:pos x="0" y="194"/>
                </a:cxn>
                <a:cxn ang="0">
                  <a:pos x="2" y="217"/>
                </a:cxn>
                <a:cxn ang="0">
                  <a:pos x="16" y="231"/>
                </a:cxn>
                <a:cxn ang="0">
                  <a:pos x="29" y="249"/>
                </a:cxn>
                <a:cxn ang="0">
                  <a:pos x="19" y="262"/>
                </a:cxn>
                <a:cxn ang="0">
                  <a:pos x="20" y="276"/>
                </a:cxn>
                <a:cxn ang="0">
                  <a:pos x="42" y="293"/>
                </a:cxn>
                <a:cxn ang="0">
                  <a:pos x="76" y="300"/>
                </a:cxn>
                <a:cxn ang="0">
                  <a:pos x="96" y="311"/>
                </a:cxn>
                <a:cxn ang="0">
                  <a:pos x="109" y="351"/>
                </a:cxn>
                <a:cxn ang="0">
                  <a:pos x="111" y="398"/>
                </a:cxn>
                <a:cxn ang="0">
                  <a:pos x="128" y="430"/>
                </a:cxn>
                <a:cxn ang="0">
                  <a:pos x="150" y="439"/>
                </a:cxn>
                <a:cxn ang="0">
                  <a:pos x="183" y="427"/>
                </a:cxn>
                <a:cxn ang="0">
                  <a:pos x="234" y="401"/>
                </a:cxn>
                <a:cxn ang="0">
                  <a:pos x="248" y="404"/>
                </a:cxn>
                <a:cxn ang="0">
                  <a:pos x="275" y="432"/>
                </a:cxn>
              </a:cxnLst>
              <a:rect l="0" t="0" r="r" b="b"/>
              <a:pathLst>
                <a:path w="624" h="439">
                  <a:moveTo>
                    <a:pt x="275" y="429"/>
                  </a:moveTo>
                  <a:lnTo>
                    <a:pt x="275" y="429"/>
                  </a:lnTo>
                  <a:lnTo>
                    <a:pt x="277" y="425"/>
                  </a:lnTo>
                  <a:lnTo>
                    <a:pt x="278" y="422"/>
                  </a:lnTo>
                  <a:lnTo>
                    <a:pt x="280" y="418"/>
                  </a:lnTo>
                  <a:lnTo>
                    <a:pt x="283" y="415"/>
                  </a:lnTo>
                  <a:lnTo>
                    <a:pt x="293" y="409"/>
                  </a:lnTo>
                  <a:lnTo>
                    <a:pt x="302" y="404"/>
                  </a:lnTo>
                  <a:lnTo>
                    <a:pt x="312" y="399"/>
                  </a:lnTo>
                  <a:lnTo>
                    <a:pt x="323" y="393"/>
                  </a:lnTo>
                  <a:lnTo>
                    <a:pt x="329" y="387"/>
                  </a:lnTo>
                  <a:lnTo>
                    <a:pt x="333" y="384"/>
                  </a:lnTo>
                  <a:lnTo>
                    <a:pt x="334" y="381"/>
                  </a:lnTo>
                  <a:lnTo>
                    <a:pt x="334" y="381"/>
                  </a:lnTo>
                  <a:lnTo>
                    <a:pt x="338" y="374"/>
                  </a:lnTo>
                  <a:lnTo>
                    <a:pt x="340" y="368"/>
                  </a:lnTo>
                  <a:lnTo>
                    <a:pt x="342" y="355"/>
                  </a:lnTo>
                  <a:lnTo>
                    <a:pt x="343" y="343"/>
                  </a:lnTo>
                  <a:lnTo>
                    <a:pt x="344" y="332"/>
                  </a:lnTo>
                  <a:lnTo>
                    <a:pt x="347" y="328"/>
                  </a:lnTo>
                  <a:lnTo>
                    <a:pt x="348" y="324"/>
                  </a:lnTo>
                  <a:lnTo>
                    <a:pt x="351" y="321"/>
                  </a:lnTo>
                  <a:lnTo>
                    <a:pt x="355" y="317"/>
                  </a:lnTo>
                  <a:lnTo>
                    <a:pt x="361" y="315"/>
                  </a:lnTo>
                  <a:lnTo>
                    <a:pt x="367" y="313"/>
                  </a:lnTo>
                  <a:lnTo>
                    <a:pt x="375" y="311"/>
                  </a:lnTo>
                  <a:lnTo>
                    <a:pt x="386" y="311"/>
                  </a:lnTo>
                  <a:lnTo>
                    <a:pt x="386" y="311"/>
                  </a:lnTo>
                  <a:lnTo>
                    <a:pt x="384" y="303"/>
                  </a:lnTo>
                  <a:lnTo>
                    <a:pt x="378" y="287"/>
                  </a:lnTo>
                  <a:lnTo>
                    <a:pt x="373" y="272"/>
                  </a:lnTo>
                  <a:lnTo>
                    <a:pt x="371" y="264"/>
                  </a:lnTo>
                  <a:lnTo>
                    <a:pt x="371" y="264"/>
                  </a:lnTo>
                  <a:lnTo>
                    <a:pt x="371" y="256"/>
                  </a:lnTo>
                  <a:lnTo>
                    <a:pt x="372" y="249"/>
                  </a:lnTo>
                  <a:lnTo>
                    <a:pt x="374" y="244"/>
                  </a:lnTo>
                  <a:lnTo>
                    <a:pt x="378" y="237"/>
                  </a:lnTo>
                  <a:lnTo>
                    <a:pt x="380" y="231"/>
                  </a:lnTo>
                  <a:lnTo>
                    <a:pt x="385" y="226"/>
                  </a:lnTo>
                  <a:lnTo>
                    <a:pt x="394" y="217"/>
                  </a:lnTo>
                  <a:lnTo>
                    <a:pt x="405" y="210"/>
                  </a:lnTo>
                  <a:lnTo>
                    <a:pt x="418" y="206"/>
                  </a:lnTo>
                  <a:lnTo>
                    <a:pt x="431" y="202"/>
                  </a:lnTo>
                  <a:lnTo>
                    <a:pt x="445" y="201"/>
                  </a:lnTo>
                  <a:lnTo>
                    <a:pt x="445" y="201"/>
                  </a:lnTo>
                  <a:lnTo>
                    <a:pt x="451" y="202"/>
                  </a:lnTo>
                  <a:lnTo>
                    <a:pt x="457" y="203"/>
                  </a:lnTo>
                  <a:lnTo>
                    <a:pt x="463" y="206"/>
                  </a:lnTo>
                  <a:lnTo>
                    <a:pt x="468" y="209"/>
                  </a:lnTo>
                  <a:lnTo>
                    <a:pt x="478" y="217"/>
                  </a:lnTo>
                  <a:lnTo>
                    <a:pt x="488" y="223"/>
                  </a:lnTo>
                  <a:lnTo>
                    <a:pt x="488" y="223"/>
                  </a:lnTo>
                  <a:lnTo>
                    <a:pt x="488" y="219"/>
                  </a:lnTo>
                  <a:lnTo>
                    <a:pt x="488" y="219"/>
                  </a:lnTo>
                  <a:lnTo>
                    <a:pt x="488" y="219"/>
                  </a:lnTo>
                  <a:lnTo>
                    <a:pt x="489" y="213"/>
                  </a:lnTo>
                  <a:lnTo>
                    <a:pt x="494" y="203"/>
                  </a:lnTo>
                  <a:lnTo>
                    <a:pt x="500" y="194"/>
                  </a:lnTo>
                  <a:lnTo>
                    <a:pt x="508" y="185"/>
                  </a:lnTo>
                  <a:lnTo>
                    <a:pt x="517" y="177"/>
                  </a:lnTo>
                  <a:lnTo>
                    <a:pt x="527" y="171"/>
                  </a:lnTo>
                  <a:lnTo>
                    <a:pt x="538" y="166"/>
                  </a:lnTo>
                  <a:lnTo>
                    <a:pt x="542" y="165"/>
                  </a:lnTo>
                  <a:lnTo>
                    <a:pt x="547" y="164"/>
                  </a:lnTo>
                  <a:lnTo>
                    <a:pt x="547" y="164"/>
                  </a:lnTo>
                  <a:lnTo>
                    <a:pt x="553" y="165"/>
                  </a:lnTo>
                  <a:lnTo>
                    <a:pt x="556" y="166"/>
                  </a:lnTo>
                  <a:lnTo>
                    <a:pt x="564" y="172"/>
                  </a:lnTo>
                  <a:lnTo>
                    <a:pt x="571" y="177"/>
                  </a:lnTo>
                  <a:lnTo>
                    <a:pt x="576" y="179"/>
                  </a:lnTo>
                  <a:lnTo>
                    <a:pt x="580" y="179"/>
                  </a:lnTo>
                  <a:lnTo>
                    <a:pt x="580" y="179"/>
                  </a:lnTo>
                  <a:lnTo>
                    <a:pt x="585" y="178"/>
                  </a:lnTo>
                  <a:lnTo>
                    <a:pt x="591" y="177"/>
                  </a:lnTo>
                  <a:lnTo>
                    <a:pt x="600" y="170"/>
                  </a:lnTo>
                  <a:lnTo>
                    <a:pt x="604" y="166"/>
                  </a:lnTo>
                  <a:lnTo>
                    <a:pt x="610" y="164"/>
                  </a:lnTo>
                  <a:lnTo>
                    <a:pt x="617" y="162"/>
                  </a:lnTo>
                  <a:lnTo>
                    <a:pt x="624" y="161"/>
                  </a:lnTo>
                  <a:lnTo>
                    <a:pt x="624" y="161"/>
                  </a:lnTo>
                  <a:lnTo>
                    <a:pt x="624" y="142"/>
                  </a:lnTo>
                  <a:lnTo>
                    <a:pt x="624" y="142"/>
                  </a:lnTo>
                  <a:lnTo>
                    <a:pt x="624" y="142"/>
                  </a:lnTo>
                  <a:lnTo>
                    <a:pt x="610" y="126"/>
                  </a:lnTo>
                  <a:lnTo>
                    <a:pt x="588" y="101"/>
                  </a:lnTo>
                  <a:lnTo>
                    <a:pt x="570" y="76"/>
                  </a:lnTo>
                  <a:lnTo>
                    <a:pt x="564" y="66"/>
                  </a:lnTo>
                  <a:lnTo>
                    <a:pt x="562" y="62"/>
                  </a:lnTo>
                  <a:lnTo>
                    <a:pt x="562" y="62"/>
                  </a:lnTo>
                  <a:lnTo>
                    <a:pt x="548" y="61"/>
                  </a:lnTo>
                  <a:lnTo>
                    <a:pt x="531" y="57"/>
                  </a:lnTo>
                  <a:lnTo>
                    <a:pt x="515" y="53"/>
                  </a:lnTo>
                  <a:lnTo>
                    <a:pt x="508" y="49"/>
                  </a:lnTo>
                  <a:lnTo>
                    <a:pt x="503" y="47"/>
                  </a:lnTo>
                  <a:lnTo>
                    <a:pt x="503" y="47"/>
                  </a:lnTo>
                  <a:lnTo>
                    <a:pt x="501" y="46"/>
                  </a:lnTo>
                  <a:lnTo>
                    <a:pt x="499" y="42"/>
                  </a:lnTo>
                  <a:lnTo>
                    <a:pt x="496" y="36"/>
                  </a:lnTo>
                  <a:lnTo>
                    <a:pt x="492" y="20"/>
                  </a:lnTo>
                  <a:lnTo>
                    <a:pt x="489" y="12"/>
                  </a:lnTo>
                  <a:lnTo>
                    <a:pt x="486" y="5"/>
                  </a:lnTo>
                  <a:lnTo>
                    <a:pt x="483" y="3"/>
                  </a:lnTo>
                  <a:lnTo>
                    <a:pt x="479" y="1"/>
                  </a:lnTo>
                  <a:lnTo>
                    <a:pt x="47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66" y="0"/>
                  </a:lnTo>
                  <a:lnTo>
                    <a:pt x="462" y="1"/>
                  </a:lnTo>
                  <a:lnTo>
                    <a:pt x="455" y="5"/>
                  </a:lnTo>
                  <a:lnTo>
                    <a:pt x="448" y="11"/>
                  </a:lnTo>
                  <a:lnTo>
                    <a:pt x="441" y="18"/>
                  </a:lnTo>
                  <a:lnTo>
                    <a:pt x="433" y="24"/>
                  </a:lnTo>
                  <a:lnTo>
                    <a:pt x="425" y="30"/>
                  </a:lnTo>
                  <a:lnTo>
                    <a:pt x="415" y="34"/>
                  </a:lnTo>
                  <a:lnTo>
                    <a:pt x="410" y="35"/>
                  </a:lnTo>
                  <a:lnTo>
                    <a:pt x="404" y="35"/>
                  </a:lnTo>
                  <a:lnTo>
                    <a:pt x="404" y="35"/>
                  </a:lnTo>
                  <a:lnTo>
                    <a:pt x="388" y="35"/>
                  </a:lnTo>
                  <a:lnTo>
                    <a:pt x="371" y="33"/>
                  </a:lnTo>
                  <a:lnTo>
                    <a:pt x="355" y="32"/>
                  </a:lnTo>
                  <a:lnTo>
                    <a:pt x="341" y="28"/>
                  </a:lnTo>
                  <a:lnTo>
                    <a:pt x="341" y="28"/>
                  </a:lnTo>
                  <a:lnTo>
                    <a:pt x="301" y="28"/>
                  </a:lnTo>
                  <a:lnTo>
                    <a:pt x="301" y="28"/>
                  </a:lnTo>
                  <a:lnTo>
                    <a:pt x="301" y="28"/>
                  </a:lnTo>
                  <a:lnTo>
                    <a:pt x="301" y="40"/>
                  </a:lnTo>
                  <a:lnTo>
                    <a:pt x="298" y="50"/>
                  </a:lnTo>
                  <a:lnTo>
                    <a:pt x="295" y="58"/>
                  </a:lnTo>
                  <a:lnTo>
                    <a:pt x="290" y="65"/>
                  </a:lnTo>
                  <a:lnTo>
                    <a:pt x="283" y="70"/>
                  </a:lnTo>
                  <a:lnTo>
                    <a:pt x="277" y="73"/>
                  </a:lnTo>
                  <a:lnTo>
                    <a:pt x="267" y="76"/>
                  </a:lnTo>
                  <a:lnTo>
                    <a:pt x="257" y="77"/>
                  </a:lnTo>
                  <a:lnTo>
                    <a:pt x="257" y="77"/>
                  </a:lnTo>
                  <a:lnTo>
                    <a:pt x="251" y="76"/>
                  </a:lnTo>
                  <a:lnTo>
                    <a:pt x="248" y="72"/>
                  </a:lnTo>
                  <a:lnTo>
                    <a:pt x="244" y="69"/>
                  </a:lnTo>
                  <a:lnTo>
                    <a:pt x="241" y="63"/>
                  </a:lnTo>
                  <a:lnTo>
                    <a:pt x="237" y="58"/>
                  </a:lnTo>
                  <a:lnTo>
                    <a:pt x="233" y="55"/>
                  </a:lnTo>
                  <a:lnTo>
                    <a:pt x="229" y="51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19" y="51"/>
                  </a:lnTo>
                  <a:lnTo>
                    <a:pt x="214" y="55"/>
                  </a:lnTo>
                  <a:lnTo>
                    <a:pt x="205" y="65"/>
                  </a:lnTo>
                  <a:lnTo>
                    <a:pt x="199" y="71"/>
                  </a:lnTo>
                  <a:lnTo>
                    <a:pt x="194" y="76"/>
                  </a:lnTo>
                  <a:lnTo>
                    <a:pt x="188" y="79"/>
                  </a:lnTo>
                  <a:lnTo>
                    <a:pt x="180" y="80"/>
                  </a:lnTo>
                  <a:lnTo>
                    <a:pt x="180" y="80"/>
                  </a:lnTo>
                  <a:lnTo>
                    <a:pt x="179" y="88"/>
                  </a:lnTo>
                  <a:lnTo>
                    <a:pt x="176" y="96"/>
                  </a:lnTo>
                  <a:lnTo>
                    <a:pt x="173" y="103"/>
                  </a:lnTo>
                  <a:lnTo>
                    <a:pt x="168" y="109"/>
                  </a:lnTo>
                  <a:lnTo>
                    <a:pt x="164" y="115"/>
                  </a:lnTo>
                  <a:lnTo>
                    <a:pt x="159" y="119"/>
                  </a:lnTo>
                  <a:lnTo>
                    <a:pt x="153" y="124"/>
                  </a:lnTo>
                  <a:lnTo>
                    <a:pt x="147" y="127"/>
                  </a:lnTo>
                  <a:lnTo>
                    <a:pt x="133" y="134"/>
                  </a:lnTo>
                  <a:lnTo>
                    <a:pt x="118" y="139"/>
                  </a:lnTo>
                  <a:lnTo>
                    <a:pt x="102" y="143"/>
                  </a:lnTo>
                  <a:lnTo>
                    <a:pt x="86" y="146"/>
                  </a:lnTo>
                  <a:lnTo>
                    <a:pt x="53" y="153"/>
                  </a:lnTo>
                  <a:lnTo>
                    <a:pt x="39" y="156"/>
                  </a:lnTo>
                  <a:lnTo>
                    <a:pt x="27" y="162"/>
                  </a:lnTo>
                  <a:lnTo>
                    <a:pt x="15" y="168"/>
                  </a:lnTo>
                  <a:lnTo>
                    <a:pt x="11" y="172"/>
                  </a:lnTo>
                  <a:lnTo>
                    <a:pt x="7" y="177"/>
                  </a:lnTo>
                  <a:lnTo>
                    <a:pt x="4" y="181"/>
                  </a:lnTo>
                  <a:lnTo>
                    <a:pt x="2" y="187"/>
                  </a:lnTo>
                  <a:lnTo>
                    <a:pt x="0" y="194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210"/>
                  </a:lnTo>
                  <a:lnTo>
                    <a:pt x="2" y="217"/>
                  </a:lnTo>
                  <a:lnTo>
                    <a:pt x="4" y="222"/>
                  </a:lnTo>
                  <a:lnTo>
                    <a:pt x="7" y="226"/>
                  </a:lnTo>
                  <a:lnTo>
                    <a:pt x="12" y="229"/>
                  </a:lnTo>
                  <a:lnTo>
                    <a:pt x="16" y="231"/>
                  </a:lnTo>
                  <a:lnTo>
                    <a:pt x="29" y="234"/>
                  </a:lnTo>
                  <a:lnTo>
                    <a:pt x="29" y="234"/>
                  </a:lnTo>
                  <a:lnTo>
                    <a:pt x="29" y="249"/>
                  </a:lnTo>
                  <a:lnTo>
                    <a:pt x="29" y="249"/>
                  </a:lnTo>
                  <a:lnTo>
                    <a:pt x="29" y="249"/>
                  </a:lnTo>
                  <a:lnTo>
                    <a:pt x="26" y="254"/>
                  </a:lnTo>
                  <a:lnTo>
                    <a:pt x="22" y="259"/>
                  </a:lnTo>
                  <a:lnTo>
                    <a:pt x="19" y="262"/>
                  </a:lnTo>
                  <a:lnTo>
                    <a:pt x="18" y="268"/>
                  </a:lnTo>
                  <a:lnTo>
                    <a:pt x="18" y="268"/>
                  </a:lnTo>
                  <a:lnTo>
                    <a:pt x="19" y="272"/>
                  </a:lnTo>
                  <a:lnTo>
                    <a:pt x="20" y="276"/>
                  </a:lnTo>
                  <a:lnTo>
                    <a:pt x="22" y="280"/>
                  </a:lnTo>
                  <a:lnTo>
                    <a:pt x="26" y="284"/>
                  </a:lnTo>
                  <a:lnTo>
                    <a:pt x="33" y="290"/>
                  </a:lnTo>
                  <a:lnTo>
                    <a:pt x="42" y="293"/>
                  </a:lnTo>
                  <a:lnTo>
                    <a:pt x="52" y="297"/>
                  </a:lnTo>
                  <a:lnTo>
                    <a:pt x="61" y="299"/>
                  </a:lnTo>
                  <a:lnTo>
                    <a:pt x="76" y="300"/>
                  </a:lnTo>
                  <a:lnTo>
                    <a:pt x="76" y="300"/>
                  </a:lnTo>
                  <a:lnTo>
                    <a:pt x="83" y="301"/>
                  </a:lnTo>
                  <a:lnTo>
                    <a:pt x="88" y="303"/>
                  </a:lnTo>
                  <a:lnTo>
                    <a:pt x="92" y="307"/>
                  </a:lnTo>
                  <a:lnTo>
                    <a:pt x="96" y="311"/>
                  </a:lnTo>
                  <a:lnTo>
                    <a:pt x="99" y="316"/>
                  </a:lnTo>
                  <a:lnTo>
                    <a:pt x="102" y="322"/>
                  </a:lnTo>
                  <a:lnTo>
                    <a:pt x="105" y="336"/>
                  </a:lnTo>
                  <a:lnTo>
                    <a:pt x="109" y="351"/>
                  </a:lnTo>
                  <a:lnTo>
                    <a:pt x="110" y="366"/>
                  </a:lnTo>
                  <a:lnTo>
                    <a:pt x="110" y="389"/>
                  </a:lnTo>
                  <a:lnTo>
                    <a:pt x="110" y="389"/>
                  </a:lnTo>
                  <a:lnTo>
                    <a:pt x="111" y="398"/>
                  </a:lnTo>
                  <a:lnTo>
                    <a:pt x="113" y="407"/>
                  </a:lnTo>
                  <a:lnTo>
                    <a:pt x="117" y="416"/>
                  </a:lnTo>
                  <a:lnTo>
                    <a:pt x="122" y="424"/>
                  </a:lnTo>
                  <a:lnTo>
                    <a:pt x="128" y="430"/>
                  </a:lnTo>
                  <a:lnTo>
                    <a:pt x="135" y="436"/>
                  </a:lnTo>
                  <a:lnTo>
                    <a:pt x="142" y="438"/>
                  </a:lnTo>
                  <a:lnTo>
                    <a:pt x="150" y="439"/>
                  </a:lnTo>
                  <a:lnTo>
                    <a:pt x="150" y="439"/>
                  </a:lnTo>
                  <a:lnTo>
                    <a:pt x="156" y="439"/>
                  </a:lnTo>
                  <a:lnTo>
                    <a:pt x="160" y="438"/>
                  </a:lnTo>
                  <a:lnTo>
                    <a:pt x="172" y="433"/>
                  </a:lnTo>
                  <a:lnTo>
                    <a:pt x="183" y="427"/>
                  </a:lnTo>
                  <a:lnTo>
                    <a:pt x="196" y="420"/>
                  </a:lnTo>
                  <a:lnTo>
                    <a:pt x="207" y="413"/>
                  </a:lnTo>
                  <a:lnTo>
                    <a:pt x="221" y="406"/>
                  </a:lnTo>
                  <a:lnTo>
                    <a:pt x="234" y="401"/>
                  </a:lnTo>
                  <a:lnTo>
                    <a:pt x="240" y="400"/>
                  </a:lnTo>
                  <a:lnTo>
                    <a:pt x="247" y="400"/>
                  </a:lnTo>
                  <a:lnTo>
                    <a:pt x="247" y="400"/>
                  </a:lnTo>
                  <a:lnTo>
                    <a:pt x="248" y="404"/>
                  </a:lnTo>
                  <a:lnTo>
                    <a:pt x="251" y="408"/>
                  </a:lnTo>
                  <a:lnTo>
                    <a:pt x="260" y="418"/>
                  </a:lnTo>
                  <a:lnTo>
                    <a:pt x="275" y="432"/>
                  </a:lnTo>
                  <a:lnTo>
                    <a:pt x="275" y="432"/>
                  </a:lnTo>
                  <a:lnTo>
                    <a:pt x="275" y="429"/>
                  </a:lnTo>
                  <a:lnTo>
                    <a:pt x="275" y="429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6" name="Freeform 64">
              <a:extLst>
                <a:ext uri="{FF2B5EF4-FFF2-40B4-BE49-F238E27FC236}">
                  <a16:creationId xmlns:a16="http://schemas.microsoft.com/office/drawing/2014/main" id="{5E0F7972-E2CB-9C33-E85F-A9810C2AEF3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70168" y="4188041"/>
              <a:ext cx="494904" cy="294236"/>
            </a:xfrm>
            <a:custGeom>
              <a:avLst/>
              <a:gdLst/>
              <a:ahLst/>
              <a:cxnLst>
                <a:cxn ang="0">
                  <a:pos x="599" y="167"/>
                </a:cxn>
                <a:cxn ang="0">
                  <a:pos x="556" y="195"/>
                </a:cxn>
                <a:cxn ang="0">
                  <a:pos x="527" y="200"/>
                </a:cxn>
                <a:cxn ang="0">
                  <a:pos x="492" y="195"/>
                </a:cxn>
                <a:cxn ang="0">
                  <a:pos x="439" y="162"/>
                </a:cxn>
                <a:cxn ang="0">
                  <a:pos x="426" y="144"/>
                </a:cxn>
                <a:cxn ang="0">
                  <a:pos x="351" y="86"/>
                </a:cxn>
                <a:cxn ang="0">
                  <a:pos x="309" y="45"/>
                </a:cxn>
                <a:cxn ang="0">
                  <a:pos x="299" y="17"/>
                </a:cxn>
                <a:cxn ang="0">
                  <a:pos x="290" y="0"/>
                </a:cxn>
                <a:cxn ang="0">
                  <a:pos x="276" y="22"/>
                </a:cxn>
                <a:cxn ang="0">
                  <a:pos x="265" y="30"/>
                </a:cxn>
                <a:cxn ang="0">
                  <a:pos x="227" y="14"/>
                </a:cxn>
                <a:cxn ang="0">
                  <a:pos x="205" y="13"/>
                </a:cxn>
                <a:cxn ang="0">
                  <a:pos x="180" y="27"/>
                </a:cxn>
                <a:cxn ang="0">
                  <a:pos x="154" y="33"/>
                </a:cxn>
                <a:cxn ang="0">
                  <a:pos x="121" y="76"/>
                </a:cxn>
                <a:cxn ang="0">
                  <a:pos x="62" y="92"/>
                </a:cxn>
                <a:cxn ang="0">
                  <a:pos x="55" y="114"/>
                </a:cxn>
                <a:cxn ang="0">
                  <a:pos x="30" y="129"/>
                </a:cxn>
                <a:cxn ang="0">
                  <a:pos x="6" y="139"/>
                </a:cxn>
                <a:cxn ang="0">
                  <a:pos x="0" y="154"/>
                </a:cxn>
                <a:cxn ang="0">
                  <a:pos x="17" y="173"/>
                </a:cxn>
                <a:cxn ang="0">
                  <a:pos x="61" y="190"/>
                </a:cxn>
                <a:cxn ang="0">
                  <a:pos x="85" y="189"/>
                </a:cxn>
                <a:cxn ang="0">
                  <a:pos x="111" y="162"/>
                </a:cxn>
                <a:cxn ang="0">
                  <a:pos x="121" y="199"/>
                </a:cxn>
                <a:cxn ang="0">
                  <a:pos x="131" y="215"/>
                </a:cxn>
                <a:cxn ang="0">
                  <a:pos x="169" y="237"/>
                </a:cxn>
                <a:cxn ang="0">
                  <a:pos x="175" y="253"/>
                </a:cxn>
                <a:cxn ang="0">
                  <a:pos x="161" y="250"/>
                </a:cxn>
                <a:cxn ang="0">
                  <a:pos x="167" y="277"/>
                </a:cxn>
                <a:cxn ang="0">
                  <a:pos x="195" y="289"/>
                </a:cxn>
                <a:cxn ang="0">
                  <a:pos x="225" y="299"/>
                </a:cxn>
                <a:cxn ang="0">
                  <a:pos x="235" y="323"/>
                </a:cxn>
                <a:cxn ang="0">
                  <a:pos x="283" y="330"/>
                </a:cxn>
                <a:cxn ang="0">
                  <a:pos x="304" y="325"/>
                </a:cxn>
                <a:cxn ang="0">
                  <a:pos x="334" y="300"/>
                </a:cxn>
                <a:cxn ang="0">
                  <a:pos x="349" y="295"/>
                </a:cxn>
                <a:cxn ang="0">
                  <a:pos x="365" y="300"/>
                </a:cxn>
                <a:cxn ang="0">
                  <a:pos x="378" y="337"/>
                </a:cxn>
                <a:cxn ang="0">
                  <a:pos x="387" y="344"/>
                </a:cxn>
                <a:cxn ang="0">
                  <a:pos x="441" y="357"/>
                </a:cxn>
                <a:cxn ang="0">
                  <a:pos x="459" y="342"/>
                </a:cxn>
                <a:cxn ang="0">
                  <a:pos x="471" y="326"/>
                </a:cxn>
                <a:cxn ang="0">
                  <a:pos x="485" y="313"/>
                </a:cxn>
                <a:cxn ang="0">
                  <a:pos x="531" y="315"/>
                </a:cxn>
                <a:cxn ang="0">
                  <a:pos x="577" y="314"/>
                </a:cxn>
                <a:cxn ang="0">
                  <a:pos x="599" y="298"/>
                </a:cxn>
                <a:cxn ang="0">
                  <a:pos x="603" y="246"/>
                </a:cxn>
                <a:cxn ang="0">
                  <a:pos x="628" y="152"/>
                </a:cxn>
                <a:cxn ang="0">
                  <a:pos x="628" y="136"/>
                </a:cxn>
              </a:cxnLst>
              <a:rect l="0" t="0" r="r" b="b"/>
              <a:pathLst>
                <a:path w="632" h="357">
                  <a:moveTo>
                    <a:pt x="628" y="136"/>
                  </a:moveTo>
                  <a:lnTo>
                    <a:pt x="628" y="136"/>
                  </a:lnTo>
                  <a:lnTo>
                    <a:pt x="609" y="158"/>
                  </a:lnTo>
                  <a:lnTo>
                    <a:pt x="599" y="167"/>
                  </a:lnTo>
                  <a:lnTo>
                    <a:pt x="589" y="176"/>
                  </a:lnTo>
                  <a:lnTo>
                    <a:pt x="578" y="183"/>
                  </a:lnTo>
                  <a:lnTo>
                    <a:pt x="567" y="190"/>
                  </a:lnTo>
                  <a:lnTo>
                    <a:pt x="556" y="195"/>
                  </a:lnTo>
                  <a:lnTo>
                    <a:pt x="543" y="198"/>
                  </a:lnTo>
                  <a:lnTo>
                    <a:pt x="543" y="198"/>
                  </a:lnTo>
                  <a:lnTo>
                    <a:pt x="535" y="200"/>
                  </a:lnTo>
                  <a:lnTo>
                    <a:pt x="527" y="200"/>
                  </a:lnTo>
                  <a:lnTo>
                    <a:pt x="518" y="200"/>
                  </a:lnTo>
                  <a:lnTo>
                    <a:pt x="509" y="199"/>
                  </a:lnTo>
                  <a:lnTo>
                    <a:pt x="500" y="197"/>
                  </a:lnTo>
                  <a:lnTo>
                    <a:pt x="492" y="195"/>
                  </a:lnTo>
                  <a:lnTo>
                    <a:pt x="474" y="188"/>
                  </a:lnTo>
                  <a:lnTo>
                    <a:pt x="458" y="178"/>
                  </a:lnTo>
                  <a:lnTo>
                    <a:pt x="444" y="168"/>
                  </a:lnTo>
                  <a:lnTo>
                    <a:pt x="439" y="162"/>
                  </a:lnTo>
                  <a:lnTo>
                    <a:pt x="434" y="157"/>
                  </a:lnTo>
                  <a:lnTo>
                    <a:pt x="429" y="150"/>
                  </a:lnTo>
                  <a:lnTo>
                    <a:pt x="426" y="144"/>
                  </a:lnTo>
                  <a:lnTo>
                    <a:pt x="426" y="144"/>
                  </a:lnTo>
                  <a:lnTo>
                    <a:pt x="411" y="130"/>
                  </a:lnTo>
                  <a:lnTo>
                    <a:pt x="396" y="117"/>
                  </a:lnTo>
                  <a:lnTo>
                    <a:pt x="366" y="97"/>
                  </a:lnTo>
                  <a:lnTo>
                    <a:pt x="351" y="86"/>
                  </a:lnTo>
                  <a:lnTo>
                    <a:pt x="336" y="75"/>
                  </a:lnTo>
                  <a:lnTo>
                    <a:pt x="322" y="61"/>
                  </a:lnTo>
                  <a:lnTo>
                    <a:pt x="309" y="45"/>
                  </a:lnTo>
                  <a:lnTo>
                    <a:pt x="309" y="45"/>
                  </a:lnTo>
                  <a:lnTo>
                    <a:pt x="305" y="39"/>
                  </a:lnTo>
                  <a:lnTo>
                    <a:pt x="303" y="33"/>
                  </a:lnTo>
                  <a:lnTo>
                    <a:pt x="301" y="22"/>
                  </a:lnTo>
                  <a:lnTo>
                    <a:pt x="299" y="17"/>
                  </a:lnTo>
                  <a:lnTo>
                    <a:pt x="298" y="12"/>
                  </a:lnTo>
                  <a:lnTo>
                    <a:pt x="295" y="6"/>
                  </a:lnTo>
                  <a:lnTo>
                    <a:pt x="290" y="0"/>
                  </a:lnTo>
                  <a:lnTo>
                    <a:pt x="290" y="0"/>
                  </a:lnTo>
                  <a:lnTo>
                    <a:pt x="287" y="4"/>
                  </a:lnTo>
                  <a:lnTo>
                    <a:pt x="283" y="8"/>
                  </a:lnTo>
                  <a:lnTo>
                    <a:pt x="279" y="17"/>
                  </a:lnTo>
                  <a:lnTo>
                    <a:pt x="276" y="22"/>
                  </a:lnTo>
                  <a:lnTo>
                    <a:pt x="273" y="27"/>
                  </a:lnTo>
                  <a:lnTo>
                    <a:pt x="269" y="29"/>
                  </a:lnTo>
                  <a:lnTo>
                    <a:pt x="265" y="30"/>
                  </a:lnTo>
                  <a:lnTo>
                    <a:pt x="265" y="30"/>
                  </a:lnTo>
                  <a:lnTo>
                    <a:pt x="258" y="29"/>
                  </a:lnTo>
                  <a:lnTo>
                    <a:pt x="251" y="27"/>
                  </a:lnTo>
                  <a:lnTo>
                    <a:pt x="240" y="21"/>
                  </a:lnTo>
                  <a:lnTo>
                    <a:pt x="227" y="14"/>
                  </a:lnTo>
                  <a:lnTo>
                    <a:pt x="220" y="13"/>
                  </a:lnTo>
                  <a:lnTo>
                    <a:pt x="213" y="12"/>
                  </a:lnTo>
                  <a:lnTo>
                    <a:pt x="213" y="12"/>
                  </a:lnTo>
                  <a:lnTo>
                    <a:pt x="205" y="13"/>
                  </a:lnTo>
                  <a:lnTo>
                    <a:pt x="197" y="15"/>
                  </a:lnTo>
                  <a:lnTo>
                    <a:pt x="191" y="18"/>
                  </a:lnTo>
                  <a:lnTo>
                    <a:pt x="185" y="22"/>
                  </a:lnTo>
                  <a:lnTo>
                    <a:pt x="180" y="27"/>
                  </a:lnTo>
                  <a:lnTo>
                    <a:pt x="173" y="30"/>
                  </a:lnTo>
                  <a:lnTo>
                    <a:pt x="165" y="32"/>
                  </a:lnTo>
                  <a:lnTo>
                    <a:pt x="154" y="33"/>
                  </a:lnTo>
                  <a:lnTo>
                    <a:pt x="154" y="33"/>
                  </a:lnTo>
                  <a:lnTo>
                    <a:pt x="150" y="46"/>
                  </a:lnTo>
                  <a:lnTo>
                    <a:pt x="142" y="58"/>
                  </a:lnTo>
                  <a:lnTo>
                    <a:pt x="133" y="68"/>
                  </a:lnTo>
                  <a:lnTo>
                    <a:pt x="121" y="76"/>
                  </a:lnTo>
                  <a:lnTo>
                    <a:pt x="108" y="83"/>
                  </a:lnTo>
                  <a:lnTo>
                    <a:pt x="93" y="89"/>
                  </a:lnTo>
                  <a:lnTo>
                    <a:pt x="78" y="91"/>
                  </a:lnTo>
                  <a:lnTo>
                    <a:pt x="62" y="92"/>
                  </a:lnTo>
                  <a:lnTo>
                    <a:pt x="62" y="92"/>
                  </a:lnTo>
                  <a:lnTo>
                    <a:pt x="61" y="101"/>
                  </a:lnTo>
                  <a:lnTo>
                    <a:pt x="59" y="108"/>
                  </a:lnTo>
                  <a:lnTo>
                    <a:pt x="55" y="114"/>
                  </a:lnTo>
                  <a:lnTo>
                    <a:pt x="51" y="119"/>
                  </a:lnTo>
                  <a:lnTo>
                    <a:pt x="46" y="122"/>
                  </a:lnTo>
                  <a:lnTo>
                    <a:pt x="40" y="125"/>
                  </a:lnTo>
                  <a:lnTo>
                    <a:pt x="30" y="129"/>
                  </a:lnTo>
                  <a:lnTo>
                    <a:pt x="19" y="132"/>
                  </a:lnTo>
                  <a:lnTo>
                    <a:pt x="14" y="135"/>
                  </a:lnTo>
                  <a:lnTo>
                    <a:pt x="9" y="137"/>
                  </a:lnTo>
                  <a:lnTo>
                    <a:pt x="6" y="139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8"/>
                  </a:lnTo>
                  <a:lnTo>
                    <a:pt x="2" y="160"/>
                  </a:lnTo>
                  <a:lnTo>
                    <a:pt x="8" y="167"/>
                  </a:lnTo>
                  <a:lnTo>
                    <a:pt x="17" y="173"/>
                  </a:lnTo>
                  <a:lnTo>
                    <a:pt x="28" y="178"/>
                  </a:lnTo>
                  <a:lnTo>
                    <a:pt x="39" y="184"/>
                  </a:lnTo>
                  <a:lnTo>
                    <a:pt x="51" y="188"/>
                  </a:lnTo>
                  <a:lnTo>
                    <a:pt x="61" y="190"/>
                  </a:lnTo>
                  <a:lnTo>
                    <a:pt x="70" y="191"/>
                  </a:lnTo>
                  <a:lnTo>
                    <a:pt x="70" y="191"/>
                  </a:lnTo>
                  <a:lnTo>
                    <a:pt x="78" y="191"/>
                  </a:lnTo>
                  <a:lnTo>
                    <a:pt x="85" y="189"/>
                  </a:lnTo>
                  <a:lnTo>
                    <a:pt x="91" y="185"/>
                  </a:lnTo>
                  <a:lnTo>
                    <a:pt x="96" y="181"/>
                  </a:lnTo>
                  <a:lnTo>
                    <a:pt x="103" y="172"/>
                  </a:lnTo>
                  <a:lnTo>
                    <a:pt x="111" y="162"/>
                  </a:lnTo>
                  <a:lnTo>
                    <a:pt x="111" y="162"/>
                  </a:lnTo>
                  <a:lnTo>
                    <a:pt x="115" y="174"/>
                  </a:lnTo>
                  <a:lnTo>
                    <a:pt x="118" y="188"/>
                  </a:lnTo>
                  <a:lnTo>
                    <a:pt x="121" y="199"/>
                  </a:lnTo>
                  <a:lnTo>
                    <a:pt x="122" y="205"/>
                  </a:lnTo>
                  <a:lnTo>
                    <a:pt x="126" y="209"/>
                  </a:lnTo>
                  <a:lnTo>
                    <a:pt x="126" y="209"/>
                  </a:lnTo>
                  <a:lnTo>
                    <a:pt x="131" y="215"/>
                  </a:lnTo>
                  <a:lnTo>
                    <a:pt x="138" y="221"/>
                  </a:lnTo>
                  <a:lnTo>
                    <a:pt x="154" y="228"/>
                  </a:lnTo>
                  <a:lnTo>
                    <a:pt x="161" y="232"/>
                  </a:lnTo>
                  <a:lnTo>
                    <a:pt x="169" y="237"/>
                  </a:lnTo>
                  <a:lnTo>
                    <a:pt x="175" y="243"/>
                  </a:lnTo>
                  <a:lnTo>
                    <a:pt x="180" y="250"/>
                  </a:lnTo>
                  <a:lnTo>
                    <a:pt x="180" y="250"/>
                  </a:lnTo>
                  <a:lnTo>
                    <a:pt x="175" y="253"/>
                  </a:lnTo>
                  <a:lnTo>
                    <a:pt x="170" y="254"/>
                  </a:lnTo>
                  <a:lnTo>
                    <a:pt x="167" y="253"/>
                  </a:lnTo>
                  <a:lnTo>
                    <a:pt x="161" y="250"/>
                  </a:lnTo>
                  <a:lnTo>
                    <a:pt x="161" y="250"/>
                  </a:lnTo>
                  <a:lnTo>
                    <a:pt x="161" y="272"/>
                  </a:lnTo>
                  <a:lnTo>
                    <a:pt x="161" y="272"/>
                  </a:lnTo>
                  <a:lnTo>
                    <a:pt x="161" y="272"/>
                  </a:lnTo>
                  <a:lnTo>
                    <a:pt x="167" y="277"/>
                  </a:lnTo>
                  <a:lnTo>
                    <a:pt x="172" y="281"/>
                  </a:lnTo>
                  <a:lnTo>
                    <a:pt x="177" y="283"/>
                  </a:lnTo>
                  <a:lnTo>
                    <a:pt x="183" y="285"/>
                  </a:lnTo>
                  <a:lnTo>
                    <a:pt x="195" y="289"/>
                  </a:lnTo>
                  <a:lnTo>
                    <a:pt x="205" y="291"/>
                  </a:lnTo>
                  <a:lnTo>
                    <a:pt x="215" y="293"/>
                  </a:lnTo>
                  <a:lnTo>
                    <a:pt x="220" y="296"/>
                  </a:lnTo>
                  <a:lnTo>
                    <a:pt x="225" y="299"/>
                  </a:lnTo>
                  <a:lnTo>
                    <a:pt x="228" y="304"/>
                  </a:lnTo>
                  <a:lnTo>
                    <a:pt x="231" y="308"/>
                  </a:lnTo>
                  <a:lnTo>
                    <a:pt x="234" y="315"/>
                  </a:lnTo>
                  <a:lnTo>
                    <a:pt x="235" y="323"/>
                  </a:lnTo>
                  <a:lnTo>
                    <a:pt x="235" y="323"/>
                  </a:lnTo>
                  <a:lnTo>
                    <a:pt x="259" y="328"/>
                  </a:lnTo>
                  <a:lnTo>
                    <a:pt x="272" y="330"/>
                  </a:lnTo>
                  <a:lnTo>
                    <a:pt x="283" y="330"/>
                  </a:lnTo>
                  <a:lnTo>
                    <a:pt x="283" y="330"/>
                  </a:lnTo>
                  <a:lnTo>
                    <a:pt x="289" y="330"/>
                  </a:lnTo>
                  <a:lnTo>
                    <a:pt x="294" y="329"/>
                  </a:lnTo>
                  <a:lnTo>
                    <a:pt x="304" y="325"/>
                  </a:lnTo>
                  <a:lnTo>
                    <a:pt x="312" y="319"/>
                  </a:lnTo>
                  <a:lnTo>
                    <a:pt x="320" y="313"/>
                  </a:lnTo>
                  <a:lnTo>
                    <a:pt x="327" y="306"/>
                  </a:lnTo>
                  <a:lnTo>
                    <a:pt x="334" y="300"/>
                  </a:lnTo>
                  <a:lnTo>
                    <a:pt x="341" y="296"/>
                  </a:lnTo>
                  <a:lnTo>
                    <a:pt x="345" y="295"/>
                  </a:lnTo>
                  <a:lnTo>
                    <a:pt x="349" y="295"/>
                  </a:lnTo>
                  <a:lnTo>
                    <a:pt x="349" y="295"/>
                  </a:lnTo>
                  <a:lnTo>
                    <a:pt x="355" y="295"/>
                  </a:lnTo>
                  <a:lnTo>
                    <a:pt x="358" y="296"/>
                  </a:lnTo>
                  <a:lnTo>
                    <a:pt x="362" y="298"/>
                  </a:lnTo>
                  <a:lnTo>
                    <a:pt x="365" y="300"/>
                  </a:lnTo>
                  <a:lnTo>
                    <a:pt x="368" y="307"/>
                  </a:lnTo>
                  <a:lnTo>
                    <a:pt x="371" y="315"/>
                  </a:lnTo>
                  <a:lnTo>
                    <a:pt x="375" y="331"/>
                  </a:lnTo>
                  <a:lnTo>
                    <a:pt x="378" y="337"/>
                  </a:lnTo>
                  <a:lnTo>
                    <a:pt x="380" y="341"/>
                  </a:lnTo>
                  <a:lnTo>
                    <a:pt x="382" y="342"/>
                  </a:lnTo>
                  <a:lnTo>
                    <a:pt x="382" y="342"/>
                  </a:lnTo>
                  <a:lnTo>
                    <a:pt x="387" y="344"/>
                  </a:lnTo>
                  <a:lnTo>
                    <a:pt x="394" y="348"/>
                  </a:lnTo>
                  <a:lnTo>
                    <a:pt x="410" y="352"/>
                  </a:lnTo>
                  <a:lnTo>
                    <a:pt x="427" y="356"/>
                  </a:lnTo>
                  <a:lnTo>
                    <a:pt x="441" y="357"/>
                  </a:lnTo>
                  <a:lnTo>
                    <a:pt x="441" y="357"/>
                  </a:lnTo>
                  <a:lnTo>
                    <a:pt x="443" y="353"/>
                  </a:lnTo>
                  <a:lnTo>
                    <a:pt x="448" y="350"/>
                  </a:lnTo>
                  <a:lnTo>
                    <a:pt x="459" y="342"/>
                  </a:lnTo>
                  <a:lnTo>
                    <a:pt x="459" y="342"/>
                  </a:lnTo>
                  <a:lnTo>
                    <a:pt x="463" y="338"/>
                  </a:lnTo>
                  <a:lnTo>
                    <a:pt x="466" y="335"/>
                  </a:lnTo>
                  <a:lnTo>
                    <a:pt x="471" y="326"/>
                  </a:lnTo>
                  <a:lnTo>
                    <a:pt x="473" y="321"/>
                  </a:lnTo>
                  <a:lnTo>
                    <a:pt x="477" y="318"/>
                  </a:lnTo>
                  <a:lnTo>
                    <a:pt x="480" y="314"/>
                  </a:lnTo>
                  <a:lnTo>
                    <a:pt x="485" y="313"/>
                  </a:lnTo>
                  <a:lnTo>
                    <a:pt x="485" y="313"/>
                  </a:lnTo>
                  <a:lnTo>
                    <a:pt x="496" y="312"/>
                  </a:lnTo>
                  <a:lnTo>
                    <a:pt x="512" y="314"/>
                  </a:lnTo>
                  <a:lnTo>
                    <a:pt x="531" y="315"/>
                  </a:lnTo>
                  <a:lnTo>
                    <a:pt x="550" y="316"/>
                  </a:lnTo>
                  <a:lnTo>
                    <a:pt x="559" y="316"/>
                  </a:lnTo>
                  <a:lnTo>
                    <a:pt x="569" y="315"/>
                  </a:lnTo>
                  <a:lnTo>
                    <a:pt x="577" y="314"/>
                  </a:lnTo>
                  <a:lnTo>
                    <a:pt x="585" y="312"/>
                  </a:lnTo>
                  <a:lnTo>
                    <a:pt x="590" y="308"/>
                  </a:lnTo>
                  <a:lnTo>
                    <a:pt x="595" y="304"/>
                  </a:lnTo>
                  <a:lnTo>
                    <a:pt x="599" y="298"/>
                  </a:lnTo>
                  <a:lnTo>
                    <a:pt x="600" y="290"/>
                  </a:lnTo>
                  <a:lnTo>
                    <a:pt x="600" y="290"/>
                  </a:lnTo>
                  <a:lnTo>
                    <a:pt x="600" y="267"/>
                  </a:lnTo>
                  <a:lnTo>
                    <a:pt x="603" y="246"/>
                  </a:lnTo>
                  <a:lnTo>
                    <a:pt x="608" y="228"/>
                  </a:lnTo>
                  <a:lnTo>
                    <a:pt x="612" y="209"/>
                  </a:lnTo>
                  <a:lnTo>
                    <a:pt x="624" y="173"/>
                  </a:lnTo>
                  <a:lnTo>
                    <a:pt x="628" y="152"/>
                  </a:lnTo>
                  <a:lnTo>
                    <a:pt x="632" y="129"/>
                  </a:lnTo>
                  <a:lnTo>
                    <a:pt x="632" y="129"/>
                  </a:lnTo>
                  <a:lnTo>
                    <a:pt x="628" y="136"/>
                  </a:lnTo>
                  <a:lnTo>
                    <a:pt x="628" y="13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7" name="Freeform 65">
              <a:extLst>
                <a:ext uri="{FF2B5EF4-FFF2-40B4-BE49-F238E27FC236}">
                  <a16:creationId xmlns:a16="http://schemas.microsoft.com/office/drawing/2014/main" id="{B3D12D35-4BDD-E842-8276-17DF8C14554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22483" y="4077289"/>
              <a:ext cx="268662" cy="256217"/>
            </a:xfrm>
            <a:custGeom>
              <a:avLst/>
              <a:gdLst/>
              <a:ahLst/>
              <a:cxnLst>
                <a:cxn ang="0">
                  <a:pos x="187" y="280"/>
                </a:cxn>
                <a:cxn ang="0">
                  <a:pos x="196" y="269"/>
                </a:cxn>
                <a:cxn ang="0">
                  <a:pos x="217" y="261"/>
                </a:cxn>
                <a:cxn ang="0">
                  <a:pos x="238" y="251"/>
                </a:cxn>
                <a:cxn ang="0">
                  <a:pos x="248" y="233"/>
                </a:cxn>
                <a:cxn ang="0">
                  <a:pos x="265" y="223"/>
                </a:cxn>
                <a:cxn ang="0">
                  <a:pos x="308" y="208"/>
                </a:cxn>
                <a:cxn ang="0">
                  <a:pos x="337" y="178"/>
                </a:cxn>
                <a:cxn ang="0">
                  <a:pos x="336" y="165"/>
                </a:cxn>
                <a:cxn ang="0">
                  <a:pos x="321" y="160"/>
                </a:cxn>
                <a:cxn ang="0">
                  <a:pos x="307" y="144"/>
                </a:cxn>
                <a:cxn ang="0">
                  <a:pos x="292" y="95"/>
                </a:cxn>
                <a:cxn ang="0">
                  <a:pos x="278" y="48"/>
                </a:cxn>
                <a:cxn ang="0">
                  <a:pos x="261" y="30"/>
                </a:cxn>
                <a:cxn ang="0">
                  <a:pos x="246" y="26"/>
                </a:cxn>
                <a:cxn ang="0">
                  <a:pos x="241" y="28"/>
                </a:cxn>
                <a:cxn ang="0">
                  <a:pos x="232" y="40"/>
                </a:cxn>
                <a:cxn ang="0">
                  <a:pos x="226" y="40"/>
                </a:cxn>
                <a:cxn ang="0">
                  <a:pos x="213" y="34"/>
                </a:cxn>
                <a:cxn ang="0">
                  <a:pos x="194" y="12"/>
                </a:cxn>
                <a:cxn ang="0">
                  <a:pos x="179" y="2"/>
                </a:cxn>
                <a:cxn ang="0">
                  <a:pos x="169" y="0"/>
                </a:cxn>
                <a:cxn ang="0">
                  <a:pos x="147" y="3"/>
                </a:cxn>
                <a:cxn ang="0">
                  <a:pos x="142" y="0"/>
                </a:cxn>
                <a:cxn ang="0">
                  <a:pos x="129" y="10"/>
                </a:cxn>
                <a:cxn ang="0">
                  <a:pos x="95" y="11"/>
                </a:cxn>
                <a:cxn ang="0">
                  <a:pos x="94" y="27"/>
                </a:cxn>
                <a:cxn ang="0">
                  <a:pos x="84" y="48"/>
                </a:cxn>
                <a:cxn ang="0">
                  <a:pos x="64" y="68"/>
                </a:cxn>
                <a:cxn ang="0">
                  <a:pos x="59" y="81"/>
                </a:cxn>
                <a:cxn ang="0">
                  <a:pos x="59" y="94"/>
                </a:cxn>
                <a:cxn ang="0">
                  <a:pos x="66" y="108"/>
                </a:cxn>
                <a:cxn ang="0">
                  <a:pos x="79" y="114"/>
                </a:cxn>
                <a:cxn ang="0">
                  <a:pos x="84" y="132"/>
                </a:cxn>
                <a:cxn ang="0">
                  <a:pos x="80" y="149"/>
                </a:cxn>
                <a:cxn ang="0">
                  <a:pos x="64" y="169"/>
                </a:cxn>
                <a:cxn ang="0">
                  <a:pos x="26" y="196"/>
                </a:cxn>
                <a:cxn ang="0">
                  <a:pos x="8" y="218"/>
                </a:cxn>
                <a:cxn ang="0">
                  <a:pos x="0" y="249"/>
                </a:cxn>
                <a:cxn ang="0">
                  <a:pos x="3" y="268"/>
                </a:cxn>
                <a:cxn ang="0">
                  <a:pos x="18" y="295"/>
                </a:cxn>
                <a:cxn ang="0">
                  <a:pos x="36" y="308"/>
                </a:cxn>
                <a:cxn ang="0">
                  <a:pos x="46" y="308"/>
                </a:cxn>
                <a:cxn ang="0">
                  <a:pos x="66" y="299"/>
                </a:cxn>
                <a:cxn ang="0">
                  <a:pos x="86" y="280"/>
                </a:cxn>
                <a:cxn ang="0">
                  <a:pos x="102" y="276"/>
                </a:cxn>
                <a:cxn ang="0">
                  <a:pos x="123" y="277"/>
                </a:cxn>
                <a:cxn ang="0">
                  <a:pos x="172" y="286"/>
                </a:cxn>
                <a:cxn ang="0">
                  <a:pos x="187" y="286"/>
                </a:cxn>
              </a:cxnLst>
              <a:rect l="0" t="0" r="r" b="b"/>
              <a:pathLst>
                <a:path w="341" h="309">
                  <a:moveTo>
                    <a:pt x="187" y="286"/>
                  </a:moveTo>
                  <a:lnTo>
                    <a:pt x="187" y="286"/>
                  </a:lnTo>
                  <a:lnTo>
                    <a:pt x="187" y="280"/>
                  </a:lnTo>
                  <a:lnTo>
                    <a:pt x="189" y="276"/>
                  </a:lnTo>
                  <a:lnTo>
                    <a:pt x="193" y="271"/>
                  </a:lnTo>
                  <a:lnTo>
                    <a:pt x="196" y="269"/>
                  </a:lnTo>
                  <a:lnTo>
                    <a:pt x="201" y="267"/>
                  </a:lnTo>
                  <a:lnTo>
                    <a:pt x="206" y="264"/>
                  </a:lnTo>
                  <a:lnTo>
                    <a:pt x="217" y="261"/>
                  </a:lnTo>
                  <a:lnTo>
                    <a:pt x="227" y="257"/>
                  </a:lnTo>
                  <a:lnTo>
                    <a:pt x="233" y="254"/>
                  </a:lnTo>
                  <a:lnTo>
                    <a:pt x="238" y="251"/>
                  </a:lnTo>
                  <a:lnTo>
                    <a:pt x="242" y="246"/>
                  </a:lnTo>
                  <a:lnTo>
                    <a:pt x="246" y="240"/>
                  </a:lnTo>
                  <a:lnTo>
                    <a:pt x="248" y="233"/>
                  </a:lnTo>
                  <a:lnTo>
                    <a:pt x="249" y="224"/>
                  </a:lnTo>
                  <a:lnTo>
                    <a:pt x="249" y="224"/>
                  </a:lnTo>
                  <a:lnTo>
                    <a:pt x="265" y="223"/>
                  </a:lnTo>
                  <a:lnTo>
                    <a:pt x="280" y="221"/>
                  </a:lnTo>
                  <a:lnTo>
                    <a:pt x="295" y="215"/>
                  </a:lnTo>
                  <a:lnTo>
                    <a:pt x="308" y="208"/>
                  </a:lnTo>
                  <a:lnTo>
                    <a:pt x="320" y="200"/>
                  </a:lnTo>
                  <a:lnTo>
                    <a:pt x="329" y="190"/>
                  </a:lnTo>
                  <a:lnTo>
                    <a:pt x="337" y="178"/>
                  </a:lnTo>
                  <a:lnTo>
                    <a:pt x="341" y="165"/>
                  </a:lnTo>
                  <a:lnTo>
                    <a:pt x="341" y="165"/>
                  </a:lnTo>
                  <a:lnTo>
                    <a:pt x="336" y="165"/>
                  </a:lnTo>
                  <a:lnTo>
                    <a:pt x="330" y="163"/>
                  </a:lnTo>
                  <a:lnTo>
                    <a:pt x="325" y="162"/>
                  </a:lnTo>
                  <a:lnTo>
                    <a:pt x="321" y="160"/>
                  </a:lnTo>
                  <a:lnTo>
                    <a:pt x="317" y="156"/>
                  </a:lnTo>
                  <a:lnTo>
                    <a:pt x="314" y="153"/>
                  </a:lnTo>
                  <a:lnTo>
                    <a:pt x="307" y="144"/>
                  </a:lnTo>
                  <a:lnTo>
                    <a:pt x="302" y="133"/>
                  </a:lnTo>
                  <a:lnTo>
                    <a:pt x="299" y="122"/>
                  </a:lnTo>
                  <a:lnTo>
                    <a:pt x="292" y="95"/>
                  </a:lnTo>
                  <a:lnTo>
                    <a:pt x="286" y="70"/>
                  </a:lnTo>
                  <a:lnTo>
                    <a:pt x="283" y="58"/>
                  </a:lnTo>
                  <a:lnTo>
                    <a:pt x="278" y="48"/>
                  </a:lnTo>
                  <a:lnTo>
                    <a:pt x="272" y="39"/>
                  </a:lnTo>
                  <a:lnTo>
                    <a:pt x="265" y="32"/>
                  </a:lnTo>
                  <a:lnTo>
                    <a:pt x="261" y="30"/>
                  </a:lnTo>
                  <a:lnTo>
                    <a:pt x="256" y="27"/>
                  </a:lnTo>
                  <a:lnTo>
                    <a:pt x="252" y="26"/>
                  </a:lnTo>
                  <a:lnTo>
                    <a:pt x="246" y="26"/>
                  </a:lnTo>
                  <a:lnTo>
                    <a:pt x="246" y="26"/>
                  </a:lnTo>
                  <a:lnTo>
                    <a:pt x="244" y="26"/>
                  </a:lnTo>
                  <a:lnTo>
                    <a:pt x="241" y="28"/>
                  </a:lnTo>
                  <a:lnTo>
                    <a:pt x="237" y="33"/>
                  </a:lnTo>
                  <a:lnTo>
                    <a:pt x="234" y="39"/>
                  </a:lnTo>
                  <a:lnTo>
                    <a:pt x="232" y="40"/>
                  </a:lnTo>
                  <a:lnTo>
                    <a:pt x="231" y="41"/>
                  </a:lnTo>
                  <a:lnTo>
                    <a:pt x="231" y="41"/>
                  </a:lnTo>
                  <a:lnTo>
                    <a:pt x="226" y="40"/>
                  </a:lnTo>
                  <a:lnTo>
                    <a:pt x="222" y="39"/>
                  </a:lnTo>
                  <a:lnTo>
                    <a:pt x="217" y="37"/>
                  </a:lnTo>
                  <a:lnTo>
                    <a:pt x="213" y="34"/>
                  </a:lnTo>
                  <a:lnTo>
                    <a:pt x="207" y="27"/>
                  </a:lnTo>
                  <a:lnTo>
                    <a:pt x="200" y="20"/>
                  </a:lnTo>
                  <a:lnTo>
                    <a:pt x="194" y="12"/>
                  </a:lnTo>
                  <a:lnTo>
                    <a:pt x="187" y="7"/>
                  </a:lnTo>
                  <a:lnTo>
                    <a:pt x="183" y="4"/>
                  </a:lnTo>
                  <a:lnTo>
                    <a:pt x="179" y="2"/>
                  </a:lnTo>
                  <a:lnTo>
                    <a:pt x="175" y="1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1" y="1"/>
                  </a:lnTo>
                  <a:lnTo>
                    <a:pt x="153" y="3"/>
                  </a:lnTo>
                  <a:lnTo>
                    <a:pt x="147" y="3"/>
                  </a:lnTo>
                  <a:lnTo>
                    <a:pt x="145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38" y="4"/>
                  </a:lnTo>
                  <a:lnTo>
                    <a:pt x="132" y="8"/>
                  </a:lnTo>
                  <a:lnTo>
                    <a:pt x="129" y="10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95" y="11"/>
                  </a:lnTo>
                  <a:lnTo>
                    <a:pt x="95" y="11"/>
                  </a:lnTo>
                  <a:lnTo>
                    <a:pt x="95" y="20"/>
                  </a:lnTo>
                  <a:lnTo>
                    <a:pt x="94" y="27"/>
                  </a:lnTo>
                  <a:lnTo>
                    <a:pt x="92" y="34"/>
                  </a:lnTo>
                  <a:lnTo>
                    <a:pt x="89" y="40"/>
                  </a:lnTo>
                  <a:lnTo>
                    <a:pt x="84" y="48"/>
                  </a:lnTo>
                  <a:lnTo>
                    <a:pt x="77" y="55"/>
                  </a:lnTo>
                  <a:lnTo>
                    <a:pt x="70" y="61"/>
                  </a:lnTo>
                  <a:lnTo>
                    <a:pt x="64" y="68"/>
                  </a:lnTo>
                  <a:lnTo>
                    <a:pt x="62" y="72"/>
                  </a:lnTo>
                  <a:lnTo>
                    <a:pt x="61" y="77"/>
                  </a:lnTo>
                  <a:lnTo>
                    <a:pt x="59" y="81"/>
                  </a:lnTo>
                  <a:lnTo>
                    <a:pt x="58" y="88"/>
                  </a:lnTo>
                  <a:lnTo>
                    <a:pt x="58" y="88"/>
                  </a:lnTo>
                  <a:lnTo>
                    <a:pt x="59" y="94"/>
                  </a:lnTo>
                  <a:lnTo>
                    <a:pt x="61" y="100"/>
                  </a:lnTo>
                  <a:lnTo>
                    <a:pt x="63" y="104"/>
                  </a:lnTo>
                  <a:lnTo>
                    <a:pt x="66" y="108"/>
                  </a:lnTo>
                  <a:lnTo>
                    <a:pt x="70" y="110"/>
                  </a:lnTo>
                  <a:lnTo>
                    <a:pt x="74" y="112"/>
                  </a:lnTo>
                  <a:lnTo>
                    <a:pt x="79" y="114"/>
                  </a:lnTo>
                  <a:lnTo>
                    <a:pt x="84" y="114"/>
                  </a:lnTo>
                  <a:lnTo>
                    <a:pt x="84" y="114"/>
                  </a:lnTo>
                  <a:lnTo>
                    <a:pt x="84" y="132"/>
                  </a:lnTo>
                  <a:lnTo>
                    <a:pt x="84" y="132"/>
                  </a:lnTo>
                  <a:lnTo>
                    <a:pt x="84" y="141"/>
                  </a:lnTo>
                  <a:lnTo>
                    <a:pt x="80" y="149"/>
                  </a:lnTo>
                  <a:lnTo>
                    <a:pt x="77" y="156"/>
                  </a:lnTo>
                  <a:lnTo>
                    <a:pt x="71" y="163"/>
                  </a:lnTo>
                  <a:lnTo>
                    <a:pt x="64" y="169"/>
                  </a:lnTo>
                  <a:lnTo>
                    <a:pt x="57" y="175"/>
                  </a:lnTo>
                  <a:lnTo>
                    <a:pt x="42" y="185"/>
                  </a:lnTo>
                  <a:lnTo>
                    <a:pt x="26" y="196"/>
                  </a:lnTo>
                  <a:lnTo>
                    <a:pt x="19" y="203"/>
                  </a:lnTo>
                  <a:lnTo>
                    <a:pt x="13" y="210"/>
                  </a:lnTo>
                  <a:lnTo>
                    <a:pt x="8" y="218"/>
                  </a:lnTo>
                  <a:lnTo>
                    <a:pt x="4" y="228"/>
                  </a:lnTo>
                  <a:lnTo>
                    <a:pt x="1" y="238"/>
                  </a:lnTo>
                  <a:lnTo>
                    <a:pt x="0" y="249"/>
                  </a:lnTo>
                  <a:lnTo>
                    <a:pt x="0" y="249"/>
                  </a:lnTo>
                  <a:lnTo>
                    <a:pt x="1" y="259"/>
                  </a:lnTo>
                  <a:lnTo>
                    <a:pt x="3" y="268"/>
                  </a:lnTo>
                  <a:lnTo>
                    <a:pt x="7" y="278"/>
                  </a:lnTo>
                  <a:lnTo>
                    <a:pt x="12" y="287"/>
                  </a:lnTo>
                  <a:lnTo>
                    <a:pt x="18" y="295"/>
                  </a:lnTo>
                  <a:lnTo>
                    <a:pt x="25" y="302"/>
                  </a:lnTo>
                  <a:lnTo>
                    <a:pt x="32" y="307"/>
                  </a:lnTo>
                  <a:lnTo>
                    <a:pt x="36" y="308"/>
                  </a:lnTo>
                  <a:lnTo>
                    <a:pt x="40" y="309"/>
                  </a:lnTo>
                  <a:lnTo>
                    <a:pt x="40" y="309"/>
                  </a:lnTo>
                  <a:lnTo>
                    <a:pt x="46" y="308"/>
                  </a:lnTo>
                  <a:lnTo>
                    <a:pt x="50" y="307"/>
                  </a:lnTo>
                  <a:lnTo>
                    <a:pt x="58" y="304"/>
                  </a:lnTo>
                  <a:lnTo>
                    <a:pt x="66" y="299"/>
                  </a:lnTo>
                  <a:lnTo>
                    <a:pt x="72" y="292"/>
                  </a:lnTo>
                  <a:lnTo>
                    <a:pt x="79" y="286"/>
                  </a:lnTo>
                  <a:lnTo>
                    <a:pt x="86" y="280"/>
                  </a:lnTo>
                  <a:lnTo>
                    <a:pt x="94" y="277"/>
                  </a:lnTo>
                  <a:lnTo>
                    <a:pt x="97" y="276"/>
                  </a:lnTo>
                  <a:lnTo>
                    <a:pt x="102" y="276"/>
                  </a:lnTo>
                  <a:lnTo>
                    <a:pt x="102" y="276"/>
                  </a:lnTo>
                  <a:lnTo>
                    <a:pt x="114" y="276"/>
                  </a:lnTo>
                  <a:lnTo>
                    <a:pt x="123" y="277"/>
                  </a:lnTo>
                  <a:lnTo>
                    <a:pt x="142" y="282"/>
                  </a:lnTo>
                  <a:lnTo>
                    <a:pt x="163" y="285"/>
                  </a:lnTo>
                  <a:lnTo>
                    <a:pt x="172" y="286"/>
                  </a:lnTo>
                  <a:lnTo>
                    <a:pt x="184" y="286"/>
                  </a:lnTo>
                  <a:lnTo>
                    <a:pt x="184" y="286"/>
                  </a:lnTo>
                  <a:lnTo>
                    <a:pt x="187" y="286"/>
                  </a:lnTo>
                  <a:lnTo>
                    <a:pt x="187" y="28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8" name="Freeform 66">
              <a:extLst>
                <a:ext uri="{FF2B5EF4-FFF2-40B4-BE49-F238E27FC236}">
                  <a16:creationId xmlns:a16="http://schemas.microsoft.com/office/drawing/2014/main" id="{C50AF4EA-9D83-F22D-113E-651E2CE6E6D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26561" y="3900416"/>
              <a:ext cx="507472" cy="365316"/>
            </a:xfrm>
            <a:custGeom>
              <a:avLst/>
              <a:gdLst/>
              <a:ahLst/>
              <a:cxnLst>
                <a:cxn ang="0">
                  <a:pos x="18" y="134"/>
                </a:cxn>
                <a:cxn ang="0">
                  <a:pos x="67" y="89"/>
                </a:cxn>
                <a:cxn ang="0">
                  <a:pos x="69" y="56"/>
                </a:cxn>
                <a:cxn ang="0">
                  <a:pos x="80" y="1"/>
                </a:cxn>
                <a:cxn ang="0">
                  <a:pos x="102" y="1"/>
                </a:cxn>
                <a:cxn ang="0">
                  <a:pos x="128" y="28"/>
                </a:cxn>
                <a:cxn ang="0">
                  <a:pos x="172" y="42"/>
                </a:cxn>
                <a:cxn ang="0">
                  <a:pos x="240" y="50"/>
                </a:cxn>
                <a:cxn ang="0">
                  <a:pos x="274" y="72"/>
                </a:cxn>
                <a:cxn ang="0">
                  <a:pos x="290" y="81"/>
                </a:cxn>
                <a:cxn ang="0">
                  <a:pos x="343" y="63"/>
                </a:cxn>
                <a:cxn ang="0">
                  <a:pos x="385" y="46"/>
                </a:cxn>
                <a:cxn ang="0">
                  <a:pos x="409" y="54"/>
                </a:cxn>
                <a:cxn ang="0">
                  <a:pos x="426" y="92"/>
                </a:cxn>
                <a:cxn ang="0">
                  <a:pos x="437" y="100"/>
                </a:cxn>
                <a:cxn ang="0">
                  <a:pos x="459" y="89"/>
                </a:cxn>
                <a:cxn ang="0">
                  <a:pos x="474" y="110"/>
                </a:cxn>
                <a:cxn ang="0">
                  <a:pos x="487" y="114"/>
                </a:cxn>
                <a:cxn ang="0">
                  <a:pos x="503" y="103"/>
                </a:cxn>
                <a:cxn ang="0">
                  <a:pos x="537" y="124"/>
                </a:cxn>
                <a:cxn ang="0">
                  <a:pos x="569" y="140"/>
                </a:cxn>
                <a:cxn ang="0">
                  <a:pos x="575" y="157"/>
                </a:cxn>
                <a:cxn ang="0">
                  <a:pos x="592" y="156"/>
                </a:cxn>
                <a:cxn ang="0">
                  <a:pos x="620" y="140"/>
                </a:cxn>
                <a:cxn ang="0">
                  <a:pos x="634" y="147"/>
                </a:cxn>
                <a:cxn ang="0">
                  <a:pos x="638" y="200"/>
                </a:cxn>
                <a:cxn ang="0">
                  <a:pos x="645" y="214"/>
                </a:cxn>
                <a:cxn ang="0">
                  <a:pos x="628" y="225"/>
                </a:cxn>
                <a:cxn ang="0">
                  <a:pos x="597" y="241"/>
                </a:cxn>
                <a:cxn ang="0">
                  <a:pos x="573" y="275"/>
                </a:cxn>
                <a:cxn ang="0">
                  <a:pos x="561" y="302"/>
                </a:cxn>
                <a:cxn ang="0">
                  <a:pos x="569" y="322"/>
                </a:cxn>
                <a:cxn ang="0">
                  <a:pos x="587" y="328"/>
                </a:cxn>
                <a:cxn ang="0">
                  <a:pos x="581" y="368"/>
                </a:cxn>
                <a:cxn ang="0">
                  <a:pos x="538" y="402"/>
                </a:cxn>
                <a:cxn ang="0">
                  <a:pos x="506" y="442"/>
                </a:cxn>
                <a:cxn ang="0">
                  <a:pos x="481" y="400"/>
                </a:cxn>
                <a:cxn ang="0">
                  <a:pos x="443" y="391"/>
                </a:cxn>
                <a:cxn ang="0">
                  <a:pos x="411" y="405"/>
                </a:cxn>
                <a:cxn ang="0">
                  <a:pos x="397" y="397"/>
                </a:cxn>
                <a:cxn ang="0">
                  <a:pos x="378" y="379"/>
                </a:cxn>
                <a:cxn ang="0">
                  <a:pos x="337" y="369"/>
                </a:cxn>
                <a:cxn ang="0">
                  <a:pos x="321" y="347"/>
                </a:cxn>
                <a:cxn ang="0">
                  <a:pos x="299" y="340"/>
                </a:cxn>
                <a:cxn ang="0">
                  <a:pos x="253" y="350"/>
                </a:cxn>
                <a:cxn ang="0">
                  <a:pos x="224" y="338"/>
                </a:cxn>
                <a:cxn ang="0">
                  <a:pos x="195" y="291"/>
                </a:cxn>
                <a:cxn ang="0">
                  <a:pos x="157" y="272"/>
                </a:cxn>
                <a:cxn ang="0">
                  <a:pos x="116" y="271"/>
                </a:cxn>
                <a:cxn ang="0">
                  <a:pos x="60" y="231"/>
                </a:cxn>
                <a:cxn ang="0">
                  <a:pos x="0" y="140"/>
                </a:cxn>
              </a:cxnLst>
              <a:rect l="0" t="0" r="r" b="b"/>
              <a:pathLst>
                <a:path w="645" h="442">
                  <a:moveTo>
                    <a:pt x="0" y="140"/>
                  </a:moveTo>
                  <a:lnTo>
                    <a:pt x="0" y="140"/>
                  </a:lnTo>
                  <a:lnTo>
                    <a:pt x="3" y="140"/>
                  </a:lnTo>
                  <a:lnTo>
                    <a:pt x="8" y="139"/>
                  </a:lnTo>
                  <a:lnTo>
                    <a:pt x="18" y="134"/>
                  </a:lnTo>
                  <a:lnTo>
                    <a:pt x="30" y="126"/>
                  </a:lnTo>
                  <a:lnTo>
                    <a:pt x="41" y="118"/>
                  </a:lnTo>
                  <a:lnTo>
                    <a:pt x="52" y="108"/>
                  </a:lnTo>
                  <a:lnTo>
                    <a:pt x="61" y="99"/>
                  </a:lnTo>
                  <a:lnTo>
                    <a:pt x="67" y="89"/>
                  </a:lnTo>
                  <a:lnTo>
                    <a:pt x="69" y="85"/>
                  </a:lnTo>
                  <a:lnTo>
                    <a:pt x="69" y="81"/>
                  </a:lnTo>
                  <a:lnTo>
                    <a:pt x="69" y="81"/>
                  </a:lnTo>
                  <a:lnTo>
                    <a:pt x="69" y="56"/>
                  </a:lnTo>
                  <a:lnTo>
                    <a:pt x="69" y="56"/>
                  </a:lnTo>
                  <a:lnTo>
                    <a:pt x="70" y="45"/>
                  </a:lnTo>
                  <a:lnTo>
                    <a:pt x="73" y="31"/>
                  </a:lnTo>
                  <a:lnTo>
                    <a:pt x="77" y="17"/>
                  </a:lnTo>
                  <a:lnTo>
                    <a:pt x="80" y="1"/>
                  </a:lnTo>
                  <a:lnTo>
                    <a:pt x="80" y="1"/>
                  </a:lnTo>
                  <a:lnTo>
                    <a:pt x="86" y="1"/>
                  </a:lnTo>
                  <a:lnTo>
                    <a:pt x="92" y="0"/>
                  </a:lnTo>
                  <a:lnTo>
                    <a:pt x="96" y="0"/>
                  </a:lnTo>
                  <a:lnTo>
                    <a:pt x="102" y="1"/>
                  </a:lnTo>
                  <a:lnTo>
                    <a:pt x="102" y="1"/>
                  </a:lnTo>
                  <a:lnTo>
                    <a:pt x="110" y="4"/>
                  </a:lnTo>
                  <a:lnTo>
                    <a:pt x="115" y="9"/>
                  </a:lnTo>
                  <a:lnTo>
                    <a:pt x="118" y="13"/>
                  </a:lnTo>
                  <a:lnTo>
                    <a:pt x="122" y="19"/>
                  </a:lnTo>
                  <a:lnTo>
                    <a:pt x="128" y="28"/>
                  </a:lnTo>
                  <a:lnTo>
                    <a:pt x="131" y="32"/>
                  </a:lnTo>
                  <a:lnTo>
                    <a:pt x="136" y="34"/>
                  </a:lnTo>
                  <a:lnTo>
                    <a:pt x="136" y="34"/>
                  </a:lnTo>
                  <a:lnTo>
                    <a:pt x="155" y="40"/>
                  </a:lnTo>
                  <a:lnTo>
                    <a:pt x="172" y="42"/>
                  </a:lnTo>
                  <a:lnTo>
                    <a:pt x="187" y="45"/>
                  </a:lnTo>
                  <a:lnTo>
                    <a:pt x="200" y="45"/>
                  </a:lnTo>
                  <a:lnTo>
                    <a:pt x="213" y="46"/>
                  </a:lnTo>
                  <a:lnTo>
                    <a:pt x="226" y="47"/>
                  </a:lnTo>
                  <a:lnTo>
                    <a:pt x="240" y="50"/>
                  </a:lnTo>
                  <a:lnTo>
                    <a:pt x="256" y="56"/>
                  </a:lnTo>
                  <a:lnTo>
                    <a:pt x="256" y="56"/>
                  </a:lnTo>
                  <a:lnTo>
                    <a:pt x="262" y="60"/>
                  </a:lnTo>
                  <a:lnTo>
                    <a:pt x="266" y="63"/>
                  </a:lnTo>
                  <a:lnTo>
                    <a:pt x="274" y="72"/>
                  </a:lnTo>
                  <a:lnTo>
                    <a:pt x="277" y="76"/>
                  </a:lnTo>
                  <a:lnTo>
                    <a:pt x="281" y="79"/>
                  </a:lnTo>
                  <a:lnTo>
                    <a:pt x="284" y="81"/>
                  </a:lnTo>
                  <a:lnTo>
                    <a:pt x="290" y="81"/>
                  </a:lnTo>
                  <a:lnTo>
                    <a:pt x="290" y="81"/>
                  </a:lnTo>
                  <a:lnTo>
                    <a:pt x="297" y="81"/>
                  </a:lnTo>
                  <a:lnTo>
                    <a:pt x="305" y="80"/>
                  </a:lnTo>
                  <a:lnTo>
                    <a:pt x="319" y="76"/>
                  </a:lnTo>
                  <a:lnTo>
                    <a:pt x="331" y="70"/>
                  </a:lnTo>
                  <a:lnTo>
                    <a:pt x="343" y="63"/>
                  </a:lnTo>
                  <a:lnTo>
                    <a:pt x="354" y="57"/>
                  </a:lnTo>
                  <a:lnTo>
                    <a:pt x="366" y="51"/>
                  </a:lnTo>
                  <a:lnTo>
                    <a:pt x="376" y="47"/>
                  </a:lnTo>
                  <a:lnTo>
                    <a:pt x="381" y="46"/>
                  </a:lnTo>
                  <a:lnTo>
                    <a:pt x="385" y="46"/>
                  </a:lnTo>
                  <a:lnTo>
                    <a:pt x="385" y="46"/>
                  </a:lnTo>
                  <a:lnTo>
                    <a:pt x="393" y="46"/>
                  </a:lnTo>
                  <a:lnTo>
                    <a:pt x="399" y="48"/>
                  </a:lnTo>
                  <a:lnTo>
                    <a:pt x="405" y="50"/>
                  </a:lnTo>
                  <a:lnTo>
                    <a:pt x="409" y="54"/>
                  </a:lnTo>
                  <a:lnTo>
                    <a:pt x="413" y="58"/>
                  </a:lnTo>
                  <a:lnTo>
                    <a:pt x="415" y="63"/>
                  </a:lnTo>
                  <a:lnTo>
                    <a:pt x="420" y="72"/>
                  </a:lnTo>
                  <a:lnTo>
                    <a:pt x="422" y="83"/>
                  </a:lnTo>
                  <a:lnTo>
                    <a:pt x="426" y="92"/>
                  </a:lnTo>
                  <a:lnTo>
                    <a:pt x="428" y="95"/>
                  </a:lnTo>
                  <a:lnTo>
                    <a:pt x="430" y="97"/>
                  </a:lnTo>
                  <a:lnTo>
                    <a:pt x="432" y="100"/>
                  </a:lnTo>
                  <a:lnTo>
                    <a:pt x="437" y="100"/>
                  </a:lnTo>
                  <a:lnTo>
                    <a:pt x="437" y="100"/>
                  </a:lnTo>
                  <a:lnTo>
                    <a:pt x="439" y="100"/>
                  </a:lnTo>
                  <a:lnTo>
                    <a:pt x="443" y="99"/>
                  </a:lnTo>
                  <a:lnTo>
                    <a:pt x="450" y="94"/>
                  </a:lnTo>
                  <a:lnTo>
                    <a:pt x="457" y="91"/>
                  </a:lnTo>
                  <a:lnTo>
                    <a:pt x="459" y="89"/>
                  </a:lnTo>
                  <a:lnTo>
                    <a:pt x="462" y="88"/>
                  </a:lnTo>
                  <a:lnTo>
                    <a:pt x="462" y="88"/>
                  </a:lnTo>
                  <a:lnTo>
                    <a:pt x="466" y="99"/>
                  </a:lnTo>
                  <a:lnTo>
                    <a:pt x="470" y="107"/>
                  </a:lnTo>
                  <a:lnTo>
                    <a:pt x="474" y="110"/>
                  </a:lnTo>
                  <a:lnTo>
                    <a:pt x="477" y="112"/>
                  </a:lnTo>
                  <a:lnTo>
                    <a:pt x="481" y="114"/>
                  </a:lnTo>
                  <a:lnTo>
                    <a:pt x="484" y="115"/>
                  </a:lnTo>
                  <a:lnTo>
                    <a:pt x="484" y="115"/>
                  </a:lnTo>
                  <a:lnTo>
                    <a:pt x="487" y="114"/>
                  </a:lnTo>
                  <a:lnTo>
                    <a:pt x="489" y="112"/>
                  </a:lnTo>
                  <a:lnTo>
                    <a:pt x="493" y="109"/>
                  </a:lnTo>
                  <a:lnTo>
                    <a:pt x="498" y="106"/>
                  </a:lnTo>
                  <a:lnTo>
                    <a:pt x="500" y="104"/>
                  </a:lnTo>
                  <a:lnTo>
                    <a:pt x="503" y="103"/>
                  </a:lnTo>
                  <a:lnTo>
                    <a:pt x="503" y="103"/>
                  </a:lnTo>
                  <a:lnTo>
                    <a:pt x="510" y="104"/>
                  </a:lnTo>
                  <a:lnTo>
                    <a:pt x="516" y="108"/>
                  </a:lnTo>
                  <a:lnTo>
                    <a:pt x="530" y="118"/>
                  </a:lnTo>
                  <a:lnTo>
                    <a:pt x="537" y="124"/>
                  </a:lnTo>
                  <a:lnTo>
                    <a:pt x="546" y="129"/>
                  </a:lnTo>
                  <a:lnTo>
                    <a:pt x="556" y="132"/>
                  </a:lnTo>
                  <a:lnTo>
                    <a:pt x="566" y="133"/>
                  </a:lnTo>
                  <a:lnTo>
                    <a:pt x="566" y="133"/>
                  </a:lnTo>
                  <a:lnTo>
                    <a:pt x="569" y="140"/>
                  </a:lnTo>
                  <a:lnTo>
                    <a:pt x="569" y="140"/>
                  </a:lnTo>
                  <a:lnTo>
                    <a:pt x="569" y="140"/>
                  </a:lnTo>
                  <a:lnTo>
                    <a:pt x="569" y="148"/>
                  </a:lnTo>
                  <a:lnTo>
                    <a:pt x="572" y="154"/>
                  </a:lnTo>
                  <a:lnTo>
                    <a:pt x="575" y="157"/>
                  </a:lnTo>
                  <a:lnTo>
                    <a:pt x="577" y="158"/>
                  </a:lnTo>
                  <a:lnTo>
                    <a:pt x="580" y="158"/>
                  </a:lnTo>
                  <a:lnTo>
                    <a:pt x="580" y="158"/>
                  </a:lnTo>
                  <a:lnTo>
                    <a:pt x="587" y="158"/>
                  </a:lnTo>
                  <a:lnTo>
                    <a:pt x="592" y="156"/>
                  </a:lnTo>
                  <a:lnTo>
                    <a:pt x="597" y="153"/>
                  </a:lnTo>
                  <a:lnTo>
                    <a:pt x="602" y="149"/>
                  </a:lnTo>
                  <a:lnTo>
                    <a:pt x="610" y="144"/>
                  </a:lnTo>
                  <a:lnTo>
                    <a:pt x="614" y="141"/>
                  </a:lnTo>
                  <a:lnTo>
                    <a:pt x="620" y="140"/>
                  </a:lnTo>
                  <a:lnTo>
                    <a:pt x="620" y="140"/>
                  </a:lnTo>
                  <a:lnTo>
                    <a:pt x="625" y="141"/>
                  </a:lnTo>
                  <a:lnTo>
                    <a:pt x="628" y="142"/>
                  </a:lnTo>
                  <a:lnTo>
                    <a:pt x="632" y="145"/>
                  </a:lnTo>
                  <a:lnTo>
                    <a:pt x="634" y="147"/>
                  </a:lnTo>
                  <a:lnTo>
                    <a:pt x="636" y="154"/>
                  </a:lnTo>
                  <a:lnTo>
                    <a:pt x="637" y="163"/>
                  </a:lnTo>
                  <a:lnTo>
                    <a:pt x="637" y="183"/>
                  </a:lnTo>
                  <a:lnTo>
                    <a:pt x="638" y="192"/>
                  </a:lnTo>
                  <a:lnTo>
                    <a:pt x="638" y="200"/>
                  </a:lnTo>
                  <a:lnTo>
                    <a:pt x="638" y="200"/>
                  </a:lnTo>
                  <a:lnTo>
                    <a:pt x="640" y="205"/>
                  </a:lnTo>
                  <a:lnTo>
                    <a:pt x="641" y="209"/>
                  </a:lnTo>
                  <a:lnTo>
                    <a:pt x="643" y="213"/>
                  </a:lnTo>
                  <a:lnTo>
                    <a:pt x="645" y="214"/>
                  </a:lnTo>
                  <a:lnTo>
                    <a:pt x="645" y="214"/>
                  </a:lnTo>
                  <a:lnTo>
                    <a:pt x="641" y="218"/>
                  </a:lnTo>
                  <a:lnTo>
                    <a:pt x="635" y="222"/>
                  </a:lnTo>
                  <a:lnTo>
                    <a:pt x="632" y="224"/>
                  </a:lnTo>
                  <a:lnTo>
                    <a:pt x="628" y="225"/>
                  </a:lnTo>
                  <a:lnTo>
                    <a:pt x="628" y="225"/>
                  </a:lnTo>
                  <a:lnTo>
                    <a:pt x="598" y="225"/>
                  </a:lnTo>
                  <a:lnTo>
                    <a:pt x="598" y="225"/>
                  </a:lnTo>
                  <a:lnTo>
                    <a:pt x="598" y="234"/>
                  </a:lnTo>
                  <a:lnTo>
                    <a:pt x="597" y="241"/>
                  </a:lnTo>
                  <a:lnTo>
                    <a:pt x="595" y="248"/>
                  </a:lnTo>
                  <a:lnTo>
                    <a:pt x="592" y="254"/>
                  </a:lnTo>
                  <a:lnTo>
                    <a:pt x="587" y="262"/>
                  </a:lnTo>
                  <a:lnTo>
                    <a:pt x="580" y="269"/>
                  </a:lnTo>
                  <a:lnTo>
                    <a:pt x="573" y="275"/>
                  </a:lnTo>
                  <a:lnTo>
                    <a:pt x="567" y="282"/>
                  </a:lnTo>
                  <a:lnTo>
                    <a:pt x="565" y="286"/>
                  </a:lnTo>
                  <a:lnTo>
                    <a:pt x="564" y="291"/>
                  </a:lnTo>
                  <a:lnTo>
                    <a:pt x="562" y="295"/>
                  </a:lnTo>
                  <a:lnTo>
                    <a:pt x="561" y="302"/>
                  </a:lnTo>
                  <a:lnTo>
                    <a:pt x="561" y="302"/>
                  </a:lnTo>
                  <a:lnTo>
                    <a:pt x="562" y="308"/>
                  </a:lnTo>
                  <a:lnTo>
                    <a:pt x="564" y="314"/>
                  </a:lnTo>
                  <a:lnTo>
                    <a:pt x="566" y="318"/>
                  </a:lnTo>
                  <a:lnTo>
                    <a:pt x="569" y="322"/>
                  </a:lnTo>
                  <a:lnTo>
                    <a:pt x="573" y="324"/>
                  </a:lnTo>
                  <a:lnTo>
                    <a:pt x="577" y="326"/>
                  </a:lnTo>
                  <a:lnTo>
                    <a:pt x="582" y="328"/>
                  </a:lnTo>
                  <a:lnTo>
                    <a:pt x="587" y="328"/>
                  </a:lnTo>
                  <a:lnTo>
                    <a:pt x="587" y="328"/>
                  </a:lnTo>
                  <a:lnTo>
                    <a:pt x="587" y="346"/>
                  </a:lnTo>
                  <a:lnTo>
                    <a:pt x="587" y="346"/>
                  </a:lnTo>
                  <a:lnTo>
                    <a:pt x="587" y="354"/>
                  </a:lnTo>
                  <a:lnTo>
                    <a:pt x="584" y="361"/>
                  </a:lnTo>
                  <a:lnTo>
                    <a:pt x="581" y="368"/>
                  </a:lnTo>
                  <a:lnTo>
                    <a:pt x="576" y="374"/>
                  </a:lnTo>
                  <a:lnTo>
                    <a:pt x="572" y="378"/>
                  </a:lnTo>
                  <a:lnTo>
                    <a:pt x="566" y="383"/>
                  </a:lnTo>
                  <a:lnTo>
                    <a:pt x="552" y="392"/>
                  </a:lnTo>
                  <a:lnTo>
                    <a:pt x="538" y="402"/>
                  </a:lnTo>
                  <a:lnTo>
                    <a:pt x="526" y="413"/>
                  </a:lnTo>
                  <a:lnTo>
                    <a:pt x="520" y="419"/>
                  </a:lnTo>
                  <a:lnTo>
                    <a:pt x="514" y="425"/>
                  </a:lnTo>
                  <a:lnTo>
                    <a:pt x="510" y="434"/>
                  </a:lnTo>
                  <a:lnTo>
                    <a:pt x="506" y="442"/>
                  </a:lnTo>
                  <a:lnTo>
                    <a:pt x="506" y="442"/>
                  </a:lnTo>
                  <a:lnTo>
                    <a:pt x="498" y="423"/>
                  </a:lnTo>
                  <a:lnTo>
                    <a:pt x="493" y="414"/>
                  </a:lnTo>
                  <a:lnTo>
                    <a:pt x="488" y="407"/>
                  </a:lnTo>
                  <a:lnTo>
                    <a:pt x="481" y="400"/>
                  </a:lnTo>
                  <a:lnTo>
                    <a:pt x="473" y="394"/>
                  </a:lnTo>
                  <a:lnTo>
                    <a:pt x="461" y="392"/>
                  </a:lnTo>
                  <a:lnTo>
                    <a:pt x="447" y="391"/>
                  </a:lnTo>
                  <a:lnTo>
                    <a:pt x="447" y="391"/>
                  </a:lnTo>
                  <a:lnTo>
                    <a:pt x="443" y="391"/>
                  </a:lnTo>
                  <a:lnTo>
                    <a:pt x="437" y="393"/>
                  </a:lnTo>
                  <a:lnTo>
                    <a:pt x="428" y="398"/>
                  </a:lnTo>
                  <a:lnTo>
                    <a:pt x="419" y="402"/>
                  </a:lnTo>
                  <a:lnTo>
                    <a:pt x="415" y="405"/>
                  </a:lnTo>
                  <a:lnTo>
                    <a:pt x="411" y="405"/>
                  </a:lnTo>
                  <a:lnTo>
                    <a:pt x="411" y="405"/>
                  </a:lnTo>
                  <a:lnTo>
                    <a:pt x="406" y="405"/>
                  </a:lnTo>
                  <a:lnTo>
                    <a:pt x="403" y="402"/>
                  </a:lnTo>
                  <a:lnTo>
                    <a:pt x="399" y="400"/>
                  </a:lnTo>
                  <a:lnTo>
                    <a:pt x="397" y="397"/>
                  </a:lnTo>
                  <a:lnTo>
                    <a:pt x="392" y="390"/>
                  </a:lnTo>
                  <a:lnTo>
                    <a:pt x="389" y="386"/>
                  </a:lnTo>
                  <a:lnTo>
                    <a:pt x="385" y="383"/>
                  </a:lnTo>
                  <a:lnTo>
                    <a:pt x="385" y="383"/>
                  </a:lnTo>
                  <a:lnTo>
                    <a:pt x="378" y="379"/>
                  </a:lnTo>
                  <a:lnTo>
                    <a:pt x="371" y="377"/>
                  </a:lnTo>
                  <a:lnTo>
                    <a:pt x="360" y="374"/>
                  </a:lnTo>
                  <a:lnTo>
                    <a:pt x="350" y="373"/>
                  </a:lnTo>
                  <a:lnTo>
                    <a:pt x="340" y="370"/>
                  </a:lnTo>
                  <a:lnTo>
                    <a:pt x="337" y="369"/>
                  </a:lnTo>
                  <a:lnTo>
                    <a:pt x="333" y="367"/>
                  </a:lnTo>
                  <a:lnTo>
                    <a:pt x="330" y="364"/>
                  </a:lnTo>
                  <a:lnTo>
                    <a:pt x="327" y="360"/>
                  </a:lnTo>
                  <a:lnTo>
                    <a:pt x="324" y="354"/>
                  </a:lnTo>
                  <a:lnTo>
                    <a:pt x="321" y="347"/>
                  </a:lnTo>
                  <a:lnTo>
                    <a:pt x="315" y="328"/>
                  </a:lnTo>
                  <a:lnTo>
                    <a:pt x="315" y="328"/>
                  </a:lnTo>
                  <a:lnTo>
                    <a:pt x="310" y="330"/>
                  </a:lnTo>
                  <a:lnTo>
                    <a:pt x="306" y="333"/>
                  </a:lnTo>
                  <a:lnTo>
                    <a:pt x="299" y="340"/>
                  </a:lnTo>
                  <a:lnTo>
                    <a:pt x="293" y="347"/>
                  </a:lnTo>
                  <a:lnTo>
                    <a:pt x="290" y="350"/>
                  </a:lnTo>
                  <a:lnTo>
                    <a:pt x="286" y="350"/>
                  </a:lnTo>
                  <a:lnTo>
                    <a:pt x="286" y="350"/>
                  </a:lnTo>
                  <a:lnTo>
                    <a:pt x="253" y="350"/>
                  </a:lnTo>
                  <a:lnTo>
                    <a:pt x="253" y="350"/>
                  </a:lnTo>
                  <a:lnTo>
                    <a:pt x="244" y="350"/>
                  </a:lnTo>
                  <a:lnTo>
                    <a:pt x="236" y="346"/>
                  </a:lnTo>
                  <a:lnTo>
                    <a:pt x="229" y="343"/>
                  </a:lnTo>
                  <a:lnTo>
                    <a:pt x="224" y="338"/>
                  </a:lnTo>
                  <a:lnTo>
                    <a:pt x="218" y="332"/>
                  </a:lnTo>
                  <a:lnTo>
                    <a:pt x="215" y="325"/>
                  </a:lnTo>
                  <a:lnTo>
                    <a:pt x="208" y="312"/>
                  </a:lnTo>
                  <a:lnTo>
                    <a:pt x="200" y="298"/>
                  </a:lnTo>
                  <a:lnTo>
                    <a:pt x="195" y="291"/>
                  </a:lnTo>
                  <a:lnTo>
                    <a:pt x="191" y="285"/>
                  </a:lnTo>
                  <a:lnTo>
                    <a:pt x="185" y="280"/>
                  </a:lnTo>
                  <a:lnTo>
                    <a:pt x="177" y="276"/>
                  </a:lnTo>
                  <a:lnTo>
                    <a:pt x="168" y="274"/>
                  </a:lnTo>
                  <a:lnTo>
                    <a:pt x="157" y="272"/>
                  </a:lnTo>
                  <a:lnTo>
                    <a:pt x="157" y="272"/>
                  </a:lnTo>
                  <a:lnTo>
                    <a:pt x="128" y="272"/>
                  </a:lnTo>
                  <a:lnTo>
                    <a:pt x="128" y="272"/>
                  </a:lnTo>
                  <a:lnTo>
                    <a:pt x="122" y="272"/>
                  </a:lnTo>
                  <a:lnTo>
                    <a:pt x="116" y="271"/>
                  </a:lnTo>
                  <a:lnTo>
                    <a:pt x="104" y="267"/>
                  </a:lnTo>
                  <a:lnTo>
                    <a:pt x="93" y="261"/>
                  </a:lnTo>
                  <a:lnTo>
                    <a:pt x="81" y="252"/>
                  </a:lnTo>
                  <a:lnTo>
                    <a:pt x="70" y="242"/>
                  </a:lnTo>
                  <a:lnTo>
                    <a:pt x="60" y="231"/>
                  </a:lnTo>
                  <a:lnTo>
                    <a:pt x="50" y="219"/>
                  </a:lnTo>
                  <a:lnTo>
                    <a:pt x="40" y="207"/>
                  </a:lnTo>
                  <a:lnTo>
                    <a:pt x="24" y="183"/>
                  </a:lnTo>
                  <a:lnTo>
                    <a:pt x="11" y="161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9" name="Freeform 67">
              <a:extLst>
                <a:ext uri="{FF2B5EF4-FFF2-40B4-BE49-F238E27FC236}">
                  <a16:creationId xmlns:a16="http://schemas.microsoft.com/office/drawing/2014/main" id="{ADCA33E5-794D-49F1-44FB-DCA0F696842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67878" y="4002903"/>
              <a:ext cx="345646" cy="290930"/>
            </a:xfrm>
            <a:custGeom>
              <a:avLst/>
              <a:gdLst/>
              <a:ahLst/>
              <a:cxnLst>
                <a:cxn ang="0">
                  <a:pos x="199" y="17"/>
                </a:cxn>
                <a:cxn ang="0">
                  <a:pos x="186" y="2"/>
                </a:cxn>
                <a:cxn ang="0">
                  <a:pos x="181" y="0"/>
                </a:cxn>
                <a:cxn ang="0">
                  <a:pos x="172" y="4"/>
                </a:cxn>
                <a:cxn ang="0">
                  <a:pos x="162" y="10"/>
                </a:cxn>
                <a:cxn ang="0">
                  <a:pos x="156" y="21"/>
                </a:cxn>
                <a:cxn ang="0">
                  <a:pos x="137" y="31"/>
                </a:cxn>
                <a:cxn ang="0">
                  <a:pos x="121" y="39"/>
                </a:cxn>
                <a:cxn ang="0">
                  <a:pos x="107" y="60"/>
                </a:cxn>
                <a:cxn ang="0">
                  <a:pos x="92" y="82"/>
                </a:cxn>
                <a:cxn ang="0">
                  <a:pos x="75" y="90"/>
                </a:cxn>
                <a:cxn ang="0">
                  <a:pos x="55" y="91"/>
                </a:cxn>
                <a:cxn ang="0">
                  <a:pos x="36" y="163"/>
                </a:cxn>
                <a:cxn ang="0">
                  <a:pos x="29" y="194"/>
                </a:cxn>
                <a:cxn ang="0">
                  <a:pos x="35" y="217"/>
                </a:cxn>
                <a:cxn ang="0">
                  <a:pos x="34" y="235"/>
                </a:cxn>
                <a:cxn ang="0">
                  <a:pos x="27" y="240"/>
                </a:cxn>
                <a:cxn ang="0">
                  <a:pos x="7" y="241"/>
                </a:cxn>
                <a:cxn ang="0">
                  <a:pos x="0" y="246"/>
                </a:cxn>
                <a:cxn ang="0">
                  <a:pos x="9" y="263"/>
                </a:cxn>
                <a:cxn ang="0">
                  <a:pos x="26" y="283"/>
                </a:cxn>
                <a:cxn ang="0">
                  <a:pos x="30" y="300"/>
                </a:cxn>
                <a:cxn ang="0">
                  <a:pos x="26" y="315"/>
                </a:cxn>
                <a:cxn ang="0">
                  <a:pos x="22" y="330"/>
                </a:cxn>
                <a:cxn ang="0">
                  <a:pos x="29" y="345"/>
                </a:cxn>
                <a:cxn ang="0">
                  <a:pos x="46" y="348"/>
                </a:cxn>
                <a:cxn ang="0">
                  <a:pos x="70" y="347"/>
                </a:cxn>
                <a:cxn ang="0">
                  <a:pos x="105" y="340"/>
                </a:cxn>
                <a:cxn ang="0">
                  <a:pos x="182" y="306"/>
                </a:cxn>
                <a:cxn ang="0">
                  <a:pos x="213" y="293"/>
                </a:cxn>
                <a:cxn ang="0">
                  <a:pos x="234" y="331"/>
                </a:cxn>
                <a:cxn ang="0">
                  <a:pos x="243" y="340"/>
                </a:cxn>
                <a:cxn ang="0">
                  <a:pos x="257" y="330"/>
                </a:cxn>
                <a:cxn ang="0">
                  <a:pos x="267" y="337"/>
                </a:cxn>
                <a:cxn ang="0">
                  <a:pos x="283" y="352"/>
                </a:cxn>
                <a:cxn ang="0">
                  <a:pos x="293" y="352"/>
                </a:cxn>
                <a:cxn ang="0">
                  <a:pos x="302" y="344"/>
                </a:cxn>
                <a:cxn ang="0">
                  <a:pos x="312" y="334"/>
                </a:cxn>
                <a:cxn ang="0">
                  <a:pos x="340" y="327"/>
                </a:cxn>
                <a:cxn ang="0">
                  <a:pos x="367" y="312"/>
                </a:cxn>
                <a:cxn ang="0">
                  <a:pos x="388" y="292"/>
                </a:cxn>
                <a:cxn ang="0">
                  <a:pos x="425" y="243"/>
                </a:cxn>
                <a:cxn ang="0">
                  <a:pos x="441" y="223"/>
                </a:cxn>
                <a:cxn ang="0">
                  <a:pos x="425" y="212"/>
                </a:cxn>
                <a:cxn ang="0">
                  <a:pos x="408" y="182"/>
                </a:cxn>
                <a:cxn ang="0">
                  <a:pos x="391" y="160"/>
                </a:cxn>
                <a:cxn ang="0">
                  <a:pos x="370" y="151"/>
                </a:cxn>
                <a:cxn ang="0">
                  <a:pos x="331" y="149"/>
                </a:cxn>
                <a:cxn ang="0">
                  <a:pos x="309" y="145"/>
                </a:cxn>
                <a:cxn ang="0">
                  <a:pos x="280" y="124"/>
                </a:cxn>
                <a:cxn ang="0">
                  <a:pos x="255" y="92"/>
                </a:cxn>
                <a:cxn ang="0">
                  <a:pos x="210" y="25"/>
                </a:cxn>
                <a:cxn ang="0">
                  <a:pos x="195" y="10"/>
                </a:cxn>
              </a:cxnLst>
              <a:rect l="0" t="0" r="r" b="b"/>
              <a:pathLst>
                <a:path w="441" h="352">
                  <a:moveTo>
                    <a:pt x="203" y="17"/>
                  </a:moveTo>
                  <a:lnTo>
                    <a:pt x="203" y="17"/>
                  </a:lnTo>
                  <a:lnTo>
                    <a:pt x="199" y="17"/>
                  </a:lnTo>
                  <a:lnTo>
                    <a:pt x="196" y="15"/>
                  </a:lnTo>
                  <a:lnTo>
                    <a:pt x="190" y="8"/>
                  </a:lnTo>
                  <a:lnTo>
                    <a:pt x="186" y="2"/>
                  </a:lnTo>
                  <a:lnTo>
                    <a:pt x="183" y="0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77" y="0"/>
                  </a:lnTo>
                  <a:lnTo>
                    <a:pt x="175" y="1"/>
                  </a:lnTo>
                  <a:lnTo>
                    <a:pt x="172" y="4"/>
                  </a:lnTo>
                  <a:lnTo>
                    <a:pt x="167" y="8"/>
                  </a:lnTo>
                  <a:lnTo>
                    <a:pt x="165" y="9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59" y="16"/>
                  </a:lnTo>
                  <a:lnTo>
                    <a:pt x="156" y="21"/>
                  </a:lnTo>
                  <a:lnTo>
                    <a:pt x="152" y="24"/>
                  </a:lnTo>
                  <a:lnTo>
                    <a:pt x="148" y="27"/>
                  </a:lnTo>
                  <a:lnTo>
                    <a:pt x="137" y="31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1" y="39"/>
                  </a:lnTo>
                  <a:lnTo>
                    <a:pt x="118" y="42"/>
                  </a:lnTo>
                  <a:lnTo>
                    <a:pt x="112" y="50"/>
                  </a:lnTo>
                  <a:lnTo>
                    <a:pt x="107" y="60"/>
                  </a:lnTo>
                  <a:lnTo>
                    <a:pt x="103" y="69"/>
                  </a:lnTo>
                  <a:lnTo>
                    <a:pt x="97" y="77"/>
                  </a:lnTo>
                  <a:lnTo>
                    <a:pt x="92" y="82"/>
                  </a:lnTo>
                  <a:lnTo>
                    <a:pt x="88" y="85"/>
                  </a:lnTo>
                  <a:lnTo>
                    <a:pt x="82" y="87"/>
                  </a:lnTo>
                  <a:lnTo>
                    <a:pt x="75" y="90"/>
                  </a:lnTo>
                  <a:lnTo>
                    <a:pt x="66" y="91"/>
                  </a:lnTo>
                  <a:lnTo>
                    <a:pt x="55" y="91"/>
                  </a:lnTo>
                  <a:lnTo>
                    <a:pt x="55" y="91"/>
                  </a:lnTo>
                  <a:lnTo>
                    <a:pt x="50" y="118"/>
                  </a:lnTo>
                  <a:lnTo>
                    <a:pt x="43" y="141"/>
                  </a:lnTo>
                  <a:lnTo>
                    <a:pt x="36" y="163"/>
                  </a:lnTo>
                  <a:lnTo>
                    <a:pt x="30" y="186"/>
                  </a:lnTo>
                  <a:lnTo>
                    <a:pt x="30" y="186"/>
                  </a:lnTo>
                  <a:lnTo>
                    <a:pt x="29" y="194"/>
                  </a:lnTo>
                  <a:lnTo>
                    <a:pt x="30" y="200"/>
                  </a:lnTo>
                  <a:lnTo>
                    <a:pt x="34" y="212"/>
                  </a:lnTo>
                  <a:lnTo>
                    <a:pt x="35" y="217"/>
                  </a:lnTo>
                  <a:lnTo>
                    <a:pt x="36" y="222"/>
                  </a:lnTo>
                  <a:lnTo>
                    <a:pt x="35" y="228"/>
                  </a:lnTo>
                  <a:lnTo>
                    <a:pt x="34" y="235"/>
                  </a:lnTo>
                  <a:lnTo>
                    <a:pt x="34" y="235"/>
                  </a:lnTo>
                  <a:lnTo>
                    <a:pt x="30" y="238"/>
                  </a:lnTo>
                  <a:lnTo>
                    <a:pt x="27" y="240"/>
                  </a:lnTo>
                  <a:lnTo>
                    <a:pt x="22" y="241"/>
                  </a:lnTo>
                  <a:lnTo>
                    <a:pt x="16" y="241"/>
                  </a:lnTo>
                  <a:lnTo>
                    <a:pt x="7" y="241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6"/>
                  </a:lnTo>
                  <a:lnTo>
                    <a:pt x="1" y="251"/>
                  </a:lnTo>
                  <a:lnTo>
                    <a:pt x="5" y="258"/>
                  </a:lnTo>
                  <a:lnTo>
                    <a:pt x="9" y="263"/>
                  </a:lnTo>
                  <a:lnTo>
                    <a:pt x="15" y="269"/>
                  </a:lnTo>
                  <a:lnTo>
                    <a:pt x="21" y="276"/>
                  </a:lnTo>
                  <a:lnTo>
                    <a:pt x="26" y="283"/>
                  </a:lnTo>
                  <a:lnTo>
                    <a:pt x="29" y="291"/>
                  </a:lnTo>
                  <a:lnTo>
                    <a:pt x="29" y="296"/>
                  </a:lnTo>
                  <a:lnTo>
                    <a:pt x="30" y="300"/>
                  </a:lnTo>
                  <a:lnTo>
                    <a:pt x="30" y="300"/>
                  </a:lnTo>
                  <a:lnTo>
                    <a:pt x="29" y="308"/>
                  </a:lnTo>
                  <a:lnTo>
                    <a:pt x="26" y="315"/>
                  </a:lnTo>
                  <a:lnTo>
                    <a:pt x="23" y="322"/>
                  </a:lnTo>
                  <a:lnTo>
                    <a:pt x="22" y="330"/>
                  </a:lnTo>
                  <a:lnTo>
                    <a:pt x="22" y="330"/>
                  </a:lnTo>
                  <a:lnTo>
                    <a:pt x="23" y="337"/>
                  </a:lnTo>
                  <a:lnTo>
                    <a:pt x="26" y="342"/>
                  </a:lnTo>
                  <a:lnTo>
                    <a:pt x="29" y="345"/>
                  </a:lnTo>
                  <a:lnTo>
                    <a:pt x="34" y="347"/>
                  </a:lnTo>
                  <a:lnTo>
                    <a:pt x="39" y="348"/>
                  </a:lnTo>
                  <a:lnTo>
                    <a:pt x="46" y="348"/>
                  </a:lnTo>
                  <a:lnTo>
                    <a:pt x="59" y="348"/>
                  </a:lnTo>
                  <a:lnTo>
                    <a:pt x="59" y="348"/>
                  </a:lnTo>
                  <a:lnTo>
                    <a:pt x="70" y="347"/>
                  </a:lnTo>
                  <a:lnTo>
                    <a:pt x="82" y="346"/>
                  </a:lnTo>
                  <a:lnTo>
                    <a:pt x="93" y="344"/>
                  </a:lnTo>
                  <a:lnTo>
                    <a:pt x="105" y="340"/>
                  </a:lnTo>
                  <a:lnTo>
                    <a:pt x="126" y="334"/>
                  </a:lnTo>
                  <a:lnTo>
                    <a:pt x="146" y="324"/>
                  </a:lnTo>
                  <a:lnTo>
                    <a:pt x="182" y="306"/>
                  </a:lnTo>
                  <a:lnTo>
                    <a:pt x="198" y="299"/>
                  </a:lnTo>
                  <a:lnTo>
                    <a:pt x="213" y="293"/>
                  </a:lnTo>
                  <a:lnTo>
                    <a:pt x="213" y="293"/>
                  </a:lnTo>
                  <a:lnTo>
                    <a:pt x="220" y="307"/>
                  </a:lnTo>
                  <a:lnTo>
                    <a:pt x="227" y="320"/>
                  </a:lnTo>
                  <a:lnTo>
                    <a:pt x="234" y="331"/>
                  </a:lnTo>
                  <a:lnTo>
                    <a:pt x="237" y="337"/>
                  </a:lnTo>
                  <a:lnTo>
                    <a:pt x="243" y="340"/>
                  </a:lnTo>
                  <a:lnTo>
                    <a:pt x="243" y="340"/>
                  </a:lnTo>
                  <a:lnTo>
                    <a:pt x="248" y="338"/>
                  </a:lnTo>
                  <a:lnTo>
                    <a:pt x="251" y="336"/>
                  </a:lnTo>
                  <a:lnTo>
                    <a:pt x="257" y="330"/>
                  </a:lnTo>
                  <a:lnTo>
                    <a:pt x="257" y="330"/>
                  </a:lnTo>
                  <a:lnTo>
                    <a:pt x="263" y="332"/>
                  </a:lnTo>
                  <a:lnTo>
                    <a:pt x="267" y="337"/>
                  </a:lnTo>
                  <a:lnTo>
                    <a:pt x="274" y="344"/>
                  </a:lnTo>
                  <a:lnTo>
                    <a:pt x="280" y="350"/>
                  </a:lnTo>
                  <a:lnTo>
                    <a:pt x="283" y="352"/>
                  </a:lnTo>
                  <a:lnTo>
                    <a:pt x="287" y="352"/>
                  </a:lnTo>
                  <a:lnTo>
                    <a:pt x="287" y="352"/>
                  </a:lnTo>
                  <a:lnTo>
                    <a:pt x="293" y="352"/>
                  </a:lnTo>
                  <a:lnTo>
                    <a:pt x="297" y="350"/>
                  </a:lnTo>
                  <a:lnTo>
                    <a:pt x="299" y="347"/>
                  </a:lnTo>
                  <a:lnTo>
                    <a:pt x="302" y="344"/>
                  </a:lnTo>
                  <a:lnTo>
                    <a:pt x="305" y="338"/>
                  </a:lnTo>
                  <a:lnTo>
                    <a:pt x="309" y="336"/>
                  </a:lnTo>
                  <a:lnTo>
                    <a:pt x="312" y="334"/>
                  </a:lnTo>
                  <a:lnTo>
                    <a:pt x="312" y="334"/>
                  </a:lnTo>
                  <a:lnTo>
                    <a:pt x="327" y="330"/>
                  </a:lnTo>
                  <a:lnTo>
                    <a:pt x="340" y="327"/>
                  </a:lnTo>
                  <a:lnTo>
                    <a:pt x="350" y="322"/>
                  </a:lnTo>
                  <a:lnTo>
                    <a:pt x="359" y="317"/>
                  </a:lnTo>
                  <a:lnTo>
                    <a:pt x="367" y="312"/>
                  </a:lnTo>
                  <a:lnTo>
                    <a:pt x="375" y="306"/>
                  </a:lnTo>
                  <a:lnTo>
                    <a:pt x="382" y="299"/>
                  </a:lnTo>
                  <a:lnTo>
                    <a:pt x="388" y="292"/>
                  </a:lnTo>
                  <a:lnTo>
                    <a:pt x="400" y="277"/>
                  </a:lnTo>
                  <a:lnTo>
                    <a:pt x="411" y="260"/>
                  </a:lnTo>
                  <a:lnTo>
                    <a:pt x="425" y="243"/>
                  </a:lnTo>
                  <a:lnTo>
                    <a:pt x="433" y="233"/>
                  </a:lnTo>
                  <a:lnTo>
                    <a:pt x="441" y="223"/>
                  </a:lnTo>
                  <a:lnTo>
                    <a:pt x="441" y="223"/>
                  </a:lnTo>
                  <a:lnTo>
                    <a:pt x="435" y="220"/>
                  </a:lnTo>
                  <a:lnTo>
                    <a:pt x="429" y="216"/>
                  </a:lnTo>
                  <a:lnTo>
                    <a:pt x="425" y="212"/>
                  </a:lnTo>
                  <a:lnTo>
                    <a:pt x="421" y="206"/>
                  </a:lnTo>
                  <a:lnTo>
                    <a:pt x="415" y="193"/>
                  </a:lnTo>
                  <a:lnTo>
                    <a:pt x="408" y="182"/>
                  </a:lnTo>
                  <a:lnTo>
                    <a:pt x="401" y="169"/>
                  </a:lnTo>
                  <a:lnTo>
                    <a:pt x="396" y="164"/>
                  </a:lnTo>
                  <a:lnTo>
                    <a:pt x="391" y="160"/>
                  </a:lnTo>
                  <a:lnTo>
                    <a:pt x="385" y="155"/>
                  </a:lnTo>
                  <a:lnTo>
                    <a:pt x="378" y="153"/>
                  </a:lnTo>
                  <a:lnTo>
                    <a:pt x="370" y="151"/>
                  </a:lnTo>
                  <a:lnTo>
                    <a:pt x="360" y="149"/>
                  </a:lnTo>
                  <a:lnTo>
                    <a:pt x="360" y="149"/>
                  </a:lnTo>
                  <a:lnTo>
                    <a:pt x="331" y="149"/>
                  </a:lnTo>
                  <a:lnTo>
                    <a:pt x="331" y="149"/>
                  </a:lnTo>
                  <a:lnTo>
                    <a:pt x="319" y="148"/>
                  </a:lnTo>
                  <a:lnTo>
                    <a:pt x="309" y="145"/>
                  </a:lnTo>
                  <a:lnTo>
                    <a:pt x="298" y="140"/>
                  </a:lnTo>
                  <a:lnTo>
                    <a:pt x="289" y="132"/>
                  </a:lnTo>
                  <a:lnTo>
                    <a:pt x="280" y="124"/>
                  </a:lnTo>
                  <a:lnTo>
                    <a:pt x="271" y="115"/>
                  </a:lnTo>
                  <a:lnTo>
                    <a:pt x="263" y="103"/>
                  </a:lnTo>
                  <a:lnTo>
                    <a:pt x="255" y="92"/>
                  </a:lnTo>
                  <a:lnTo>
                    <a:pt x="240" y="69"/>
                  </a:lnTo>
                  <a:lnTo>
                    <a:pt x="225" y="46"/>
                  </a:lnTo>
                  <a:lnTo>
                    <a:pt x="210" y="25"/>
                  </a:lnTo>
                  <a:lnTo>
                    <a:pt x="203" y="17"/>
                  </a:lnTo>
                  <a:lnTo>
                    <a:pt x="195" y="10"/>
                  </a:lnTo>
                  <a:lnTo>
                    <a:pt x="195" y="10"/>
                  </a:lnTo>
                  <a:lnTo>
                    <a:pt x="203" y="17"/>
                  </a:lnTo>
                  <a:lnTo>
                    <a:pt x="203" y="1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0" name="Freeform 68">
              <a:extLst>
                <a:ext uri="{FF2B5EF4-FFF2-40B4-BE49-F238E27FC236}">
                  <a16:creationId xmlns:a16="http://schemas.microsoft.com/office/drawing/2014/main" id="{A4955088-B1A2-773D-DAE4-6A194E025EC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81634" y="4265731"/>
              <a:ext cx="234097" cy="332256"/>
            </a:xfrm>
            <a:custGeom>
              <a:avLst/>
              <a:gdLst/>
              <a:ahLst/>
              <a:cxnLst>
                <a:cxn ang="0">
                  <a:pos x="118" y="393"/>
                </a:cxn>
                <a:cxn ang="0">
                  <a:pos x="125" y="376"/>
                </a:cxn>
                <a:cxn ang="0">
                  <a:pos x="145" y="361"/>
                </a:cxn>
                <a:cxn ang="0">
                  <a:pos x="204" y="345"/>
                </a:cxn>
                <a:cxn ang="0">
                  <a:pos x="251" y="333"/>
                </a:cxn>
                <a:cxn ang="0">
                  <a:pos x="277" y="318"/>
                </a:cxn>
                <a:cxn ang="0">
                  <a:pos x="291" y="302"/>
                </a:cxn>
                <a:cxn ang="0">
                  <a:pos x="298" y="279"/>
                </a:cxn>
                <a:cxn ang="0">
                  <a:pos x="278" y="269"/>
                </a:cxn>
                <a:cxn ang="0">
                  <a:pos x="258" y="261"/>
                </a:cxn>
                <a:cxn ang="0">
                  <a:pos x="250" y="253"/>
                </a:cxn>
                <a:cxn ang="0">
                  <a:pos x="245" y="235"/>
                </a:cxn>
                <a:cxn ang="0">
                  <a:pos x="232" y="223"/>
                </a:cxn>
                <a:cxn ang="0">
                  <a:pos x="206" y="203"/>
                </a:cxn>
                <a:cxn ang="0">
                  <a:pos x="199" y="192"/>
                </a:cxn>
                <a:cxn ang="0">
                  <a:pos x="195" y="166"/>
                </a:cxn>
                <a:cxn ang="0">
                  <a:pos x="181" y="154"/>
                </a:cxn>
                <a:cxn ang="0">
                  <a:pos x="167" y="151"/>
                </a:cxn>
                <a:cxn ang="0">
                  <a:pos x="138" y="143"/>
                </a:cxn>
                <a:cxn ang="0">
                  <a:pos x="133" y="133"/>
                </a:cxn>
                <a:cxn ang="0">
                  <a:pos x="133" y="124"/>
                </a:cxn>
                <a:cxn ang="0">
                  <a:pos x="143" y="107"/>
                </a:cxn>
                <a:cxn ang="0">
                  <a:pos x="144" y="95"/>
                </a:cxn>
                <a:cxn ang="0">
                  <a:pos x="138" y="78"/>
                </a:cxn>
                <a:cxn ang="0">
                  <a:pos x="129" y="63"/>
                </a:cxn>
                <a:cxn ang="0">
                  <a:pos x="109" y="78"/>
                </a:cxn>
                <a:cxn ang="0">
                  <a:pos x="92" y="81"/>
                </a:cxn>
                <a:cxn ang="0">
                  <a:pos x="84" y="79"/>
                </a:cxn>
                <a:cxn ang="0">
                  <a:pos x="64" y="61"/>
                </a:cxn>
                <a:cxn ang="0">
                  <a:pos x="53" y="32"/>
                </a:cxn>
                <a:cxn ang="0">
                  <a:pos x="53" y="11"/>
                </a:cxn>
                <a:cxn ang="0">
                  <a:pos x="55" y="0"/>
                </a:cxn>
                <a:cxn ang="0">
                  <a:pos x="52" y="11"/>
                </a:cxn>
                <a:cxn ang="0">
                  <a:pos x="21" y="50"/>
                </a:cxn>
                <a:cxn ang="0">
                  <a:pos x="3" y="78"/>
                </a:cxn>
                <a:cxn ang="0">
                  <a:pos x="0" y="99"/>
                </a:cxn>
                <a:cxn ang="0">
                  <a:pos x="3" y="118"/>
                </a:cxn>
                <a:cxn ang="0">
                  <a:pos x="19" y="151"/>
                </a:cxn>
                <a:cxn ang="0">
                  <a:pos x="49" y="195"/>
                </a:cxn>
                <a:cxn ang="0">
                  <a:pos x="59" y="219"/>
                </a:cxn>
                <a:cxn ang="0">
                  <a:pos x="59" y="238"/>
                </a:cxn>
                <a:cxn ang="0">
                  <a:pos x="52" y="261"/>
                </a:cxn>
                <a:cxn ang="0">
                  <a:pos x="52" y="301"/>
                </a:cxn>
                <a:cxn ang="0">
                  <a:pos x="59" y="318"/>
                </a:cxn>
                <a:cxn ang="0">
                  <a:pos x="72" y="330"/>
                </a:cxn>
                <a:cxn ang="0">
                  <a:pos x="85" y="344"/>
                </a:cxn>
                <a:cxn ang="0">
                  <a:pos x="99" y="367"/>
                </a:cxn>
                <a:cxn ang="0">
                  <a:pos x="116" y="382"/>
                </a:cxn>
                <a:cxn ang="0">
                  <a:pos x="118" y="400"/>
                </a:cxn>
              </a:cxnLst>
              <a:rect l="0" t="0" r="r" b="b"/>
              <a:pathLst>
                <a:path w="298" h="400">
                  <a:moveTo>
                    <a:pt x="118" y="400"/>
                  </a:moveTo>
                  <a:lnTo>
                    <a:pt x="118" y="400"/>
                  </a:lnTo>
                  <a:lnTo>
                    <a:pt x="118" y="393"/>
                  </a:lnTo>
                  <a:lnTo>
                    <a:pt x="120" y="386"/>
                  </a:lnTo>
                  <a:lnTo>
                    <a:pt x="122" y="380"/>
                  </a:lnTo>
                  <a:lnTo>
                    <a:pt x="125" y="376"/>
                  </a:lnTo>
                  <a:lnTo>
                    <a:pt x="129" y="371"/>
                  </a:lnTo>
                  <a:lnTo>
                    <a:pt x="133" y="367"/>
                  </a:lnTo>
                  <a:lnTo>
                    <a:pt x="145" y="361"/>
                  </a:lnTo>
                  <a:lnTo>
                    <a:pt x="157" y="355"/>
                  </a:lnTo>
                  <a:lnTo>
                    <a:pt x="171" y="352"/>
                  </a:lnTo>
                  <a:lnTo>
                    <a:pt x="204" y="345"/>
                  </a:lnTo>
                  <a:lnTo>
                    <a:pt x="220" y="342"/>
                  </a:lnTo>
                  <a:lnTo>
                    <a:pt x="236" y="338"/>
                  </a:lnTo>
                  <a:lnTo>
                    <a:pt x="251" y="333"/>
                  </a:lnTo>
                  <a:lnTo>
                    <a:pt x="265" y="326"/>
                  </a:lnTo>
                  <a:lnTo>
                    <a:pt x="271" y="323"/>
                  </a:lnTo>
                  <a:lnTo>
                    <a:pt x="277" y="318"/>
                  </a:lnTo>
                  <a:lnTo>
                    <a:pt x="282" y="314"/>
                  </a:lnTo>
                  <a:lnTo>
                    <a:pt x="286" y="308"/>
                  </a:lnTo>
                  <a:lnTo>
                    <a:pt x="291" y="302"/>
                  </a:lnTo>
                  <a:lnTo>
                    <a:pt x="294" y="295"/>
                  </a:lnTo>
                  <a:lnTo>
                    <a:pt x="297" y="287"/>
                  </a:lnTo>
                  <a:lnTo>
                    <a:pt x="298" y="279"/>
                  </a:lnTo>
                  <a:lnTo>
                    <a:pt x="298" y="279"/>
                  </a:lnTo>
                  <a:lnTo>
                    <a:pt x="289" y="275"/>
                  </a:lnTo>
                  <a:lnTo>
                    <a:pt x="278" y="269"/>
                  </a:lnTo>
                  <a:lnTo>
                    <a:pt x="271" y="265"/>
                  </a:lnTo>
                  <a:lnTo>
                    <a:pt x="266" y="263"/>
                  </a:lnTo>
                  <a:lnTo>
                    <a:pt x="258" y="261"/>
                  </a:lnTo>
                  <a:lnTo>
                    <a:pt x="251" y="261"/>
                  </a:lnTo>
                  <a:lnTo>
                    <a:pt x="251" y="261"/>
                  </a:lnTo>
                  <a:lnTo>
                    <a:pt x="250" y="253"/>
                  </a:lnTo>
                  <a:lnTo>
                    <a:pt x="248" y="246"/>
                  </a:lnTo>
                  <a:lnTo>
                    <a:pt x="247" y="241"/>
                  </a:lnTo>
                  <a:lnTo>
                    <a:pt x="245" y="235"/>
                  </a:lnTo>
                  <a:lnTo>
                    <a:pt x="243" y="232"/>
                  </a:lnTo>
                  <a:lnTo>
                    <a:pt x="239" y="229"/>
                  </a:lnTo>
                  <a:lnTo>
                    <a:pt x="232" y="223"/>
                  </a:lnTo>
                  <a:lnTo>
                    <a:pt x="216" y="212"/>
                  </a:lnTo>
                  <a:lnTo>
                    <a:pt x="209" y="207"/>
                  </a:lnTo>
                  <a:lnTo>
                    <a:pt x="206" y="203"/>
                  </a:lnTo>
                  <a:lnTo>
                    <a:pt x="202" y="199"/>
                  </a:lnTo>
                  <a:lnTo>
                    <a:pt x="202" y="199"/>
                  </a:lnTo>
                  <a:lnTo>
                    <a:pt x="199" y="192"/>
                  </a:lnTo>
                  <a:lnTo>
                    <a:pt x="198" y="185"/>
                  </a:lnTo>
                  <a:lnTo>
                    <a:pt x="197" y="172"/>
                  </a:lnTo>
                  <a:lnTo>
                    <a:pt x="195" y="166"/>
                  </a:lnTo>
                  <a:lnTo>
                    <a:pt x="193" y="162"/>
                  </a:lnTo>
                  <a:lnTo>
                    <a:pt x="189" y="157"/>
                  </a:lnTo>
                  <a:lnTo>
                    <a:pt x="181" y="154"/>
                  </a:lnTo>
                  <a:lnTo>
                    <a:pt x="181" y="154"/>
                  </a:lnTo>
                  <a:lnTo>
                    <a:pt x="174" y="153"/>
                  </a:lnTo>
                  <a:lnTo>
                    <a:pt x="167" y="151"/>
                  </a:lnTo>
                  <a:lnTo>
                    <a:pt x="151" y="149"/>
                  </a:lnTo>
                  <a:lnTo>
                    <a:pt x="144" y="148"/>
                  </a:lnTo>
                  <a:lnTo>
                    <a:pt x="138" y="143"/>
                  </a:lnTo>
                  <a:lnTo>
                    <a:pt x="136" y="141"/>
                  </a:lnTo>
                  <a:lnTo>
                    <a:pt x="134" y="138"/>
                  </a:lnTo>
                  <a:lnTo>
                    <a:pt x="133" y="133"/>
                  </a:lnTo>
                  <a:lnTo>
                    <a:pt x="132" y="128"/>
                  </a:lnTo>
                  <a:lnTo>
                    <a:pt x="132" y="128"/>
                  </a:lnTo>
                  <a:lnTo>
                    <a:pt x="133" y="124"/>
                  </a:lnTo>
                  <a:lnTo>
                    <a:pt x="134" y="119"/>
                  </a:lnTo>
                  <a:lnTo>
                    <a:pt x="138" y="113"/>
                  </a:lnTo>
                  <a:lnTo>
                    <a:pt x="143" y="107"/>
                  </a:lnTo>
                  <a:lnTo>
                    <a:pt x="144" y="102"/>
                  </a:lnTo>
                  <a:lnTo>
                    <a:pt x="144" y="95"/>
                  </a:lnTo>
                  <a:lnTo>
                    <a:pt x="144" y="95"/>
                  </a:lnTo>
                  <a:lnTo>
                    <a:pt x="144" y="90"/>
                  </a:lnTo>
                  <a:lnTo>
                    <a:pt x="141" y="86"/>
                  </a:lnTo>
                  <a:lnTo>
                    <a:pt x="138" y="78"/>
                  </a:lnTo>
                  <a:lnTo>
                    <a:pt x="133" y="70"/>
                  </a:lnTo>
                  <a:lnTo>
                    <a:pt x="129" y="63"/>
                  </a:lnTo>
                  <a:lnTo>
                    <a:pt x="129" y="63"/>
                  </a:lnTo>
                  <a:lnTo>
                    <a:pt x="121" y="70"/>
                  </a:lnTo>
                  <a:lnTo>
                    <a:pt x="114" y="76"/>
                  </a:lnTo>
                  <a:lnTo>
                    <a:pt x="109" y="78"/>
                  </a:lnTo>
                  <a:lnTo>
                    <a:pt x="105" y="79"/>
                  </a:lnTo>
                  <a:lnTo>
                    <a:pt x="99" y="80"/>
                  </a:lnTo>
                  <a:lnTo>
                    <a:pt x="92" y="81"/>
                  </a:lnTo>
                  <a:lnTo>
                    <a:pt x="92" y="81"/>
                  </a:lnTo>
                  <a:lnTo>
                    <a:pt x="88" y="80"/>
                  </a:lnTo>
                  <a:lnTo>
                    <a:pt x="84" y="79"/>
                  </a:lnTo>
                  <a:lnTo>
                    <a:pt x="77" y="76"/>
                  </a:lnTo>
                  <a:lnTo>
                    <a:pt x="70" y="69"/>
                  </a:lnTo>
                  <a:lnTo>
                    <a:pt x="64" y="61"/>
                  </a:lnTo>
                  <a:lnTo>
                    <a:pt x="59" y="52"/>
                  </a:lnTo>
                  <a:lnTo>
                    <a:pt x="55" y="42"/>
                  </a:lnTo>
                  <a:lnTo>
                    <a:pt x="53" y="32"/>
                  </a:lnTo>
                  <a:lnTo>
                    <a:pt x="52" y="21"/>
                  </a:lnTo>
                  <a:lnTo>
                    <a:pt x="52" y="21"/>
                  </a:lnTo>
                  <a:lnTo>
                    <a:pt x="53" y="11"/>
                  </a:lnTo>
                  <a:lnTo>
                    <a:pt x="54" y="4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46" y="23"/>
                  </a:lnTo>
                  <a:lnTo>
                    <a:pt x="38" y="32"/>
                  </a:lnTo>
                  <a:lnTo>
                    <a:pt x="21" y="50"/>
                  </a:lnTo>
                  <a:lnTo>
                    <a:pt x="13" y="61"/>
                  </a:lnTo>
                  <a:lnTo>
                    <a:pt x="7" y="71"/>
                  </a:lnTo>
                  <a:lnTo>
                    <a:pt x="3" y="78"/>
                  </a:lnTo>
                  <a:lnTo>
                    <a:pt x="2" y="84"/>
                  </a:lnTo>
                  <a:lnTo>
                    <a:pt x="1" y="92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" y="109"/>
                  </a:lnTo>
                  <a:lnTo>
                    <a:pt x="3" y="118"/>
                  </a:lnTo>
                  <a:lnTo>
                    <a:pt x="6" y="127"/>
                  </a:lnTo>
                  <a:lnTo>
                    <a:pt x="9" y="135"/>
                  </a:lnTo>
                  <a:lnTo>
                    <a:pt x="19" y="151"/>
                  </a:lnTo>
                  <a:lnTo>
                    <a:pt x="30" y="166"/>
                  </a:lnTo>
                  <a:lnTo>
                    <a:pt x="40" y="180"/>
                  </a:lnTo>
                  <a:lnTo>
                    <a:pt x="49" y="195"/>
                  </a:lnTo>
                  <a:lnTo>
                    <a:pt x="54" y="203"/>
                  </a:lnTo>
                  <a:lnTo>
                    <a:pt x="56" y="210"/>
                  </a:lnTo>
                  <a:lnTo>
                    <a:pt x="59" y="219"/>
                  </a:lnTo>
                  <a:lnTo>
                    <a:pt x="59" y="227"/>
                  </a:lnTo>
                  <a:lnTo>
                    <a:pt x="59" y="227"/>
                  </a:lnTo>
                  <a:lnTo>
                    <a:pt x="59" y="238"/>
                  </a:lnTo>
                  <a:lnTo>
                    <a:pt x="57" y="247"/>
                  </a:lnTo>
                  <a:lnTo>
                    <a:pt x="55" y="254"/>
                  </a:lnTo>
                  <a:lnTo>
                    <a:pt x="52" y="261"/>
                  </a:lnTo>
                  <a:lnTo>
                    <a:pt x="52" y="261"/>
                  </a:lnTo>
                  <a:lnTo>
                    <a:pt x="52" y="301"/>
                  </a:lnTo>
                  <a:lnTo>
                    <a:pt x="52" y="301"/>
                  </a:lnTo>
                  <a:lnTo>
                    <a:pt x="53" y="308"/>
                  </a:lnTo>
                  <a:lnTo>
                    <a:pt x="55" y="314"/>
                  </a:lnTo>
                  <a:lnTo>
                    <a:pt x="59" y="318"/>
                  </a:lnTo>
                  <a:lnTo>
                    <a:pt x="63" y="323"/>
                  </a:lnTo>
                  <a:lnTo>
                    <a:pt x="68" y="328"/>
                  </a:lnTo>
                  <a:lnTo>
                    <a:pt x="72" y="330"/>
                  </a:lnTo>
                  <a:lnTo>
                    <a:pt x="82" y="334"/>
                  </a:lnTo>
                  <a:lnTo>
                    <a:pt x="82" y="334"/>
                  </a:lnTo>
                  <a:lnTo>
                    <a:pt x="85" y="344"/>
                  </a:lnTo>
                  <a:lnTo>
                    <a:pt x="88" y="352"/>
                  </a:lnTo>
                  <a:lnTo>
                    <a:pt x="93" y="360"/>
                  </a:lnTo>
                  <a:lnTo>
                    <a:pt x="99" y="367"/>
                  </a:lnTo>
                  <a:lnTo>
                    <a:pt x="105" y="372"/>
                  </a:lnTo>
                  <a:lnTo>
                    <a:pt x="110" y="378"/>
                  </a:lnTo>
                  <a:lnTo>
                    <a:pt x="116" y="382"/>
                  </a:lnTo>
                  <a:lnTo>
                    <a:pt x="122" y="385"/>
                  </a:lnTo>
                  <a:lnTo>
                    <a:pt x="122" y="385"/>
                  </a:lnTo>
                  <a:lnTo>
                    <a:pt x="118" y="400"/>
                  </a:lnTo>
                  <a:lnTo>
                    <a:pt x="118" y="400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2" name="Freeform 70">
              <a:extLst>
                <a:ext uri="{FF2B5EF4-FFF2-40B4-BE49-F238E27FC236}">
                  <a16:creationId xmlns:a16="http://schemas.microsoft.com/office/drawing/2014/main" id="{2007A5A6-E04E-E7CD-618D-41E833A1F0B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82186" y="4305404"/>
              <a:ext cx="271804" cy="191749"/>
            </a:xfrm>
            <a:custGeom>
              <a:avLst/>
              <a:gdLst/>
              <a:ahLst/>
              <a:cxnLst>
                <a:cxn ang="0">
                  <a:pos x="341" y="182"/>
                </a:cxn>
                <a:cxn ang="0">
                  <a:pos x="330" y="179"/>
                </a:cxn>
                <a:cxn ang="0">
                  <a:pos x="290" y="179"/>
                </a:cxn>
                <a:cxn ang="0">
                  <a:pos x="284" y="209"/>
                </a:cxn>
                <a:cxn ang="0">
                  <a:pos x="266" y="224"/>
                </a:cxn>
                <a:cxn ang="0">
                  <a:pos x="246" y="228"/>
                </a:cxn>
                <a:cxn ang="0">
                  <a:pos x="233" y="220"/>
                </a:cxn>
                <a:cxn ang="0">
                  <a:pos x="222" y="206"/>
                </a:cxn>
                <a:cxn ang="0">
                  <a:pos x="213" y="201"/>
                </a:cxn>
                <a:cxn ang="0">
                  <a:pos x="194" y="216"/>
                </a:cxn>
                <a:cxn ang="0">
                  <a:pos x="177" y="230"/>
                </a:cxn>
                <a:cxn ang="0">
                  <a:pos x="160" y="227"/>
                </a:cxn>
                <a:cxn ang="0">
                  <a:pos x="137" y="215"/>
                </a:cxn>
                <a:cxn ang="0">
                  <a:pos x="122" y="213"/>
                </a:cxn>
                <a:cxn ang="0">
                  <a:pos x="118" y="193"/>
                </a:cxn>
                <a:cxn ang="0">
                  <a:pos x="110" y="181"/>
                </a:cxn>
                <a:cxn ang="0">
                  <a:pos x="80" y="159"/>
                </a:cxn>
                <a:cxn ang="0">
                  <a:pos x="73" y="151"/>
                </a:cxn>
                <a:cxn ang="0">
                  <a:pos x="68" y="124"/>
                </a:cxn>
                <a:cxn ang="0">
                  <a:pos x="60" y="109"/>
                </a:cxn>
                <a:cxn ang="0">
                  <a:pos x="45" y="105"/>
                </a:cxn>
                <a:cxn ang="0">
                  <a:pos x="15" y="100"/>
                </a:cxn>
                <a:cxn ang="0">
                  <a:pos x="5" y="90"/>
                </a:cxn>
                <a:cxn ang="0">
                  <a:pos x="3" y="80"/>
                </a:cxn>
                <a:cxn ang="0">
                  <a:pos x="9" y="65"/>
                </a:cxn>
                <a:cxn ang="0">
                  <a:pos x="15" y="47"/>
                </a:cxn>
                <a:cxn ang="0">
                  <a:pos x="12" y="38"/>
                </a:cxn>
                <a:cxn ang="0">
                  <a:pos x="0" y="15"/>
                </a:cxn>
                <a:cxn ang="0">
                  <a:pos x="11" y="4"/>
                </a:cxn>
                <a:cxn ang="0">
                  <a:pos x="25" y="0"/>
                </a:cxn>
                <a:cxn ang="0">
                  <a:pos x="68" y="6"/>
                </a:cxn>
                <a:cxn ang="0">
                  <a:pos x="110" y="10"/>
                </a:cxn>
                <a:cxn ang="0">
                  <a:pos x="112" y="16"/>
                </a:cxn>
                <a:cxn ang="0">
                  <a:pos x="138" y="34"/>
                </a:cxn>
                <a:cxn ang="0">
                  <a:pos x="171" y="46"/>
                </a:cxn>
                <a:cxn ang="0">
                  <a:pos x="188" y="47"/>
                </a:cxn>
                <a:cxn ang="0">
                  <a:pos x="206" y="37"/>
                </a:cxn>
                <a:cxn ang="0">
                  <a:pos x="221" y="18"/>
                </a:cxn>
                <a:cxn ang="0">
                  <a:pos x="231" y="55"/>
                </a:cxn>
                <a:cxn ang="0">
                  <a:pos x="236" y="65"/>
                </a:cxn>
                <a:cxn ang="0">
                  <a:pos x="264" y="84"/>
                </a:cxn>
                <a:cxn ang="0">
                  <a:pos x="285" y="99"/>
                </a:cxn>
                <a:cxn ang="0">
                  <a:pos x="285" y="109"/>
                </a:cxn>
                <a:cxn ang="0">
                  <a:pos x="271" y="106"/>
                </a:cxn>
                <a:cxn ang="0">
                  <a:pos x="271" y="128"/>
                </a:cxn>
                <a:cxn ang="0">
                  <a:pos x="282" y="137"/>
                </a:cxn>
                <a:cxn ang="0">
                  <a:pos x="301" y="145"/>
                </a:cxn>
                <a:cxn ang="0">
                  <a:pos x="325" y="151"/>
                </a:cxn>
                <a:cxn ang="0">
                  <a:pos x="338" y="162"/>
                </a:cxn>
                <a:cxn ang="0">
                  <a:pos x="345" y="176"/>
                </a:cxn>
              </a:cxnLst>
              <a:rect l="0" t="0" r="r" b="b"/>
              <a:pathLst>
                <a:path w="345" h="231">
                  <a:moveTo>
                    <a:pt x="345" y="183"/>
                  </a:moveTo>
                  <a:lnTo>
                    <a:pt x="345" y="183"/>
                  </a:lnTo>
                  <a:lnTo>
                    <a:pt x="341" y="182"/>
                  </a:lnTo>
                  <a:lnTo>
                    <a:pt x="338" y="181"/>
                  </a:lnTo>
                  <a:lnTo>
                    <a:pt x="330" y="179"/>
                  </a:lnTo>
                  <a:lnTo>
                    <a:pt x="330" y="179"/>
                  </a:lnTo>
                  <a:lnTo>
                    <a:pt x="290" y="179"/>
                  </a:lnTo>
                  <a:lnTo>
                    <a:pt x="290" y="179"/>
                  </a:lnTo>
                  <a:lnTo>
                    <a:pt x="290" y="179"/>
                  </a:lnTo>
                  <a:lnTo>
                    <a:pt x="290" y="191"/>
                  </a:lnTo>
                  <a:lnTo>
                    <a:pt x="287" y="201"/>
                  </a:lnTo>
                  <a:lnTo>
                    <a:pt x="284" y="209"/>
                  </a:lnTo>
                  <a:lnTo>
                    <a:pt x="279" y="216"/>
                  </a:lnTo>
                  <a:lnTo>
                    <a:pt x="272" y="221"/>
                  </a:lnTo>
                  <a:lnTo>
                    <a:pt x="266" y="224"/>
                  </a:lnTo>
                  <a:lnTo>
                    <a:pt x="256" y="227"/>
                  </a:lnTo>
                  <a:lnTo>
                    <a:pt x="246" y="228"/>
                  </a:lnTo>
                  <a:lnTo>
                    <a:pt x="246" y="228"/>
                  </a:lnTo>
                  <a:lnTo>
                    <a:pt x="240" y="227"/>
                  </a:lnTo>
                  <a:lnTo>
                    <a:pt x="237" y="223"/>
                  </a:lnTo>
                  <a:lnTo>
                    <a:pt x="233" y="220"/>
                  </a:lnTo>
                  <a:lnTo>
                    <a:pt x="230" y="214"/>
                  </a:lnTo>
                  <a:lnTo>
                    <a:pt x="226" y="209"/>
                  </a:lnTo>
                  <a:lnTo>
                    <a:pt x="222" y="206"/>
                  </a:lnTo>
                  <a:lnTo>
                    <a:pt x="218" y="202"/>
                  </a:lnTo>
                  <a:lnTo>
                    <a:pt x="213" y="201"/>
                  </a:lnTo>
                  <a:lnTo>
                    <a:pt x="213" y="201"/>
                  </a:lnTo>
                  <a:lnTo>
                    <a:pt x="208" y="202"/>
                  </a:lnTo>
                  <a:lnTo>
                    <a:pt x="203" y="206"/>
                  </a:lnTo>
                  <a:lnTo>
                    <a:pt x="194" y="216"/>
                  </a:lnTo>
                  <a:lnTo>
                    <a:pt x="188" y="222"/>
                  </a:lnTo>
                  <a:lnTo>
                    <a:pt x="183" y="227"/>
                  </a:lnTo>
                  <a:lnTo>
                    <a:pt x="177" y="230"/>
                  </a:lnTo>
                  <a:lnTo>
                    <a:pt x="169" y="231"/>
                  </a:lnTo>
                  <a:lnTo>
                    <a:pt x="169" y="231"/>
                  </a:lnTo>
                  <a:lnTo>
                    <a:pt x="160" y="227"/>
                  </a:lnTo>
                  <a:lnTo>
                    <a:pt x="149" y="221"/>
                  </a:lnTo>
                  <a:lnTo>
                    <a:pt x="142" y="217"/>
                  </a:lnTo>
                  <a:lnTo>
                    <a:pt x="137" y="215"/>
                  </a:lnTo>
                  <a:lnTo>
                    <a:pt x="129" y="213"/>
                  </a:lnTo>
                  <a:lnTo>
                    <a:pt x="122" y="213"/>
                  </a:lnTo>
                  <a:lnTo>
                    <a:pt x="122" y="213"/>
                  </a:lnTo>
                  <a:lnTo>
                    <a:pt x="121" y="205"/>
                  </a:lnTo>
                  <a:lnTo>
                    <a:pt x="119" y="198"/>
                  </a:lnTo>
                  <a:lnTo>
                    <a:pt x="118" y="193"/>
                  </a:lnTo>
                  <a:lnTo>
                    <a:pt x="116" y="187"/>
                  </a:lnTo>
                  <a:lnTo>
                    <a:pt x="114" y="184"/>
                  </a:lnTo>
                  <a:lnTo>
                    <a:pt x="110" y="181"/>
                  </a:lnTo>
                  <a:lnTo>
                    <a:pt x="103" y="175"/>
                  </a:lnTo>
                  <a:lnTo>
                    <a:pt x="87" y="164"/>
                  </a:lnTo>
                  <a:lnTo>
                    <a:pt x="80" y="159"/>
                  </a:lnTo>
                  <a:lnTo>
                    <a:pt x="77" y="155"/>
                  </a:lnTo>
                  <a:lnTo>
                    <a:pt x="73" y="151"/>
                  </a:lnTo>
                  <a:lnTo>
                    <a:pt x="73" y="151"/>
                  </a:lnTo>
                  <a:lnTo>
                    <a:pt x="70" y="144"/>
                  </a:lnTo>
                  <a:lnTo>
                    <a:pt x="69" y="137"/>
                  </a:lnTo>
                  <a:lnTo>
                    <a:pt x="68" y="124"/>
                  </a:lnTo>
                  <a:lnTo>
                    <a:pt x="66" y="118"/>
                  </a:lnTo>
                  <a:lnTo>
                    <a:pt x="64" y="114"/>
                  </a:lnTo>
                  <a:lnTo>
                    <a:pt x="60" y="109"/>
                  </a:lnTo>
                  <a:lnTo>
                    <a:pt x="52" y="106"/>
                  </a:lnTo>
                  <a:lnTo>
                    <a:pt x="52" y="106"/>
                  </a:lnTo>
                  <a:lnTo>
                    <a:pt x="45" y="105"/>
                  </a:lnTo>
                  <a:lnTo>
                    <a:pt x="38" y="103"/>
                  </a:lnTo>
                  <a:lnTo>
                    <a:pt x="22" y="101"/>
                  </a:lnTo>
                  <a:lnTo>
                    <a:pt x="15" y="100"/>
                  </a:lnTo>
                  <a:lnTo>
                    <a:pt x="9" y="95"/>
                  </a:lnTo>
                  <a:lnTo>
                    <a:pt x="7" y="93"/>
                  </a:lnTo>
                  <a:lnTo>
                    <a:pt x="5" y="90"/>
                  </a:lnTo>
                  <a:lnTo>
                    <a:pt x="4" y="85"/>
                  </a:lnTo>
                  <a:lnTo>
                    <a:pt x="3" y="80"/>
                  </a:lnTo>
                  <a:lnTo>
                    <a:pt x="3" y="80"/>
                  </a:lnTo>
                  <a:lnTo>
                    <a:pt x="4" y="76"/>
                  </a:lnTo>
                  <a:lnTo>
                    <a:pt x="5" y="71"/>
                  </a:lnTo>
                  <a:lnTo>
                    <a:pt x="9" y="65"/>
                  </a:lnTo>
                  <a:lnTo>
                    <a:pt x="14" y="59"/>
                  </a:lnTo>
                  <a:lnTo>
                    <a:pt x="15" y="54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2"/>
                  </a:lnTo>
                  <a:lnTo>
                    <a:pt x="12" y="38"/>
                  </a:lnTo>
                  <a:lnTo>
                    <a:pt x="9" y="30"/>
                  </a:lnTo>
                  <a:lnTo>
                    <a:pt x="4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5" y="9"/>
                  </a:lnTo>
                  <a:lnTo>
                    <a:pt x="11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7" y="0"/>
                  </a:lnTo>
                  <a:lnTo>
                    <a:pt x="47" y="1"/>
                  </a:lnTo>
                  <a:lnTo>
                    <a:pt x="68" y="6"/>
                  </a:lnTo>
                  <a:lnTo>
                    <a:pt x="88" y="9"/>
                  </a:lnTo>
                  <a:lnTo>
                    <a:pt x="99" y="10"/>
                  </a:lnTo>
                  <a:lnTo>
                    <a:pt x="110" y="10"/>
                  </a:lnTo>
                  <a:lnTo>
                    <a:pt x="110" y="10"/>
                  </a:lnTo>
                  <a:lnTo>
                    <a:pt x="110" y="14"/>
                  </a:lnTo>
                  <a:lnTo>
                    <a:pt x="112" y="16"/>
                  </a:lnTo>
                  <a:lnTo>
                    <a:pt x="118" y="23"/>
                  </a:lnTo>
                  <a:lnTo>
                    <a:pt x="127" y="29"/>
                  </a:lnTo>
                  <a:lnTo>
                    <a:pt x="138" y="34"/>
                  </a:lnTo>
                  <a:lnTo>
                    <a:pt x="149" y="40"/>
                  </a:lnTo>
                  <a:lnTo>
                    <a:pt x="161" y="44"/>
                  </a:lnTo>
                  <a:lnTo>
                    <a:pt x="171" y="46"/>
                  </a:lnTo>
                  <a:lnTo>
                    <a:pt x="180" y="47"/>
                  </a:lnTo>
                  <a:lnTo>
                    <a:pt x="180" y="47"/>
                  </a:lnTo>
                  <a:lnTo>
                    <a:pt x="188" y="47"/>
                  </a:lnTo>
                  <a:lnTo>
                    <a:pt x="195" y="45"/>
                  </a:lnTo>
                  <a:lnTo>
                    <a:pt x="201" y="41"/>
                  </a:lnTo>
                  <a:lnTo>
                    <a:pt x="206" y="37"/>
                  </a:lnTo>
                  <a:lnTo>
                    <a:pt x="213" y="28"/>
                  </a:lnTo>
                  <a:lnTo>
                    <a:pt x="221" y="18"/>
                  </a:lnTo>
                  <a:lnTo>
                    <a:pt x="221" y="18"/>
                  </a:lnTo>
                  <a:lnTo>
                    <a:pt x="225" y="30"/>
                  </a:lnTo>
                  <a:lnTo>
                    <a:pt x="228" y="44"/>
                  </a:lnTo>
                  <a:lnTo>
                    <a:pt x="231" y="55"/>
                  </a:lnTo>
                  <a:lnTo>
                    <a:pt x="232" y="61"/>
                  </a:lnTo>
                  <a:lnTo>
                    <a:pt x="236" y="65"/>
                  </a:lnTo>
                  <a:lnTo>
                    <a:pt x="236" y="65"/>
                  </a:lnTo>
                  <a:lnTo>
                    <a:pt x="241" y="71"/>
                  </a:lnTo>
                  <a:lnTo>
                    <a:pt x="248" y="77"/>
                  </a:lnTo>
                  <a:lnTo>
                    <a:pt x="264" y="84"/>
                  </a:lnTo>
                  <a:lnTo>
                    <a:pt x="271" y="88"/>
                  </a:lnTo>
                  <a:lnTo>
                    <a:pt x="279" y="93"/>
                  </a:lnTo>
                  <a:lnTo>
                    <a:pt x="285" y="99"/>
                  </a:lnTo>
                  <a:lnTo>
                    <a:pt x="290" y="106"/>
                  </a:lnTo>
                  <a:lnTo>
                    <a:pt x="290" y="106"/>
                  </a:lnTo>
                  <a:lnTo>
                    <a:pt x="285" y="109"/>
                  </a:lnTo>
                  <a:lnTo>
                    <a:pt x="280" y="110"/>
                  </a:lnTo>
                  <a:lnTo>
                    <a:pt x="277" y="109"/>
                  </a:lnTo>
                  <a:lnTo>
                    <a:pt x="271" y="106"/>
                  </a:lnTo>
                  <a:lnTo>
                    <a:pt x="271" y="106"/>
                  </a:lnTo>
                  <a:lnTo>
                    <a:pt x="271" y="128"/>
                  </a:lnTo>
                  <a:lnTo>
                    <a:pt x="271" y="128"/>
                  </a:lnTo>
                  <a:lnTo>
                    <a:pt x="271" y="128"/>
                  </a:lnTo>
                  <a:lnTo>
                    <a:pt x="277" y="133"/>
                  </a:lnTo>
                  <a:lnTo>
                    <a:pt x="282" y="137"/>
                  </a:lnTo>
                  <a:lnTo>
                    <a:pt x="286" y="139"/>
                  </a:lnTo>
                  <a:lnTo>
                    <a:pt x="292" y="141"/>
                  </a:lnTo>
                  <a:lnTo>
                    <a:pt x="301" y="145"/>
                  </a:lnTo>
                  <a:lnTo>
                    <a:pt x="312" y="146"/>
                  </a:lnTo>
                  <a:lnTo>
                    <a:pt x="321" y="148"/>
                  </a:lnTo>
                  <a:lnTo>
                    <a:pt x="325" y="151"/>
                  </a:lnTo>
                  <a:lnTo>
                    <a:pt x="330" y="154"/>
                  </a:lnTo>
                  <a:lnTo>
                    <a:pt x="333" y="158"/>
                  </a:lnTo>
                  <a:lnTo>
                    <a:pt x="338" y="162"/>
                  </a:lnTo>
                  <a:lnTo>
                    <a:pt x="341" y="168"/>
                  </a:lnTo>
                  <a:lnTo>
                    <a:pt x="345" y="176"/>
                  </a:lnTo>
                  <a:lnTo>
                    <a:pt x="345" y="176"/>
                  </a:lnTo>
                  <a:lnTo>
                    <a:pt x="345" y="183"/>
                  </a:lnTo>
                  <a:lnTo>
                    <a:pt x="345" y="183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3" name="Freeform 71">
              <a:extLst>
                <a:ext uri="{FF2B5EF4-FFF2-40B4-BE49-F238E27FC236}">
                  <a16:creationId xmlns:a16="http://schemas.microsoft.com/office/drawing/2014/main" id="{7B130802-A447-1684-FB56-3A905DC72CD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46517" y="4913714"/>
              <a:ext cx="518471" cy="515740"/>
            </a:xfrm>
            <a:custGeom>
              <a:avLst/>
              <a:gdLst/>
              <a:ahLst/>
              <a:cxnLst>
                <a:cxn ang="0">
                  <a:pos x="425" y="197"/>
                </a:cxn>
                <a:cxn ang="0">
                  <a:pos x="482" y="223"/>
                </a:cxn>
                <a:cxn ang="0">
                  <a:pos x="566" y="239"/>
                </a:cxn>
                <a:cxn ang="0">
                  <a:pos x="568" y="230"/>
                </a:cxn>
                <a:cxn ang="0">
                  <a:pos x="566" y="224"/>
                </a:cxn>
                <a:cxn ang="0">
                  <a:pos x="563" y="241"/>
                </a:cxn>
                <a:cxn ang="0">
                  <a:pos x="545" y="257"/>
                </a:cxn>
                <a:cxn ang="0">
                  <a:pos x="541" y="275"/>
                </a:cxn>
                <a:cxn ang="0">
                  <a:pos x="556" y="304"/>
                </a:cxn>
                <a:cxn ang="0">
                  <a:pos x="600" y="345"/>
                </a:cxn>
                <a:cxn ang="0">
                  <a:pos x="616" y="379"/>
                </a:cxn>
                <a:cxn ang="0">
                  <a:pos x="643" y="456"/>
                </a:cxn>
                <a:cxn ang="0">
                  <a:pos x="662" y="489"/>
                </a:cxn>
                <a:cxn ang="0">
                  <a:pos x="643" y="511"/>
                </a:cxn>
                <a:cxn ang="0">
                  <a:pos x="625" y="514"/>
                </a:cxn>
                <a:cxn ang="0">
                  <a:pos x="577" y="524"/>
                </a:cxn>
                <a:cxn ang="0">
                  <a:pos x="530" y="533"/>
                </a:cxn>
                <a:cxn ang="0">
                  <a:pos x="501" y="524"/>
                </a:cxn>
                <a:cxn ang="0">
                  <a:pos x="484" y="522"/>
                </a:cxn>
                <a:cxn ang="0">
                  <a:pos x="443" y="537"/>
                </a:cxn>
                <a:cxn ang="0">
                  <a:pos x="412" y="542"/>
                </a:cxn>
                <a:cxn ang="0">
                  <a:pos x="383" y="560"/>
                </a:cxn>
                <a:cxn ang="0">
                  <a:pos x="364" y="605"/>
                </a:cxn>
                <a:cxn ang="0">
                  <a:pos x="341" y="624"/>
                </a:cxn>
                <a:cxn ang="0">
                  <a:pos x="320" y="623"/>
                </a:cxn>
                <a:cxn ang="0">
                  <a:pos x="291" y="610"/>
                </a:cxn>
                <a:cxn ang="0">
                  <a:pos x="286" y="533"/>
                </a:cxn>
                <a:cxn ang="0">
                  <a:pos x="291" y="507"/>
                </a:cxn>
                <a:cxn ang="0">
                  <a:pos x="280" y="504"/>
                </a:cxn>
                <a:cxn ang="0">
                  <a:pos x="232" y="419"/>
                </a:cxn>
                <a:cxn ang="0">
                  <a:pos x="205" y="418"/>
                </a:cxn>
                <a:cxn ang="0">
                  <a:pos x="192" y="402"/>
                </a:cxn>
                <a:cxn ang="0">
                  <a:pos x="183" y="365"/>
                </a:cxn>
                <a:cxn ang="0">
                  <a:pos x="156" y="364"/>
                </a:cxn>
                <a:cxn ang="0">
                  <a:pos x="138" y="359"/>
                </a:cxn>
                <a:cxn ang="0">
                  <a:pos x="129" y="342"/>
                </a:cxn>
                <a:cxn ang="0">
                  <a:pos x="138" y="323"/>
                </a:cxn>
                <a:cxn ang="0">
                  <a:pos x="157" y="302"/>
                </a:cxn>
                <a:cxn ang="0">
                  <a:pos x="156" y="275"/>
                </a:cxn>
                <a:cxn ang="0">
                  <a:pos x="136" y="247"/>
                </a:cxn>
                <a:cxn ang="0">
                  <a:pos x="87" y="216"/>
                </a:cxn>
                <a:cxn ang="0">
                  <a:pos x="70" y="198"/>
                </a:cxn>
                <a:cxn ang="0">
                  <a:pos x="53" y="184"/>
                </a:cxn>
                <a:cxn ang="0">
                  <a:pos x="14" y="170"/>
                </a:cxn>
                <a:cxn ang="0">
                  <a:pos x="1" y="148"/>
                </a:cxn>
                <a:cxn ang="0">
                  <a:pos x="3" y="124"/>
                </a:cxn>
                <a:cxn ang="0">
                  <a:pos x="12" y="89"/>
                </a:cxn>
                <a:cxn ang="0">
                  <a:pos x="82" y="12"/>
                </a:cxn>
                <a:cxn ang="0">
                  <a:pos x="99" y="5"/>
                </a:cxn>
                <a:cxn ang="0">
                  <a:pos x="118" y="0"/>
                </a:cxn>
                <a:cxn ang="0">
                  <a:pos x="148" y="14"/>
                </a:cxn>
                <a:cxn ang="0">
                  <a:pos x="184" y="59"/>
                </a:cxn>
                <a:cxn ang="0">
                  <a:pos x="198" y="68"/>
                </a:cxn>
                <a:cxn ang="0">
                  <a:pos x="241" y="76"/>
                </a:cxn>
                <a:cxn ang="0">
                  <a:pos x="258" y="89"/>
                </a:cxn>
                <a:cxn ang="0">
                  <a:pos x="263" y="106"/>
                </a:cxn>
                <a:cxn ang="0">
                  <a:pos x="278" y="128"/>
                </a:cxn>
                <a:cxn ang="0">
                  <a:pos x="334" y="144"/>
                </a:cxn>
                <a:cxn ang="0">
                  <a:pos x="395" y="157"/>
                </a:cxn>
                <a:cxn ang="0">
                  <a:pos x="419" y="180"/>
                </a:cxn>
              </a:cxnLst>
              <a:rect l="0" t="0" r="r" b="b"/>
              <a:pathLst>
                <a:path w="662" h="625">
                  <a:moveTo>
                    <a:pt x="419" y="188"/>
                  </a:moveTo>
                  <a:lnTo>
                    <a:pt x="419" y="188"/>
                  </a:lnTo>
                  <a:lnTo>
                    <a:pt x="421" y="192"/>
                  </a:lnTo>
                  <a:lnTo>
                    <a:pt x="425" y="197"/>
                  </a:lnTo>
                  <a:lnTo>
                    <a:pt x="431" y="201"/>
                  </a:lnTo>
                  <a:lnTo>
                    <a:pt x="439" y="206"/>
                  </a:lnTo>
                  <a:lnTo>
                    <a:pt x="458" y="215"/>
                  </a:lnTo>
                  <a:lnTo>
                    <a:pt x="482" y="223"/>
                  </a:lnTo>
                  <a:lnTo>
                    <a:pt x="508" y="229"/>
                  </a:lnTo>
                  <a:lnTo>
                    <a:pt x="532" y="235"/>
                  </a:lnTo>
                  <a:lnTo>
                    <a:pt x="551" y="238"/>
                  </a:lnTo>
                  <a:lnTo>
                    <a:pt x="566" y="239"/>
                  </a:lnTo>
                  <a:lnTo>
                    <a:pt x="566" y="239"/>
                  </a:lnTo>
                  <a:lnTo>
                    <a:pt x="570" y="237"/>
                  </a:lnTo>
                  <a:lnTo>
                    <a:pt x="570" y="235"/>
                  </a:lnTo>
                  <a:lnTo>
                    <a:pt x="568" y="230"/>
                  </a:lnTo>
                  <a:lnTo>
                    <a:pt x="566" y="224"/>
                  </a:lnTo>
                  <a:lnTo>
                    <a:pt x="566" y="224"/>
                  </a:lnTo>
                  <a:lnTo>
                    <a:pt x="566" y="224"/>
                  </a:lnTo>
                  <a:lnTo>
                    <a:pt x="566" y="224"/>
                  </a:lnTo>
                  <a:lnTo>
                    <a:pt x="566" y="224"/>
                  </a:lnTo>
                  <a:lnTo>
                    <a:pt x="566" y="224"/>
                  </a:lnTo>
                  <a:lnTo>
                    <a:pt x="565" y="234"/>
                  </a:lnTo>
                  <a:lnTo>
                    <a:pt x="563" y="241"/>
                  </a:lnTo>
                  <a:lnTo>
                    <a:pt x="558" y="245"/>
                  </a:lnTo>
                  <a:lnTo>
                    <a:pt x="554" y="249"/>
                  </a:lnTo>
                  <a:lnTo>
                    <a:pt x="549" y="252"/>
                  </a:lnTo>
                  <a:lnTo>
                    <a:pt x="545" y="257"/>
                  </a:lnTo>
                  <a:lnTo>
                    <a:pt x="542" y="261"/>
                  </a:lnTo>
                  <a:lnTo>
                    <a:pt x="541" y="268"/>
                  </a:lnTo>
                  <a:lnTo>
                    <a:pt x="541" y="268"/>
                  </a:lnTo>
                  <a:lnTo>
                    <a:pt x="541" y="275"/>
                  </a:lnTo>
                  <a:lnTo>
                    <a:pt x="542" y="282"/>
                  </a:lnTo>
                  <a:lnTo>
                    <a:pt x="545" y="288"/>
                  </a:lnTo>
                  <a:lnTo>
                    <a:pt x="548" y="293"/>
                  </a:lnTo>
                  <a:lnTo>
                    <a:pt x="556" y="304"/>
                  </a:lnTo>
                  <a:lnTo>
                    <a:pt x="564" y="314"/>
                  </a:lnTo>
                  <a:lnTo>
                    <a:pt x="584" y="330"/>
                  </a:lnTo>
                  <a:lnTo>
                    <a:pt x="593" y="338"/>
                  </a:lnTo>
                  <a:lnTo>
                    <a:pt x="600" y="345"/>
                  </a:lnTo>
                  <a:lnTo>
                    <a:pt x="600" y="345"/>
                  </a:lnTo>
                  <a:lnTo>
                    <a:pt x="604" y="352"/>
                  </a:lnTo>
                  <a:lnTo>
                    <a:pt x="609" y="360"/>
                  </a:lnTo>
                  <a:lnTo>
                    <a:pt x="616" y="379"/>
                  </a:lnTo>
                  <a:lnTo>
                    <a:pt x="623" y="397"/>
                  </a:lnTo>
                  <a:lnTo>
                    <a:pt x="630" y="418"/>
                  </a:lnTo>
                  <a:lnTo>
                    <a:pt x="637" y="437"/>
                  </a:lnTo>
                  <a:lnTo>
                    <a:pt x="643" y="456"/>
                  </a:lnTo>
                  <a:lnTo>
                    <a:pt x="652" y="474"/>
                  </a:lnTo>
                  <a:lnTo>
                    <a:pt x="656" y="481"/>
                  </a:lnTo>
                  <a:lnTo>
                    <a:pt x="662" y="489"/>
                  </a:lnTo>
                  <a:lnTo>
                    <a:pt x="662" y="489"/>
                  </a:lnTo>
                  <a:lnTo>
                    <a:pt x="655" y="493"/>
                  </a:lnTo>
                  <a:lnTo>
                    <a:pt x="650" y="497"/>
                  </a:lnTo>
                  <a:lnTo>
                    <a:pt x="647" y="503"/>
                  </a:lnTo>
                  <a:lnTo>
                    <a:pt x="643" y="511"/>
                  </a:lnTo>
                  <a:lnTo>
                    <a:pt x="643" y="511"/>
                  </a:lnTo>
                  <a:lnTo>
                    <a:pt x="634" y="513"/>
                  </a:lnTo>
                  <a:lnTo>
                    <a:pt x="625" y="514"/>
                  </a:lnTo>
                  <a:lnTo>
                    <a:pt x="625" y="514"/>
                  </a:lnTo>
                  <a:lnTo>
                    <a:pt x="611" y="516"/>
                  </a:lnTo>
                  <a:lnTo>
                    <a:pt x="599" y="518"/>
                  </a:lnTo>
                  <a:lnTo>
                    <a:pt x="587" y="520"/>
                  </a:lnTo>
                  <a:lnTo>
                    <a:pt x="577" y="524"/>
                  </a:lnTo>
                  <a:lnTo>
                    <a:pt x="555" y="531"/>
                  </a:lnTo>
                  <a:lnTo>
                    <a:pt x="542" y="532"/>
                  </a:lnTo>
                  <a:lnTo>
                    <a:pt x="530" y="533"/>
                  </a:lnTo>
                  <a:lnTo>
                    <a:pt x="530" y="533"/>
                  </a:lnTo>
                  <a:lnTo>
                    <a:pt x="524" y="533"/>
                  </a:lnTo>
                  <a:lnTo>
                    <a:pt x="519" y="532"/>
                  </a:lnTo>
                  <a:lnTo>
                    <a:pt x="510" y="527"/>
                  </a:lnTo>
                  <a:lnTo>
                    <a:pt x="501" y="524"/>
                  </a:lnTo>
                  <a:lnTo>
                    <a:pt x="497" y="522"/>
                  </a:lnTo>
                  <a:lnTo>
                    <a:pt x="493" y="521"/>
                  </a:lnTo>
                  <a:lnTo>
                    <a:pt x="493" y="521"/>
                  </a:lnTo>
                  <a:lnTo>
                    <a:pt x="484" y="522"/>
                  </a:lnTo>
                  <a:lnTo>
                    <a:pt x="475" y="525"/>
                  </a:lnTo>
                  <a:lnTo>
                    <a:pt x="459" y="532"/>
                  </a:lnTo>
                  <a:lnTo>
                    <a:pt x="451" y="535"/>
                  </a:lnTo>
                  <a:lnTo>
                    <a:pt x="443" y="537"/>
                  </a:lnTo>
                  <a:lnTo>
                    <a:pt x="434" y="540"/>
                  </a:lnTo>
                  <a:lnTo>
                    <a:pt x="424" y="541"/>
                  </a:lnTo>
                  <a:lnTo>
                    <a:pt x="424" y="541"/>
                  </a:lnTo>
                  <a:lnTo>
                    <a:pt x="412" y="542"/>
                  </a:lnTo>
                  <a:lnTo>
                    <a:pt x="402" y="544"/>
                  </a:lnTo>
                  <a:lnTo>
                    <a:pt x="395" y="548"/>
                  </a:lnTo>
                  <a:lnTo>
                    <a:pt x="388" y="554"/>
                  </a:lnTo>
                  <a:lnTo>
                    <a:pt x="383" y="560"/>
                  </a:lnTo>
                  <a:lnTo>
                    <a:pt x="379" y="567"/>
                  </a:lnTo>
                  <a:lnTo>
                    <a:pt x="373" y="582"/>
                  </a:lnTo>
                  <a:lnTo>
                    <a:pt x="367" y="598"/>
                  </a:lnTo>
                  <a:lnTo>
                    <a:pt x="364" y="605"/>
                  </a:lnTo>
                  <a:lnTo>
                    <a:pt x="359" y="611"/>
                  </a:lnTo>
                  <a:lnTo>
                    <a:pt x="355" y="617"/>
                  </a:lnTo>
                  <a:lnTo>
                    <a:pt x="349" y="621"/>
                  </a:lnTo>
                  <a:lnTo>
                    <a:pt x="341" y="624"/>
                  </a:lnTo>
                  <a:lnTo>
                    <a:pt x="332" y="625"/>
                  </a:lnTo>
                  <a:lnTo>
                    <a:pt x="332" y="625"/>
                  </a:lnTo>
                  <a:lnTo>
                    <a:pt x="326" y="624"/>
                  </a:lnTo>
                  <a:lnTo>
                    <a:pt x="320" y="623"/>
                  </a:lnTo>
                  <a:lnTo>
                    <a:pt x="309" y="619"/>
                  </a:lnTo>
                  <a:lnTo>
                    <a:pt x="298" y="615"/>
                  </a:lnTo>
                  <a:lnTo>
                    <a:pt x="291" y="610"/>
                  </a:lnTo>
                  <a:lnTo>
                    <a:pt x="291" y="610"/>
                  </a:lnTo>
                  <a:lnTo>
                    <a:pt x="290" y="588"/>
                  </a:lnTo>
                  <a:lnTo>
                    <a:pt x="289" y="571"/>
                  </a:lnTo>
                  <a:lnTo>
                    <a:pt x="287" y="543"/>
                  </a:lnTo>
                  <a:lnTo>
                    <a:pt x="286" y="533"/>
                  </a:lnTo>
                  <a:lnTo>
                    <a:pt x="286" y="524"/>
                  </a:lnTo>
                  <a:lnTo>
                    <a:pt x="288" y="516"/>
                  </a:lnTo>
                  <a:lnTo>
                    <a:pt x="291" y="507"/>
                  </a:lnTo>
                  <a:lnTo>
                    <a:pt x="291" y="507"/>
                  </a:lnTo>
                  <a:lnTo>
                    <a:pt x="284" y="506"/>
                  </a:lnTo>
                  <a:lnTo>
                    <a:pt x="282" y="505"/>
                  </a:lnTo>
                  <a:lnTo>
                    <a:pt x="282" y="504"/>
                  </a:lnTo>
                  <a:lnTo>
                    <a:pt x="280" y="504"/>
                  </a:lnTo>
                  <a:lnTo>
                    <a:pt x="280" y="504"/>
                  </a:lnTo>
                  <a:lnTo>
                    <a:pt x="271" y="486"/>
                  </a:lnTo>
                  <a:lnTo>
                    <a:pt x="255" y="457"/>
                  </a:lnTo>
                  <a:lnTo>
                    <a:pt x="232" y="419"/>
                  </a:lnTo>
                  <a:lnTo>
                    <a:pt x="232" y="419"/>
                  </a:lnTo>
                  <a:lnTo>
                    <a:pt x="211" y="419"/>
                  </a:lnTo>
                  <a:lnTo>
                    <a:pt x="211" y="419"/>
                  </a:lnTo>
                  <a:lnTo>
                    <a:pt x="205" y="418"/>
                  </a:lnTo>
                  <a:lnTo>
                    <a:pt x="202" y="417"/>
                  </a:lnTo>
                  <a:lnTo>
                    <a:pt x="198" y="414"/>
                  </a:lnTo>
                  <a:lnTo>
                    <a:pt x="196" y="410"/>
                  </a:lnTo>
                  <a:lnTo>
                    <a:pt x="192" y="402"/>
                  </a:lnTo>
                  <a:lnTo>
                    <a:pt x="190" y="391"/>
                  </a:lnTo>
                  <a:lnTo>
                    <a:pt x="188" y="373"/>
                  </a:lnTo>
                  <a:lnTo>
                    <a:pt x="186" y="366"/>
                  </a:lnTo>
                  <a:lnTo>
                    <a:pt x="183" y="365"/>
                  </a:lnTo>
                  <a:lnTo>
                    <a:pt x="181" y="364"/>
                  </a:lnTo>
                  <a:lnTo>
                    <a:pt x="181" y="364"/>
                  </a:lnTo>
                  <a:lnTo>
                    <a:pt x="156" y="364"/>
                  </a:lnTo>
                  <a:lnTo>
                    <a:pt x="156" y="364"/>
                  </a:lnTo>
                  <a:lnTo>
                    <a:pt x="151" y="364"/>
                  </a:lnTo>
                  <a:lnTo>
                    <a:pt x="146" y="363"/>
                  </a:lnTo>
                  <a:lnTo>
                    <a:pt x="142" y="361"/>
                  </a:lnTo>
                  <a:lnTo>
                    <a:pt x="138" y="359"/>
                  </a:lnTo>
                  <a:lnTo>
                    <a:pt x="135" y="356"/>
                  </a:lnTo>
                  <a:lnTo>
                    <a:pt x="131" y="351"/>
                  </a:lnTo>
                  <a:lnTo>
                    <a:pt x="130" y="346"/>
                  </a:lnTo>
                  <a:lnTo>
                    <a:pt x="129" y="342"/>
                  </a:lnTo>
                  <a:lnTo>
                    <a:pt x="129" y="342"/>
                  </a:lnTo>
                  <a:lnTo>
                    <a:pt x="130" y="335"/>
                  </a:lnTo>
                  <a:lnTo>
                    <a:pt x="134" y="328"/>
                  </a:lnTo>
                  <a:lnTo>
                    <a:pt x="138" y="323"/>
                  </a:lnTo>
                  <a:lnTo>
                    <a:pt x="144" y="318"/>
                  </a:lnTo>
                  <a:lnTo>
                    <a:pt x="150" y="313"/>
                  </a:lnTo>
                  <a:lnTo>
                    <a:pt x="154" y="307"/>
                  </a:lnTo>
                  <a:lnTo>
                    <a:pt x="157" y="302"/>
                  </a:lnTo>
                  <a:lnTo>
                    <a:pt x="159" y="295"/>
                  </a:lnTo>
                  <a:lnTo>
                    <a:pt x="159" y="295"/>
                  </a:lnTo>
                  <a:lnTo>
                    <a:pt x="158" y="284"/>
                  </a:lnTo>
                  <a:lnTo>
                    <a:pt x="156" y="275"/>
                  </a:lnTo>
                  <a:lnTo>
                    <a:pt x="152" y="267"/>
                  </a:lnTo>
                  <a:lnTo>
                    <a:pt x="148" y="260"/>
                  </a:lnTo>
                  <a:lnTo>
                    <a:pt x="143" y="253"/>
                  </a:lnTo>
                  <a:lnTo>
                    <a:pt x="136" y="247"/>
                  </a:lnTo>
                  <a:lnTo>
                    <a:pt x="123" y="238"/>
                  </a:lnTo>
                  <a:lnTo>
                    <a:pt x="108" y="229"/>
                  </a:lnTo>
                  <a:lnTo>
                    <a:pt x="93" y="221"/>
                  </a:lnTo>
                  <a:lnTo>
                    <a:pt x="87" y="216"/>
                  </a:lnTo>
                  <a:lnTo>
                    <a:pt x="81" y="211"/>
                  </a:lnTo>
                  <a:lnTo>
                    <a:pt x="75" y="205"/>
                  </a:lnTo>
                  <a:lnTo>
                    <a:pt x="70" y="198"/>
                  </a:lnTo>
                  <a:lnTo>
                    <a:pt x="70" y="198"/>
                  </a:lnTo>
                  <a:lnTo>
                    <a:pt x="67" y="193"/>
                  </a:lnTo>
                  <a:lnTo>
                    <a:pt x="64" y="190"/>
                  </a:lnTo>
                  <a:lnTo>
                    <a:pt x="59" y="186"/>
                  </a:lnTo>
                  <a:lnTo>
                    <a:pt x="53" y="184"/>
                  </a:lnTo>
                  <a:lnTo>
                    <a:pt x="42" y="181"/>
                  </a:lnTo>
                  <a:lnTo>
                    <a:pt x="30" y="177"/>
                  </a:lnTo>
                  <a:lnTo>
                    <a:pt x="19" y="174"/>
                  </a:lnTo>
                  <a:lnTo>
                    <a:pt x="14" y="170"/>
                  </a:lnTo>
                  <a:lnTo>
                    <a:pt x="9" y="167"/>
                  </a:lnTo>
                  <a:lnTo>
                    <a:pt x="6" y="162"/>
                  </a:lnTo>
                  <a:lnTo>
                    <a:pt x="3" y="157"/>
                  </a:lnTo>
                  <a:lnTo>
                    <a:pt x="1" y="148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32"/>
                  </a:lnTo>
                  <a:lnTo>
                    <a:pt x="3" y="124"/>
                  </a:lnTo>
                  <a:lnTo>
                    <a:pt x="6" y="112"/>
                  </a:lnTo>
                  <a:lnTo>
                    <a:pt x="9" y="99"/>
                  </a:lnTo>
                  <a:lnTo>
                    <a:pt x="11" y="94"/>
                  </a:lnTo>
                  <a:lnTo>
                    <a:pt x="12" y="89"/>
                  </a:lnTo>
                  <a:lnTo>
                    <a:pt x="12" y="8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91" y="8"/>
                  </a:lnTo>
                  <a:lnTo>
                    <a:pt x="99" y="5"/>
                  </a:lnTo>
                  <a:lnTo>
                    <a:pt x="108" y="1"/>
                  </a:lnTo>
                  <a:lnTo>
                    <a:pt x="113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23" y="1"/>
                  </a:lnTo>
                  <a:lnTo>
                    <a:pt x="128" y="2"/>
                  </a:lnTo>
                  <a:lnTo>
                    <a:pt x="137" y="7"/>
                  </a:lnTo>
                  <a:lnTo>
                    <a:pt x="148" y="14"/>
                  </a:lnTo>
                  <a:lnTo>
                    <a:pt x="157" y="23"/>
                  </a:lnTo>
                  <a:lnTo>
                    <a:pt x="165" y="32"/>
                  </a:lnTo>
                  <a:lnTo>
                    <a:pt x="173" y="43"/>
                  </a:lnTo>
                  <a:lnTo>
                    <a:pt x="184" y="59"/>
                  </a:lnTo>
                  <a:lnTo>
                    <a:pt x="184" y="59"/>
                  </a:lnTo>
                  <a:lnTo>
                    <a:pt x="188" y="62"/>
                  </a:lnTo>
                  <a:lnTo>
                    <a:pt x="192" y="66"/>
                  </a:lnTo>
                  <a:lnTo>
                    <a:pt x="198" y="68"/>
                  </a:lnTo>
                  <a:lnTo>
                    <a:pt x="204" y="69"/>
                  </a:lnTo>
                  <a:lnTo>
                    <a:pt x="215" y="71"/>
                  </a:lnTo>
                  <a:lnTo>
                    <a:pt x="228" y="74"/>
                  </a:lnTo>
                  <a:lnTo>
                    <a:pt x="241" y="76"/>
                  </a:lnTo>
                  <a:lnTo>
                    <a:pt x="245" y="78"/>
                  </a:lnTo>
                  <a:lnTo>
                    <a:pt x="250" y="81"/>
                  </a:lnTo>
                  <a:lnTo>
                    <a:pt x="255" y="84"/>
                  </a:lnTo>
                  <a:lnTo>
                    <a:pt x="258" y="89"/>
                  </a:lnTo>
                  <a:lnTo>
                    <a:pt x="260" y="93"/>
                  </a:lnTo>
                  <a:lnTo>
                    <a:pt x="261" y="100"/>
                  </a:lnTo>
                  <a:lnTo>
                    <a:pt x="261" y="100"/>
                  </a:lnTo>
                  <a:lnTo>
                    <a:pt x="263" y="106"/>
                  </a:lnTo>
                  <a:lnTo>
                    <a:pt x="265" y="112"/>
                  </a:lnTo>
                  <a:lnTo>
                    <a:pt x="267" y="116"/>
                  </a:lnTo>
                  <a:lnTo>
                    <a:pt x="271" y="121"/>
                  </a:lnTo>
                  <a:lnTo>
                    <a:pt x="278" y="128"/>
                  </a:lnTo>
                  <a:lnTo>
                    <a:pt x="287" y="134"/>
                  </a:lnTo>
                  <a:lnTo>
                    <a:pt x="297" y="137"/>
                  </a:lnTo>
                  <a:lnTo>
                    <a:pt x="309" y="140"/>
                  </a:lnTo>
                  <a:lnTo>
                    <a:pt x="334" y="144"/>
                  </a:lnTo>
                  <a:lnTo>
                    <a:pt x="359" y="147"/>
                  </a:lnTo>
                  <a:lnTo>
                    <a:pt x="372" y="150"/>
                  </a:lnTo>
                  <a:lnTo>
                    <a:pt x="385" y="153"/>
                  </a:lnTo>
                  <a:lnTo>
                    <a:pt x="395" y="157"/>
                  </a:lnTo>
                  <a:lnTo>
                    <a:pt x="405" y="162"/>
                  </a:lnTo>
                  <a:lnTo>
                    <a:pt x="413" y="170"/>
                  </a:lnTo>
                  <a:lnTo>
                    <a:pt x="417" y="175"/>
                  </a:lnTo>
                  <a:lnTo>
                    <a:pt x="419" y="180"/>
                  </a:lnTo>
                  <a:lnTo>
                    <a:pt x="419" y="180"/>
                  </a:lnTo>
                  <a:lnTo>
                    <a:pt x="419" y="188"/>
                  </a:lnTo>
                  <a:lnTo>
                    <a:pt x="419" y="188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4" name="Freeform 72">
              <a:extLst>
                <a:ext uri="{FF2B5EF4-FFF2-40B4-BE49-F238E27FC236}">
                  <a16:creationId xmlns:a16="http://schemas.microsoft.com/office/drawing/2014/main" id="{D35D61EA-239D-F100-079A-EEF3C8A4004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37643" y="4730229"/>
              <a:ext cx="289087" cy="337214"/>
            </a:xfrm>
            <a:custGeom>
              <a:avLst/>
              <a:gdLst/>
              <a:ahLst/>
              <a:cxnLst>
                <a:cxn ang="0">
                  <a:pos x="302" y="403"/>
                </a:cxn>
                <a:cxn ang="0">
                  <a:pos x="311" y="387"/>
                </a:cxn>
                <a:cxn ang="0">
                  <a:pos x="347" y="358"/>
                </a:cxn>
                <a:cxn ang="0">
                  <a:pos x="364" y="335"/>
                </a:cxn>
                <a:cxn ang="0">
                  <a:pos x="368" y="321"/>
                </a:cxn>
                <a:cxn ang="0">
                  <a:pos x="362" y="307"/>
                </a:cxn>
                <a:cxn ang="0">
                  <a:pos x="352" y="298"/>
                </a:cxn>
                <a:cxn ang="0">
                  <a:pos x="349" y="288"/>
                </a:cxn>
                <a:cxn ang="0">
                  <a:pos x="359" y="262"/>
                </a:cxn>
                <a:cxn ang="0">
                  <a:pos x="367" y="242"/>
                </a:cxn>
                <a:cxn ang="0">
                  <a:pos x="367" y="218"/>
                </a:cxn>
                <a:cxn ang="0">
                  <a:pos x="361" y="200"/>
                </a:cxn>
                <a:cxn ang="0">
                  <a:pos x="349" y="192"/>
                </a:cxn>
                <a:cxn ang="0">
                  <a:pos x="349" y="170"/>
                </a:cxn>
                <a:cxn ang="0">
                  <a:pos x="338" y="167"/>
                </a:cxn>
                <a:cxn ang="0">
                  <a:pos x="309" y="146"/>
                </a:cxn>
                <a:cxn ang="0">
                  <a:pos x="285" y="130"/>
                </a:cxn>
                <a:cxn ang="0">
                  <a:pos x="268" y="126"/>
                </a:cxn>
                <a:cxn ang="0">
                  <a:pos x="256" y="130"/>
                </a:cxn>
                <a:cxn ang="0">
                  <a:pos x="245" y="143"/>
                </a:cxn>
                <a:cxn ang="0">
                  <a:pos x="232" y="151"/>
                </a:cxn>
                <a:cxn ang="0">
                  <a:pos x="217" y="146"/>
                </a:cxn>
                <a:cxn ang="0">
                  <a:pos x="207" y="126"/>
                </a:cxn>
                <a:cxn ang="0">
                  <a:pos x="201" y="76"/>
                </a:cxn>
                <a:cxn ang="0">
                  <a:pos x="192" y="52"/>
                </a:cxn>
                <a:cxn ang="0">
                  <a:pos x="170" y="42"/>
                </a:cxn>
                <a:cxn ang="0">
                  <a:pos x="162" y="43"/>
                </a:cxn>
                <a:cxn ang="0">
                  <a:pos x="141" y="52"/>
                </a:cxn>
                <a:cxn ang="0">
                  <a:pos x="128" y="51"/>
                </a:cxn>
                <a:cxn ang="0">
                  <a:pos x="103" y="35"/>
                </a:cxn>
                <a:cxn ang="0">
                  <a:pos x="84" y="9"/>
                </a:cxn>
                <a:cxn ang="0">
                  <a:pos x="74" y="4"/>
                </a:cxn>
                <a:cxn ang="0">
                  <a:pos x="59" y="17"/>
                </a:cxn>
                <a:cxn ang="0">
                  <a:pos x="53" y="35"/>
                </a:cxn>
                <a:cxn ang="0">
                  <a:pos x="51" y="159"/>
                </a:cxn>
                <a:cxn ang="0">
                  <a:pos x="50" y="172"/>
                </a:cxn>
                <a:cxn ang="0">
                  <a:pos x="39" y="190"/>
                </a:cxn>
                <a:cxn ang="0">
                  <a:pos x="5" y="215"/>
                </a:cxn>
                <a:cxn ang="0">
                  <a:pos x="0" y="221"/>
                </a:cxn>
                <a:cxn ang="0">
                  <a:pos x="5" y="222"/>
                </a:cxn>
                <a:cxn ang="0">
                  <a:pos x="30" y="235"/>
                </a:cxn>
                <a:cxn ang="0">
                  <a:pos x="55" y="264"/>
                </a:cxn>
                <a:cxn ang="0">
                  <a:pos x="70" y="283"/>
                </a:cxn>
                <a:cxn ang="0">
                  <a:pos x="86" y="290"/>
                </a:cxn>
                <a:cxn ang="0">
                  <a:pos x="123" y="297"/>
                </a:cxn>
                <a:cxn ang="0">
                  <a:pos x="137" y="305"/>
                </a:cxn>
                <a:cxn ang="0">
                  <a:pos x="143" y="321"/>
                </a:cxn>
                <a:cxn ang="0">
                  <a:pos x="147" y="333"/>
                </a:cxn>
                <a:cxn ang="0">
                  <a:pos x="160" y="349"/>
                </a:cxn>
                <a:cxn ang="0">
                  <a:pos x="191" y="361"/>
                </a:cxn>
                <a:cxn ang="0">
                  <a:pos x="254" y="371"/>
                </a:cxn>
                <a:cxn ang="0">
                  <a:pos x="287" y="383"/>
                </a:cxn>
                <a:cxn ang="0">
                  <a:pos x="301" y="401"/>
                </a:cxn>
                <a:cxn ang="0">
                  <a:pos x="301" y="409"/>
                </a:cxn>
              </a:cxnLst>
              <a:rect l="0" t="0" r="r" b="b"/>
              <a:pathLst>
                <a:path w="368" h="409">
                  <a:moveTo>
                    <a:pt x="301" y="409"/>
                  </a:moveTo>
                  <a:lnTo>
                    <a:pt x="301" y="409"/>
                  </a:lnTo>
                  <a:lnTo>
                    <a:pt x="302" y="403"/>
                  </a:lnTo>
                  <a:lnTo>
                    <a:pt x="305" y="397"/>
                  </a:lnTo>
                  <a:lnTo>
                    <a:pt x="308" y="391"/>
                  </a:lnTo>
                  <a:lnTo>
                    <a:pt x="311" y="387"/>
                  </a:lnTo>
                  <a:lnTo>
                    <a:pt x="323" y="378"/>
                  </a:lnTo>
                  <a:lnTo>
                    <a:pt x="334" y="367"/>
                  </a:lnTo>
                  <a:lnTo>
                    <a:pt x="347" y="358"/>
                  </a:lnTo>
                  <a:lnTo>
                    <a:pt x="357" y="346"/>
                  </a:lnTo>
                  <a:lnTo>
                    <a:pt x="361" y="341"/>
                  </a:lnTo>
                  <a:lnTo>
                    <a:pt x="364" y="335"/>
                  </a:lnTo>
                  <a:lnTo>
                    <a:pt x="367" y="328"/>
                  </a:lnTo>
                  <a:lnTo>
                    <a:pt x="368" y="321"/>
                  </a:lnTo>
                  <a:lnTo>
                    <a:pt x="368" y="321"/>
                  </a:lnTo>
                  <a:lnTo>
                    <a:pt x="367" y="314"/>
                  </a:lnTo>
                  <a:lnTo>
                    <a:pt x="364" y="311"/>
                  </a:lnTo>
                  <a:lnTo>
                    <a:pt x="362" y="307"/>
                  </a:lnTo>
                  <a:lnTo>
                    <a:pt x="359" y="304"/>
                  </a:lnTo>
                  <a:lnTo>
                    <a:pt x="355" y="302"/>
                  </a:lnTo>
                  <a:lnTo>
                    <a:pt x="352" y="298"/>
                  </a:lnTo>
                  <a:lnTo>
                    <a:pt x="351" y="294"/>
                  </a:lnTo>
                  <a:lnTo>
                    <a:pt x="349" y="288"/>
                  </a:lnTo>
                  <a:lnTo>
                    <a:pt x="349" y="288"/>
                  </a:lnTo>
                  <a:lnTo>
                    <a:pt x="351" y="280"/>
                  </a:lnTo>
                  <a:lnTo>
                    <a:pt x="352" y="274"/>
                  </a:lnTo>
                  <a:lnTo>
                    <a:pt x="359" y="262"/>
                  </a:lnTo>
                  <a:lnTo>
                    <a:pt x="362" y="257"/>
                  </a:lnTo>
                  <a:lnTo>
                    <a:pt x="364" y="250"/>
                  </a:lnTo>
                  <a:lnTo>
                    <a:pt x="367" y="242"/>
                  </a:lnTo>
                  <a:lnTo>
                    <a:pt x="368" y="233"/>
                  </a:lnTo>
                  <a:lnTo>
                    <a:pt x="368" y="233"/>
                  </a:lnTo>
                  <a:lnTo>
                    <a:pt x="367" y="218"/>
                  </a:lnTo>
                  <a:lnTo>
                    <a:pt x="366" y="211"/>
                  </a:lnTo>
                  <a:lnTo>
                    <a:pt x="364" y="205"/>
                  </a:lnTo>
                  <a:lnTo>
                    <a:pt x="361" y="200"/>
                  </a:lnTo>
                  <a:lnTo>
                    <a:pt x="359" y="197"/>
                  </a:lnTo>
                  <a:lnTo>
                    <a:pt x="354" y="193"/>
                  </a:lnTo>
                  <a:lnTo>
                    <a:pt x="349" y="192"/>
                  </a:lnTo>
                  <a:lnTo>
                    <a:pt x="349" y="192"/>
                  </a:lnTo>
                  <a:lnTo>
                    <a:pt x="349" y="170"/>
                  </a:lnTo>
                  <a:lnTo>
                    <a:pt x="349" y="170"/>
                  </a:lnTo>
                  <a:lnTo>
                    <a:pt x="349" y="170"/>
                  </a:lnTo>
                  <a:lnTo>
                    <a:pt x="344" y="169"/>
                  </a:lnTo>
                  <a:lnTo>
                    <a:pt x="338" y="167"/>
                  </a:lnTo>
                  <a:lnTo>
                    <a:pt x="328" y="161"/>
                  </a:lnTo>
                  <a:lnTo>
                    <a:pt x="318" y="154"/>
                  </a:lnTo>
                  <a:lnTo>
                    <a:pt x="309" y="146"/>
                  </a:lnTo>
                  <a:lnTo>
                    <a:pt x="300" y="139"/>
                  </a:lnTo>
                  <a:lnTo>
                    <a:pt x="291" y="132"/>
                  </a:lnTo>
                  <a:lnTo>
                    <a:pt x="285" y="130"/>
                  </a:lnTo>
                  <a:lnTo>
                    <a:pt x="280" y="128"/>
                  </a:lnTo>
                  <a:lnTo>
                    <a:pt x="275" y="127"/>
                  </a:lnTo>
                  <a:lnTo>
                    <a:pt x="268" y="126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56" y="130"/>
                  </a:lnTo>
                  <a:lnTo>
                    <a:pt x="253" y="134"/>
                  </a:lnTo>
                  <a:lnTo>
                    <a:pt x="248" y="138"/>
                  </a:lnTo>
                  <a:lnTo>
                    <a:pt x="245" y="143"/>
                  </a:lnTo>
                  <a:lnTo>
                    <a:pt x="241" y="147"/>
                  </a:lnTo>
                  <a:lnTo>
                    <a:pt x="237" y="150"/>
                  </a:lnTo>
                  <a:lnTo>
                    <a:pt x="232" y="151"/>
                  </a:lnTo>
                  <a:lnTo>
                    <a:pt x="232" y="151"/>
                  </a:lnTo>
                  <a:lnTo>
                    <a:pt x="224" y="150"/>
                  </a:lnTo>
                  <a:lnTo>
                    <a:pt x="217" y="146"/>
                  </a:lnTo>
                  <a:lnTo>
                    <a:pt x="212" y="140"/>
                  </a:lnTo>
                  <a:lnTo>
                    <a:pt x="209" y="134"/>
                  </a:lnTo>
                  <a:lnTo>
                    <a:pt x="207" y="126"/>
                  </a:lnTo>
                  <a:lnTo>
                    <a:pt x="206" y="116"/>
                  </a:lnTo>
                  <a:lnTo>
                    <a:pt x="203" y="97"/>
                  </a:lnTo>
                  <a:lnTo>
                    <a:pt x="201" y="76"/>
                  </a:lnTo>
                  <a:lnTo>
                    <a:pt x="199" y="67"/>
                  </a:lnTo>
                  <a:lnTo>
                    <a:pt x="195" y="59"/>
                  </a:lnTo>
                  <a:lnTo>
                    <a:pt x="192" y="52"/>
                  </a:lnTo>
                  <a:lnTo>
                    <a:pt x="186" y="46"/>
                  </a:lnTo>
                  <a:lnTo>
                    <a:pt x="178" y="43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5" y="42"/>
                  </a:lnTo>
                  <a:lnTo>
                    <a:pt x="162" y="43"/>
                  </a:lnTo>
                  <a:lnTo>
                    <a:pt x="154" y="47"/>
                  </a:lnTo>
                  <a:lnTo>
                    <a:pt x="146" y="51"/>
                  </a:lnTo>
                  <a:lnTo>
                    <a:pt x="141" y="52"/>
                  </a:lnTo>
                  <a:lnTo>
                    <a:pt x="137" y="53"/>
                  </a:lnTo>
                  <a:lnTo>
                    <a:pt x="137" y="53"/>
                  </a:lnTo>
                  <a:lnTo>
                    <a:pt x="128" y="51"/>
                  </a:lnTo>
                  <a:lnTo>
                    <a:pt x="120" y="47"/>
                  </a:lnTo>
                  <a:lnTo>
                    <a:pt x="111" y="42"/>
                  </a:lnTo>
                  <a:lnTo>
                    <a:pt x="103" y="35"/>
                  </a:lnTo>
                  <a:lnTo>
                    <a:pt x="95" y="27"/>
                  </a:lnTo>
                  <a:lnTo>
                    <a:pt x="88" y="19"/>
                  </a:lnTo>
                  <a:lnTo>
                    <a:pt x="84" y="9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4" y="4"/>
                  </a:lnTo>
                  <a:lnTo>
                    <a:pt x="69" y="8"/>
                  </a:lnTo>
                  <a:lnTo>
                    <a:pt x="64" y="12"/>
                  </a:lnTo>
                  <a:lnTo>
                    <a:pt x="59" y="17"/>
                  </a:lnTo>
                  <a:lnTo>
                    <a:pt x="56" y="22"/>
                  </a:lnTo>
                  <a:lnTo>
                    <a:pt x="54" y="29"/>
                  </a:lnTo>
                  <a:lnTo>
                    <a:pt x="53" y="35"/>
                  </a:lnTo>
                  <a:lnTo>
                    <a:pt x="51" y="42"/>
                  </a:lnTo>
                  <a:lnTo>
                    <a:pt x="51" y="42"/>
                  </a:lnTo>
                  <a:lnTo>
                    <a:pt x="51" y="159"/>
                  </a:lnTo>
                  <a:lnTo>
                    <a:pt x="51" y="159"/>
                  </a:lnTo>
                  <a:lnTo>
                    <a:pt x="51" y="166"/>
                  </a:lnTo>
                  <a:lnTo>
                    <a:pt x="50" y="172"/>
                  </a:lnTo>
                  <a:lnTo>
                    <a:pt x="48" y="176"/>
                  </a:lnTo>
                  <a:lnTo>
                    <a:pt x="46" y="182"/>
                  </a:lnTo>
                  <a:lnTo>
                    <a:pt x="39" y="190"/>
                  </a:lnTo>
                  <a:lnTo>
                    <a:pt x="30" y="197"/>
                  </a:lnTo>
                  <a:lnTo>
                    <a:pt x="12" y="208"/>
                  </a:lnTo>
                  <a:lnTo>
                    <a:pt x="5" y="215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5" y="222"/>
                  </a:lnTo>
                  <a:lnTo>
                    <a:pt x="10" y="223"/>
                  </a:lnTo>
                  <a:lnTo>
                    <a:pt x="19" y="228"/>
                  </a:lnTo>
                  <a:lnTo>
                    <a:pt x="30" y="235"/>
                  </a:lnTo>
                  <a:lnTo>
                    <a:pt x="39" y="244"/>
                  </a:lnTo>
                  <a:lnTo>
                    <a:pt x="47" y="253"/>
                  </a:lnTo>
                  <a:lnTo>
                    <a:pt x="55" y="264"/>
                  </a:lnTo>
                  <a:lnTo>
                    <a:pt x="66" y="280"/>
                  </a:lnTo>
                  <a:lnTo>
                    <a:pt x="66" y="280"/>
                  </a:lnTo>
                  <a:lnTo>
                    <a:pt x="70" y="283"/>
                  </a:lnTo>
                  <a:lnTo>
                    <a:pt x="74" y="287"/>
                  </a:lnTo>
                  <a:lnTo>
                    <a:pt x="80" y="289"/>
                  </a:lnTo>
                  <a:lnTo>
                    <a:pt x="86" y="290"/>
                  </a:lnTo>
                  <a:lnTo>
                    <a:pt x="97" y="292"/>
                  </a:lnTo>
                  <a:lnTo>
                    <a:pt x="110" y="295"/>
                  </a:lnTo>
                  <a:lnTo>
                    <a:pt x="123" y="297"/>
                  </a:lnTo>
                  <a:lnTo>
                    <a:pt x="127" y="299"/>
                  </a:lnTo>
                  <a:lnTo>
                    <a:pt x="132" y="302"/>
                  </a:lnTo>
                  <a:lnTo>
                    <a:pt x="137" y="305"/>
                  </a:lnTo>
                  <a:lnTo>
                    <a:pt x="140" y="310"/>
                  </a:lnTo>
                  <a:lnTo>
                    <a:pt x="142" y="314"/>
                  </a:lnTo>
                  <a:lnTo>
                    <a:pt x="143" y="321"/>
                  </a:lnTo>
                  <a:lnTo>
                    <a:pt x="143" y="321"/>
                  </a:lnTo>
                  <a:lnTo>
                    <a:pt x="145" y="327"/>
                  </a:lnTo>
                  <a:lnTo>
                    <a:pt x="147" y="333"/>
                  </a:lnTo>
                  <a:lnTo>
                    <a:pt x="149" y="337"/>
                  </a:lnTo>
                  <a:lnTo>
                    <a:pt x="153" y="342"/>
                  </a:lnTo>
                  <a:lnTo>
                    <a:pt x="160" y="349"/>
                  </a:lnTo>
                  <a:lnTo>
                    <a:pt x="169" y="355"/>
                  </a:lnTo>
                  <a:lnTo>
                    <a:pt x="179" y="358"/>
                  </a:lnTo>
                  <a:lnTo>
                    <a:pt x="191" y="361"/>
                  </a:lnTo>
                  <a:lnTo>
                    <a:pt x="216" y="365"/>
                  </a:lnTo>
                  <a:lnTo>
                    <a:pt x="241" y="368"/>
                  </a:lnTo>
                  <a:lnTo>
                    <a:pt x="254" y="371"/>
                  </a:lnTo>
                  <a:lnTo>
                    <a:pt x="267" y="374"/>
                  </a:lnTo>
                  <a:lnTo>
                    <a:pt x="277" y="378"/>
                  </a:lnTo>
                  <a:lnTo>
                    <a:pt x="287" y="383"/>
                  </a:lnTo>
                  <a:lnTo>
                    <a:pt x="295" y="391"/>
                  </a:lnTo>
                  <a:lnTo>
                    <a:pt x="299" y="396"/>
                  </a:lnTo>
                  <a:lnTo>
                    <a:pt x="301" y="401"/>
                  </a:lnTo>
                  <a:lnTo>
                    <a:pt x="301" y="401"/>
                  </a:lnTo>
                  <a:lnTo>
                    <a:pt x="301" y="409"/>
                  </a:lnTo>
                  <a:lnTo>
                    <a:pt x="301" y="409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5" name="Freeform 73">
              <a:extLst>
                <a:ext uri="{FF2B5EF4-FFF2-40B4-BE49-F238E27FC236}">
                  <a16:creationId xmlns:a16="http://schemas.microsoft.com/office/drawing/2014/main" id="{320DF061-C11E-86C4-8F72-41563E73703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71572" y="4976530"/>
              <a:ext cx="502759" cy="479375"/>
            </a:xfrm>
            <a:custGeom>
              <a:avLst/>
              <a:gdLst/>
              <a:ahLst/>
              <a:cxnLst>
                <a:cxn ang="0">
                  <a:pos x="606" y="436"/>
                </a:cxn>
                <a:cxn ang="0">
                  <a:pos x="588" y="452"/>
                </a:cxn>
                <a:cxn ang="0">
                  <a:pos x="512" y="475"/>
                </a:cxn>
                <a:cxn ang="0">
                  <a:pos x="486" y="501"/>
                </a:cxn>
                <a:cxn ang="0">
                  <a:pos x="477" y="533"/>
                </a:cxn>
                <a:cxn ang="0">
                  <a:pos x="443" y="565"/>
                </a:cxn>
                <a:cxn ang="0">
                  <a:pos x="403" y="574"/>
                </a:cxn>
                <a:cxn ang="0">
                  <a:pos x="391" y="535"/>
                </a:cxn>
                <a:cxn ang="0">
                  <a:pos x="368" y="526"/>
                </a:cxn>
                <a:cxn ang="0">
                  <a:pos x="330" y="533"/>
                </a:cxn>
                <a:cxn ang="0">
                  <a:pos x="271" y="526"/>
                </a:cxn>
                <a:cxn ang="0">
                  <a:pos x="242" y="536"/>
                </a:cxn>
                <a:cxn ang="0">
                  <a:pos x="217" y="547"/>
                </a:cxn>
                <a:cxn ang="0">
                  <a:pos x="195" y="512"/>
                </a:cxn>
                <a:cxn ang="0">
                  <a:pos x="186" y="509"/>
                </a:cxn>
                <a:cxn ang="0">
                  <a:pos x="168" y="543"/>
                </a:cxn>
                <a:cxn ang="0">
                  <a:pos x="142" y="536"/>
                </a:cxn>
                <a:cxn ang="0">
                  <a:pos x="113" y="529"/>
                </a:cxn>
                <a:cxn ang="0">
                  <a:pos x="76" y="540"/>
                </a:cxn>
                <a:cxn ang="0">
                  <a:pos x="54" y="534"/>
                </a:cxn>
                <a:cxn ang="0">
                  <a:pos x="19" y="490"/>
                </a:cxn>
                <a:cxn ang="0">
                  <a:pos x="24" y="455"/>
                </a:cxn>
                <a:cxn ang="0">
                  <a:pos x="28" y="422"/>
                </a:cxn>
                <a:cxn ang="0">
                  <a:pos x="9" y="395"/>
                </a:cxn>
                <a:cxn ang="0">
                  <a:pos x="0" y="375"/>
                </a:cxn>
                <a:cxn ang="0">
                  <a:pos x="27" y="346"/>
                </a:cxn>
                <a:cxn ang="0">
                  <a:pos x="57" y="338"/>
                </a:cxn>
                <a:cxn ang="0">
                  <a:pos x="100" y="350"/>
                </a:cxn>
                <a:cxn ang="0">
                  <a:pos x="117" y="343"/>
                </a:cxn>
                <a:cxn ang="0">
                  <a:pos x="120" y="298"/>
                </a:cxn>
                <a:cxn ang="0">
                  <a:pos x="123" y="241"/>
                </a:cxn>
                <a:cxn ang="0">
                  <a:pos x="151" y="206"/>
                </a:cxn>
                <a:cxn ang="0">
                  <a:pos x="165" y="169"/>
                </a:cxn>
                <a:cxn ang="0">
                  <a:pos x="154" y="137"/>
                </a:cxn>
                <a:cxn ang="0">
                  <a:pos x="143" y="100"/>
                </a:cxn>
                <a:cxn ang="0">
                  <a:pos x="170" y="57"/>
                </a:cxn>
                <a:cxn ang="0">
                  <a:pos x="201" y="0"/>
                </a:cxn>
                <a:cxn ang="0">
                  <a:pos x="286" y="2"/>
                </a:cxn>
                <a:cxn ang="0">
                  <a:pos x="326" y="36"/>
                </a:cxn>
                <a:cxn ang="0">
                  <a:pos x="346" y="50"/>
                </a:cxn>
                <a:cxn ang="0">
                  <a:pos x="349" y="71"/>
                </a:cxn>
                <a:cxn ang="0">
                  <a:pos x="367" y="97"/>
                </a:cxn>
                <a:cxn ang="0">
                  <a:pos x="412" y="113"/>
                </a:cxn>
                <a:cxn ang="0">
                  <a:pos x="429" y="134"/>
                </a:cxn>
                <a:cxn ang="0">
                  <a:pos x="484" y="170"/>
                </a:cxn>
                <a:cxn ang="0">
                  <a:pos x="506" y="207"/>
                </a:cxn>
                <a:cxn ang="0">
                  <a:pos x="498" y="236"/>
                </a:cxn>
                <a:cxn ang="0">
                  <a:pos x="477" y="265"/>
                </a:cxn>
                <a:cxn ang="0">
                  <a:pos x="486" y="282"/>
                </a:cxn>
                <a:cxn ang="0">
                  <a:pos x="504" y="287"/>
                </a:cxn>
                <a:cxn ang="0">
                  <a:pos x="536" y="296"/>
                </a:cxn>
                <a:cxn ang="0">
                  <a:pos x="550" y="340"/>
                </a:cxn>
                <a:cxn ang="0">
                  <a:pos x="580" y="342"/>
                </a:cxn>
                <a:cxn ang="0">
                  <a:pos x="630" y="427"/>
                </a:cxn>
                <a:cxn ang="0">
                  <a:pos x="639" y="430"/>
                </a:cxn>
              </a:cxnLst>
              <a:rect l="0" t="0" r="r" b="b"/>
              <a:pathLst>
                <a:path w="639" h="580">
                  <a:moveTo>
                    <a:pt x="621" y="430"/>
                  </a:moveTo>
                  <a:lnTo>
                    <a:pt x="621" y="430"/>
                  </a:lnTo>
                  <a:lnTo>
                    <a:pt x="615" y="430"/>
                  </a:lnTo>
                  <a:lnTo>
                    <a:pt x="609" y="433"/>
                  </a:lnTo>
                  <a:lnTo>
                    <a:pt x="606" y="436"/>
                  </a:lnTo>
                  <a:lnTo>
                    <a:pt x="603" y="440"/>
                  </a:lnTo>
                  <a:lnTo>
                    <a:pt x="597" y="448"/>
                  </a:lnTo>
                  <a:lnTo>
                    <a:pt x="592" y="450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74" y="456"/>
                  </a:lnTo>
                  <a:lnTo>
                    <a:pt x="559" y="460"/>
                  </a:lnTo>
                  <a:lnTo>
                    <a:pt x="543" y="464"/>
                  </a:lnTo>
                  <a:lnTo>
                    <a:pt x="527" y="468"/>
                  </a:lnTo>
                  <a:lnTo>
                    <a:pt x="512" y="475"/>
                  </a:lnTo>
                  <a:lnTo>
                    <a:pt x="505" y="479"/>
                  </a:lnTo>
                  <a:lnTo>
                    <a:pt x="499" y="483"/>
                  </a:lnTo>
                  <a:lnTo>
                    <a:pt x="494" y="488"/>
                  </a:lnTo>
                  <a:lnTo>
                    <a:pt x="490" y="494"/>
                  </a:lnTo>
                  <a:lnTo>
                    <a:pt x="486" y="501"/>
                  </a:lnTo>
                  <a:lnTo>
                    <a:pt x="485" y="508"/>
                  </a:lnTo>
                  <a:lnTo>
                    <a:pt x="485" y="508"/>
                  </a:lnTo>
                  <a:lnTo>
                    <a:pt x="483" y="517"/>
                  </a:lnTo>
                  <a:lnTo>
                    <a:pt x="481" y="526"/>
                  </a:lnTo>
                  <a:lnTo>
                    <a:pt x="477" y="533"/>
                  </a:lnTo>
                  <a:lnTo>
                    <a:pt x="474" y="540"/>
                  </a:lnTo>
                  <a:lnTo>
                    <a:pt x="469" y="546"/>
                  </a:lnTo>
                  <a:lnTo>
                    <a:pt x="464" y="551"/>
                  </a:lnTo>
                  <a:lnTo>
                    <a:pt x="454" y="559"/>
                  </a:lnTo>
                  <a:lnTo>
                    <a:pt x="443" y="565"/>
                  </a:lnTo>
                  <a:lnTo>
                    <a:pt x="431" y="571"/>
                  </a:lnTo>
                  <a:lnTo>
                    <a:pt x="418" y="575"/>
                  </a:lnTo>
                  <a:lnTo>
                    <a:pt x="407" y="580"/>
                  </a:lnTo>
                  <a:lnTo>
                    <a:pt x="407" y="580"/>
                  </a:lnTo>
                  <a:lnTo>
                    <a:pt x="403" y="574"/>
                  </a:lnTo>
                  <a:lnTo>
                    <a:pt x="401" y="566"/>
                  </a:lnTo>
                  <a:lnTo>
                    <a:pt x="400" y="557"/>
                  </a:lnTo>
                  <a:lnTo>
                    <a:pt x="397" y="548"/>
                  </a:lnTo>
                  <a:lnTo>
                    <a:pt x="393" y="540"/>
                  </a:lnTo>
                  <a:lnTo>
                    <a:pt x="391" y="535"/>
                  </a:lnTo>
                  <a:lnTo>
                    <a:pt x="387" y="533"/>
                  </a:lnTo>
                  <a:lnTo>
                    <a:pt x="384" y="529"/>
                  </a:lnTo>
                  <a:lnTo>
                    <a:pt x="379" y="527"/>
                  </a:lnTo>
                  <a:lnTo>
                    <a:pt x="374" y="526"/>
                  </a:lnTo>
                  <a:lnTo>
                    <a:pt x="368" y="526"/>
                  </a:lnTo>
                  <a:lnTo>
                    <a:pt x="368" y="526"/>
                  </a:lnTo>
                  <a:lnTo>
                    <a:pt x="357" y="527"/>
                  </a:lnTo>
                  <a:lnTo>
                    <a:pt x="351" y="529"/>
                  </a:lnTo>
                  <a:lnTo>
                    <a:pt x="341" y="532"/>
                  </a:lnTo>
                  <a:lnTo>
                    <a:pt x="330" y="533"/>
                  </a:lnTo>
                  <a:lnTo>
                    <a:pt x="330" y="533"/>
                  </a:lnTo>
                  <a:lnTo>
                    <a:pt x="314" y="532"/>
                  </a:lnTo>
                  <a:lnTo>
                    <a:pt x="301" y="529"/>
                  </a:lnTo>
                  <a:lnTo>
                    <a:pt x="287" y="527"/>
                  </a:lnTo>
                  <a:lnTo>
                    <a:pt x="271" y="526"/>
                  </a:lnTo>
                  <a:lnTo>
                    <a:pt x="271" y="526"/>
                  </a:lnTo>
                  <a:lnTo>
                    <a:pt x="262" y="527"/>
                  </a:lnTo>
                  <a:lnTo>
                    <a:pt x="255" y="529"/>
                  </a:lnTo>
                  <a:lnTo>
                    <a:pt x="248" y="533"/>
                  </a:lnTo>
                  <a:lnTo>
                    <a:pt x="242" y="536"/>
                  </a:lnTo>
                  <a:lnTo>
                    <a:pt x="232" y="544"/>
                  </a:lnTo>
                  <a:lnTo>
                    <a:pt x="226" y="547"/>
                  </a:lnTo>
                  <a:lnTo>
                    <a:pt x="221" y="548"/>
                  </a:lnTo>
                  <a:lnTo>
                    <a:pt x="221" y="548"/>
                  </a:lnTo>
                  <a:lnTo>
                    <a:pt x="217" y="547"/>
                  </a:lnTo>
                  <a:lnTo>
                    <a:pt x="214" y="546"/>
                  </a:lnTo>
                  <a:lnTo>
                    <a:pt x="209" y="542"/>
                  </a:lnTo>
                  <a:lnTo>
                    <a:pt x="204" y="535"/>
                  </a:lnTo>
                  <a:lnTo>
                    <a:pt x="201" y="528"/>
                  </a:lnTo>
                  <a:lnTo>
                    <a:pt x="195" y="512"/>
                  </a:lnTo>
                  <a:lnTo>
                    <a:pt x="193" y="505"/>
                  </a:lnTo>
                  <a:lnTo>
                    <a:pt x="191" y="500"/>
                  </a:lnTo>
                  <a:lnTo>
                    <a:pt x="191" y="500"/>
                  </a:lnTo>
                  <a:lnTo>
                    <a:pt x="188" y="503"/>
                  </a:lnTo>
                  <a:lnTo>
                    <a:pt x="186" y="509"/>
                  </a:lnTo>
                  <a:lnTo>
                    <a:pt x="180" y="524"/>
                  </a:lnTo>
                  <a:lnTo>
                    <a:pt x="178" y="531"/>
                  </a:lnTo>
                  <a:lnTo>
                    <a:pt x="174" y="538"/>
                  </a:lnTo>
                  <a:lnTo>
                    <a:pt x="170" y="542"/>
                  </a:lnTo>
                  <a:lnTo>
                    <a:pt x="168" y="543"/>
                  </a:lnTo>
                  <a:lnTo>
                    <a:pt x="165" y="544"/>
                  </a:lnTo>
                  <a:lnTo>
                    <a:pt x="165" y="544"/>
                  </a:lnTo>
                  <a:lnTo>
                    <a:pt x="158" y="543"/>
                  </a:lnTo>
                  <a:lnTo>
                    <a:pt x="153" y="542"/>
                  </a:lnTo>
                  <a:lnTo>
                    <a:pt x="142" y="536"/>
                  </a:lnTo>
                  <a:lnTo>
                    <a:pt x="137" y="534"/>
                  </a:lnTo>
                  <a:lnTo>
                    <a:pt x="130" y="532"/>
                  </a:lnTo>
                  <a:lnTo>
                    <a:pt x="123" y="529"/>
                  </a:lnTo>
                  <a:lnTo>
                    <a:pt x="113" y="529"/>
                  </a:lnTo>
                  <a:lnTo>
                    <a:pt x="113" y="529"/>
                  </a:lnTo>
                  <a:lnTo>
                    <a:pt x="108" y="529"/>
                  </a:lnTo>
                  <a:lnTo>
                    <a:pt x="102" y="531"/>
                  </a:lnTo>
                  <a:lnTo>
                    <a:pt x="92" y="535"/>
                  </a:lnTo>
                  <a:lnTo>
                    <a:pt x="81" y="539"/>
                  </a:lnTo>
                  <a:lnTo>
                    <a:pt x="76" y="540"/>
                  </a:lnTo>
                  <a:lnTo>
                    <a:pt x="70" y="541"/>
                  </a:lnTo>
                  <a:lnTo>
                    <a:pt x="70" y="541"/>
                  </a:lnTo>
                  <a:lnTo>
                    <a:pt x="66" y="540"/>
                  </a:lnTo>
                  <a:lnTo>
                    <a:pt x="62" y="539"/>
                  </a:lnTo>
                  <a:lnTo>
                    <a:pt x="54" y="534"/>
                  </a:lnTo>
                  <a:lnTo>
                    <a:pt x="46" y="527"/>
                  </a:lnTo>
                  <a:lnTo>
                    <a:pt x="36" y="519"/>
                  </a:lnTo>
                  <a:lnTo>
                    <a:pt x="29" y="510"/>
                  </a:lnTo>
                  <a:lnTo>
                    <a:pt x="24" y="501"/>
                  </a:lnTo>
                  <a:lnTo>
                    <a:pt x="19" y="490"/>
                  </a:lnTo>
                  <a:lnTo>
                    <a:pt x="18" y="482"/>
                  </a:lnTo>
                  <a:lnTo>
                    <a:pt x="18" y="482"/>
                  </a:lnTo>
                  <a:lnTo>
                    <a:pt x="18" y="474"/>
                  </a:lnTo>
                  <a:lnTo>
                    <a:pt x="19" y="467"/>
                  </a:lnTo>
                  <a:lnTo>
                    <a:pt x="24" y="455"/>
                  </a:lnTo>
                  <a:lnTo>
                    <a:pt x="27" y="441"/>
                  </a:lnTo>
                  <a:lnTo>
                    <a:pt x="28" y="434"/>
                  </a:lnTo>
                  <a:lnTo>
                    <a:pt x="29" y="427"/>
                  </a:lnTo>
                  <a:lnTo>
                    <a:pt x="29" y="427"/>
                  </a:lnTo>
                  <a:lnTo>
                    <a:pt x="28" y="422"/>
                  </a:lnTo>
                  <a:lnTo>
                    <a:pt x="28" y="418"/>
                  </a:lnTo>
                  <a:lnTo>
                    <a:pt x="25" y="411"/>
                  </a:lnTo>
                  <a:lnTo>
                    <a:pt x="20" y="405"/>
                  </a:lnTo>
                  <a:lnTo>
                    <a:pt x="15" y="399"/>
                  </a:lnTo>
                  <a:lnTo>
                    <a:pt x="9" y="395"/>
                  </a:lnTo>
                  <a:lnTo>
                    <a:pt x="4" y="390"/>
                  </a:lnTo>
                  <a:lnTo>
                    <a:pt x="1" y="386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0" y="375"/>
                  </a:lnTo>
                  <a:lnTo>
                    <a:pt x="1" y="372"/>
                  </a:lnTo>
                  <a:lnTo>
                    <a:pt x="5" y="365"/>
                  </a:lnTo>
                  <a:lnTo>
                    <a:pt x="11" y="358"/>
                  </a:lnTo>
                  <a:lnTo>
                    <a:pt x="18" y="352"/>
                  </a:lnTo>
                  <a:lnTo>
                    <a:pt x="27" y="346"/>
                  </a:lnTo>
                  <a:lnTo>
                    <a:pt x="35" y="342"/>
                  </a:lnTo>
                  <a:lnTo>
                    <a:pt x="43" y="340"/>
                  </a:lnTo>
                  <a:lnTo>
                    <a:pt x="51" y="338"/>
                  </a:lnTo>
                  <a:lnTo>
                    <a:pt x="51" y="338"/>
                  </a:lnTo>
                  <a:lnTo>
                    <a:pt x="57" y="338"/>
                  </a:lnTo>
                  <a:lnTo>
                    <a:pt x="64" y="340"/>
                  </a:lnTo>
                  <a:lnTo>
                    <a:pt x="76" y="344"/>
                  </a:lnTo>
                  <a:lnTo>
                    <a:pt x="86" y="348"/>
                  </a:lnTo>
                  <a:lnTo>
                    <a:pt x="93" y="349"/>
                  </a:lnTo>
                  <a:lnTo>
                    <a:pt x="100" y="350"/>
                  </a:lnTo>
                  <a:lnTo>
                    <a:pt x="100" y="350"/>
                  </a:lnTo>
                  <a:lnTo>
                    <a:pt x="109" y="349"/>
                  </a:lnTo>
                  <a:lnTo>
                    <a:pt x="112" y="346"/>
                  </a:lnTo>
                  <a:lnTo>
                    <a:pt x="115" y="345"/>
                  </a:lnTo>
                  <a:lnTo>
                    <a:pt x="117" y="343"/>
                  </a:lnTo>
                  <a:lnTo>
                    <a:pt x="119" y="340"/>
                  </a:lnTo>
                  <a:lnTo>
                    <a:pt x="122" y="334"/>
                  </a:lnTo>
                  <a:lnTo>
                    <a:pt x="122" y="326"/>
                  </a:lnTo>
                  <a:lnTo>
                    <a:pt x="122" y="317"/>
                  </a:lnTo>
                  <a:lnTo>
                    <a:pt x="120" y="298"/>
                  </a:lnTo>
                  <a:lnTo>
                    <a:pt x="120" y="298"/>
                  </a:lnTo>
                  <a:lnTo>
                    <a:pt x="120" y="253"/>
                  </a:lnTo>
                  <a:lnTo>
                    <a:pt x="120" y="253"/>
                  </a:lnTo>
                  <a:lnTo>
                    <a:pt x="122" y="246"/>
                  </a:lnTo>
                  <a:lnTo>
                    <a:pt x="123" y="241"/>
                  </a:lnTo>
                  <a:lnTo>
                    <a:pt x="125" y="235"/>
                  </a:lnTo>
                  <a:lnTo>
                    <a:pt x="127" y="230"/>
                  </a:lnTo>
                  <a:lnTo>
                    <a:pt x="135" y="222"/>
                  </a:lnTo>
                  <a:lnTo>
                    <a:pt x="143" y="214"/>
                  </a:lnTo>
                  <a:lnTo>
                    <a:pt x="151" y="206"/>
                  </a:lnTo>
                  <a:lnTo>
                    <a:pt x="158" y="197"/>
                  </a:lnTo>
                  <a:lnTo>
                    <a:pt x="161" y="191"/>
                  </a:lnTo>
                  <a:lnTo>
                    <a:pt x="163" y="185"/>
                  </a:lnTo>
                  <a:lnTo>
                    <a:pt x="164" y="178"/>
                  </a:lnTo>
                  <a:lnTo>
                    <a:pt x="165" y="169"/>
                  </a:lnTo>
                  <a:lnTo>
                    <a:pt x="165" y="169"/>
                  </a:lnTo>
                  <a:lnTo>
                    <a:pt x="164" y="160"/>
                  </a:lnTo>
                  <a:lnTo>
                    <a:pt x="162" y="152"/>
                  </a:lnTo>
                  <a:lnTo>
                    <a:pt x="158" y="144"/>
                  </a:lnTo>
                  <a:lnTo>
                    <a:pt x="154" y="137"/>
                  </a:lnTo>
                  <a:lnTo>
                    <a:pt x="147" y="122"/>
                  </a:lnTo>
                  <a:lnTo>
                    <a:pt x="145" y="115"/>
                  </a:lnTo>
                  <a:lnTo>
                    <a:pt x="143" y="107"/>
                  </a:lnTo>
                  <a:lnTo>
                    <a:pt x="143" y="107"/>
                  </a:lnTo>
                  <a:lnTo>
                    <a:pt x="143" y="100"/>
                  </a:lnTo>
                  <a:lnTo>
                    <a:pt x="146" y="94"/>
                  </a:lnTo>
                  <a:lnTo>
                    <a:pt x="148" y="88"/>
                  </a:lnTo>
                  <a:lnTo>
                    <a:pt x="151" y="82"/>
                  </a:lnTo>
                  <a:lnTo>
                    <a:pt x="160" y="69"/>
                  </a:lnTo>
                  <a:lnTo>
                    <a:pt x="170" y="57"/>
                  </a:lnTo>
                  <a:lnTo>
                    <a:pt x="180" y="43"/>
                  </a:lnTo>
                  <a:lnTo>
                    <a:pt x="189" y="29"/>
                  </a:lnTo>
                  <a:lnTo>
                    <a:pt x="196" y="15"/>
                  </a:lnTo>
                  <a:lnTo>
                    <a:pt x="200" y="8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79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6" y="2"/>
                  </a:lnTo>
                  <a:lnTo>
                    <a:pt x="293" y="7"/>
                  </a:lnTo>
                  <a:lnTo>
                    <a:pt x="301" y="13"/>
                  </a:lnTo>
                  <a:lnTo>
                    <a:pt x="309" y="21"/>
                  </a:lnTo>
                  <a:lnTo>
                    <a:pt x="317" y="29"/>
                  </a:lnTo>
                  <a:lnTo>
                    <a:pt x="326" y="36"/>
                  </a:lnTo>
                  <a:lnTo>
                    <a:pt x="336" y="42"/>
                  </a:lnTo>
                  <a:lnTo>
                    <a:pt x="340" y="43"/>
                  </a:lnTo>
                  <a:lnTo>
                    <a:pt x="345" y="44"/>
                  </a:lnTo>
                  <a:lnTo>
                    <a:pt x="345" y="44"/>
                  </a:lnTo>
                  <a:lnTo>
                    <a:pt x="346" y="50"/>
                  </a:lnTo>
                  <a:lnTo>
                    <a:pt x="347" y="54"/>
                  </a:lnTo>
                  <a:lnTo>
                    <a:pt x="348" y="58"/>
                  </a:lnTo>
                  <a:lnTo>
                    <a:pt x="348" y="63"/>
                  </a:lnTo>
                  <a:lnTo>
                    <a:pt x="348" y="63"/>
                  </a:lnTo>
                  <a:lnTo>
                    <a:pt x="349" y="71"/>
                  </a:lnTo>
                  <a:lnTo>
                    <a:pt x="351" y="80"/>
                  </a:lnTo>
                  <a:lnTo>
                    <a:pt x="354" y="85"/>
                  </a:lnTo>
                  <a:lnTo>
                    <a:pt x="357" y="90"/>
                  </a:lnTo>
                  <a:lnTo>
                    <a:pt x="362" y="93"/>
                  </a:lnTo>
                  <a:lnTo>
                    <a:pt x="367" y="97"/>
                  </a:lnTo>
                  <a:lnTo>
                    <a:pt x="378" y="100"/>
                  </a:lnTo>
                  <a:lnTo>
                    <a:pt x="390" y="104"/>
                  </a:lnTo>
                  <a:lnTo>
                    <a:pt x="401" y="107"/>
                  </a:lnTo>
                  <a:lnTo>
                    <a:pt x="407" y="109"/>
                  </a:lnTo>
                  <a:lnTo>
                    <a:pt x="412" y="113"/>
                  </a:lnTo>
                  <a:lnTo>
                    <a:pt x="415" y="116"/>
                  </a:lnTo>
                  <a:lnTo>
                    <a:pt x="418" y="121"/>
                  </a:lnTo>
                  <a:lnTo>
                    <a:pt x="418" y="121"/>
                  </a:lnTo>
                  <a:lnTo>
                    <a:pt x="423" y="128"/>
                  </a:lnTo>
                  <a:lnTo>
                    <a:pt x="429" y="134"/>
                  </a:lnTo>
                  <a:lnTo>
                    <a:pt x="435" y="139"/>
                  </a:lnTo>
                  <a:lnTo>
                    <a:pt x="441" y="144"/>
                  </a:lnTo>
                  <a:lnTo>
                    <a:pt x="456" y="152"/>
                  </a:lnTo>
                  <a:lnTo>
                    <a:pt x="471" y="161"/>
                  </a:lnTo>
                  <a:lnTo>
                    <a:pt x="484" y="170"/>
                  </a:lnTo>
                  <a:lnTo>
                    <a:pt x="491" y="176"/>
                  </a:lnTo>
                  <a:lnTo>
                    <a:pt x="496" y="183"/>
                  </a:lnTo>
                  <a:lnTo>
                    <a:pt x="500" y="190"/>
                  </a:lnTo>
                  <a:lnTo>
                    <a:pt x="504" y="198"/>
                  </a:lnTo>
                  <a:lnTo>
                    <a:pt x="506" y="207"/>
                  </a:lnTo>
                  <a:lnTo>
                    <a:pt x="507" y="218"/>
                  </a:lnTo>
                  <a:lnTo>
                    <a:pt x="507" y="218"/>
                  </a:lnTo>
                  <a:lnTo>
                    <a:pt x="505" y="225"/>
                  </a:lnTo>
                  <a:lnTo>
                    <a:pt x="502" y="230"/>
                  </a:lnTo>
                  <a:lnTo>
                    <a:pt x="498" y="236"/>
                  </a:lnTo>
                  <a:lnTo>
                    <a:pt x="492" y="241"/>
                  </a:lnTo>
                  <a:lnTo>
                    <a:pt x="486" y="246"/>
                  </a:lnTo>
                  <a:lnTo>
                    <a:pt x="482" y="251"/>
                  </a:lnTo>
                  <a:lnTo>
                    <a:pt x="478" y="258"/>
                  </a:lnTo>
                  <a:lnTo>
                    <a:pt x="477" y="265"/>
                  </a:lnTo>
                  <a:lnTo>
                    <a:pt x="477" y="265"/>
                  </a:lnTo>
                  <a:lnTo>
                    <a:pt x="478" y="269"/>
                  </a:lnTo>
                  <a:lnTo>
                    <a:pt x="479" y="274"/>
                  </a:lnTo>
                  <a:lnTo>
                    <a:pt x="483" y="279"/>
                  </a:lnTo>
                  <a:lnTo>
                    <a:pt x="486" y="282"/>
                  </a:lnTo>
                  <a:lnTo>
                    <a:pt x="490" y="284"/>
                  </a:lnTo>
                  <a:lnTo>
                    <a:pt x="494" y="286"/>
                  </a:lnTo>
                  <a:lnTo>
                    <a:pt x="499" y="287"/>
                  </a:lnTo>
                  <a:lnTo>
                    <a:pt x="504" y="287"/>
                  </a:lnTo>
                  <a:lnTo>
                    <a:pt x="504" y="287"/>
                  </a:lnTo>
                  <a:lnTo>
                    <a:pt x="529" y="287"/>
                  </a:lnTo>
                  <a:lnTo>
                    <a:pt x="529" y="287"/>
                  </a:lnTo>
                  <a:lnTo>
                    <a:pt x="531" y="288"/>
                  </a:lnTo>
                  <a:lnTo>
                    <a:pt x="534" y="289"/>
                  </a:lnTo>
                  <a:lnTo>
                    <a:pt x="536" y="296"/>
                  </a:lnTo>
                  <a:lnTo>
                    <a:pt x="538" y="314"/>
                  </a:lnTo>
                  <a:lnTo>
                    <a:pt x="540" y="325"/>
                  </a:lnTo>
                  <a:lnTo>
                    <a:pt x="544" y="333"/>
                  </a:lnTo>
                  <a:lnTo>
                    <a:pt x="546" y="337"/>
                  </a:lnTo>
                  <a:lnTo>
                    <a:pt x="550" y="340"/>
                  </a:lnTo>
                  <a:lnTo>
                    <a:pt x="553" y="341"/>
                  </a:lnTo>
                  <a:lnTo>
                    <a:pt x="559" y="342"/>
                  </a:lnTo>
                  <a:lnTo>
                    <a:pt x="559" y="342"/>
                  </a:lnTo>
                  <a:lnTo>
                    <a:pt x="580" y="342"/>
                  </a:lnTo>
                  <a:lnTo>
                    <a:pt x="580" y="342"/>
                  </a:lnTo>
                  <a:lnTo>
                    <a:pt x="603" y="380"/>
                  </a:lnTo>
                  <a:lnTo>
                    <a:pt x="619" y="409"/>
                  </a:lnTo>
                  <a:lnTo>
                    <a:pt x="628" y="427"/>
                  </a:lnTo>
                  <a:lnTo>
                    <a:pt x="628" y="427"/>
                  </a:lnTo>
                  <a:lnTo>
                    <a:pt x="630" y="427"/>
                  </a:lnTo>
                  <a:lnTo>
                    <a:pt x="630" y="428"/>
                  </a:lnTo>
                  <a:lnTo>
                    <a:pt x="632" y="429"/>
                  </a:lnTo>
                  <a:lnTo>
                    <a:pt x="639" y="430"/>
                  </a:lnTo>
                  <a:lnTo>
                    <a:pt x="639" y="430"/>
                  </a:lnTo>
                  <a:lnTo>
                    <a:pt x="639" y="430"/>
                  </a:lnTo>
                  <a:lnTo>
                    <a:pt x="621" y="430"/>
                  </a:lnTo>
                  <a:lnTo>
                    <a:pt x="621" y="43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6" name="Freeform 74">
              <a:extLst>
                <a:ext uri="{FF2B5EF4-FFF2-40B4-BE49-F238E27FC236}">
                  <a16:creationId xmlns:a16="http://schemas.microsoft.com/office/drawing/2014/main" id="{2F7CB4AB-6F7A-2F7F-9F86-6B3673D96DA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08811" y="4485583"/>
              <a:ext cx="289087" cy="244646"/>
            </a:xfrm>
            <a:custGeom>
              <a:avLst/>
              <a:gdLst/>
              <a:ahLst/>
              <a:cxnLst>
                <a:cxn ang="0">
                  <a:pos x="55" y="29"/>
                </a:cxn>
                <a:cxn ang="0">
                  <a:pos x="56" y="40"/>
                </a:cxn>
                <a:cxn ang="0">
                  <a:pos x="67" y="44"/>
                </a:cxn>
                <a:cxn ang="0">
                  <a:pos x="74" y="42"/>
                </a:cxn>
                <a:cxn ang="0">
                  <a:pos x="88" y="27"/>
                </a:cxn>
                <a:cxn ang="0">
                  <a:pos x="125" y="26"/>
                </a:cxn>
                <a:cxn ang="0">
                  <a:pos x="136" y="24"/>
                </a:cxn>
                <a:cxn ang="0">
                  <a:pos x="168" y="15"/>
                </a:cxn>
                <a:cxn ang="0">
                  <a:pos x="183" y="15"/>
                </a:cxn>
                <a:cxn ang="0">
                  <a:pos x="209" y="24"/>
                </a:cxn>
                <a:cxn ang="0">
                  <a:pos x="223" y="26"/>
                </a:cxn>
                <a:cxn ang="0">
                  <a:pos x="249" y="22"/>
                </a:cxn>
                <a:cxn ang="0">
                  <a:pos x="265" y="11"/>
                </a:cxn>
                <a:cxn ang="0">
                  <a:pos x="272" y="0"/>
                </a:cxn>
                <a:cxn ang="0">
                  <a:pos x="273" y="44"/>
                </a:cxn>
                <a:cxn ang="0">
                  <a:pos x="283" y="59"/>
                </a:cxn>
                <a:cxn ang="0">
                  <a:pos x="302" y="70"/>
                </a:cxn>
                <a:cxn ang="0">
                  <a:pos x="308" y="88"/>
                </a:cxn>
                <a:cxn ang="0">
                  <a:pos x="325" y="108"/>
                </a:cxn>
                <a:cxn ang="0">
                  <a:pos x="342" y="121"/>
                </a:cxn>
                <a:cxn ang="0">
                  <a:pos x="338" y="136"/>
                </a:cxn>
                <a:cxn ang="0">
                  <a:pos x="340" y="152"/>
                </a:cxn>
                <a:cxn ang="0">
                  <a:pos x="350" y="164"/>
                </a:cxn>
                <a:cxn ang="0">
                  <a:pos x="367" y="169"/>
                </a:cxn>
                <a:cxn ang="0">
                  <a:pos x="367" y="184"/>
                </a:cxn>
                <a:cxn ang="0">
                  <a:pos x="357" y="197"/>
                </a:cxn>
                <a:cxn ang="0">
                  <a:pos x="357" y="212"/>
                </a:cxn>
                <a:cxn ang="0">
                  <a:pos x="346" y="236"/>
                </a:cxn>
                <a:cxn ang="0">
                  <a:pos x="325" y="257"/>
                </a:cxn>
                <a:cxn ang="0">
                  <a:pos x="277" y="282"/>
                </a:cxn>
                <a:cxn ang="0">
                  <a:pos x="236" y="292"/>
                </a:cxn>
                <a:cxn ang="0">
                  <a:pos x="216" y="272"/>
                </a:cxn>
                <a:cxn ang="0">
                  <a:pos x="195" y="265"/>
                </a:cxn>
                <a:cxn ang="0">
                  <a:pos x="182" y="268"/>
                </a:cxn>
                <a:cxn ang="0">
                  <a:pos x="174" y="280"/>
                </a:cxn>
                <a:cxn ang="0">
                  <a:pos x="154" y="287"/>
                </a:cxn>
                <a:cxn ang="0">
                  <a:pos x="146" y="284"/>
                </a:cxn>
                <a:cxn ang="0">
                  <a:pos x="132" y="273"/>
                </a:cxn>
                <a:cxn ang="0">
                  <a:pos x="119" y="250"/>
                </a:cxn>
                <a:cxn ang="0">
                  <a:pos x="106" y="243"/>
                </a:cxn>
                <a:cxn ang="0">
                  <a:pos x="99" y="244"/>
                </a:cxn>
                <a:cxn ang="0">
                  <a:pos x="84" y="253"/>
                </a:cxn>
                <a:cxn ang="0">
                  <a:pos x="75" y="253"/>
                </a:cxn>
                <a:cxn ang="0">
                  <a:pos x="66" y="243"/>
                </a:cxn>
                <a:cxn ang="0">
                  <a:pos x="61" y="221"/>
                </a:cxn>
                <a:cxn ang="0">
                  <a:pos x="58" y="194"/>
                </a:cxn>
                <a:cxn ang="0">
                  <a:pos x="47" y="188"/>
                </a:cxn>
                <a:cxn ang="0">
                  <a:pos x="22" y="188"/>
                </a:cxn>
                <a:cxn ang="0">
                  <a:pos x="8" y="184"/>
                </a:cxn>
                <a:cxn ang="0">
                  <a:pos x="1" y="175"/>
                </a:cxn>
                <a:cxn ang="0">
                  <a:pos x="0" y="166"/>
                </a:cxn>
                <a:cxn ang="0">
                  <a:pos x="5" y="131"/>
                </a:cxn>
                <a:cxn ang="0">
                  <a:pos x="28" y="75"/>
                </a:cxn>
                <a:cxn ang="0">
                  <a:pos x="55" y="29"/>
                </a:cxn>
              </a:cxnLst>
              <a:rect l="0" t="0" r="r" b="b"/>
              <a:pathLst>
                <a:path w="367" h="297">
                  <a:moveTo>
                    <a:pt x="55" y="29"/>
                  </a:moveTo>
                  <a:lnTo>
                    <a:pt x="55" y="29"/>
                  </a:lnTo>
                  <a:lnTo>
                    <a:pt x="55" y="29"/>
                  </a:lnTo>
                  <a:lnTo>
                    <a:pt x="55" y="29"/>
                  </a:lnTo>
                  <a:lnTo>
                    <a:pt x="55" y="38"/>
                  </a:lnTo>
                  <a:lnTo>
                    <a:pt x="56" y="40"/>
                  </a:lnTo>
                  <a:lnTo>
                    <a:pt x="58" y="43"/>
                  </a:lnTo>
                  <a:lnTo>
                    <a:pt x="61" y="44"/>
                  </a:lnTo>
                  <a:lnTo>
                    <a:pt x="67" y="44"/>
                  </a:lnTo>
                  <a:lnTo>
                    <a:pt x="67" y="44"/>
                  </a:lnTo>
                  <a:lnTo>
                    <a:pt x="70" y="44"/>
                  </a:lnTo>
                  <a:lnTo>
                    <a:pt x="74" y="42"/>
                  </a:lnTo>
                  <a:lnTo>
                    <a:pt x="78" y="35"/>
                  </a:lnTo>
                  <a:lnTo>
                    <a:pt x="84" y="29"/>
                  </a:lnTo>
                  <a:lnTo>
                    <a:pt x="88" y="27"/>
                  </a:lnTo>
                  <a:lnTo>
                    <a:pt x="91" y="26"/>
                  </a:lnTo>
                  <a:lnTo>
                    <a:pt x="91" y="26"/>
                  </a:lnTo>
                  <a:lnTo>
                    <a:pt x="125" y="26"/>
                  </a:lnTo>
                  <a:lnTo>
                    <a:pt x="125" y="26"/>
                  </a:lnTo>
                  <a:lnTo>
                    <a:pt x="130" y="26"/>
                  </a:lnTo>
                  <a:lnTo>
                    <a:pt x="136" y="24"/>
                  </a:lnTo>
                  <a:lnTo>
                    <a:pt x="149" y="21"/>
                  </a:lnTo>
                  <a:lnTo>
                    <a:pt x="161" y="16"/>
                  </a:lnTo>
                  <a:lnTo>
                    <a:pt x="168" y="15"/>
                  </a:lnTo>
                  <a:lnTo>
                    <a:pt x="176" y="15"/>
                  </a:lnTo>
                  <a:lnTo>
                    <a:pt x="176" y="15"/>
                  </a:lnTo>
                  <a:lnTo>
                    <a:pt x="183" y="15"/>
                  </a:lnTo>
                  <a:lnTo>
                    <a:pt x="189" y="16"/>
                  </a:lnTo>
                  <a:lnTo>
                    <a:pt x="199" y="21"/>
                  </a:lnTo>
                  <a:lnTo>
                    <a:pt x="209" y="24"/>
                  </a:lnTo>
                  <a:lnTo>
                    <a:pt x="216" y="26"/>
                  </a:lnTo>
                  <a:lnTo>
                    <a:pt x="223" y="26"/>
                  </a:lnTo>
                  <a:lnTo>
                    <a:pt x="223" y="26"/>
                  </a:lnTo>
                  <a:lnTo>
                    <a:pt x="233" y="26"/>
                  </a:lnTo>
                  <a:lnTo>
                    <a:pt x="242" y="24"/>
                  </a:lnTo>
                  <a:lnTo>
                    <a:pt x="249" y="22"/>
                  </a:lnTo>
                  <a:lnTo>
                    <a:pt x="254" y="19"/>
                  </a:lnTo>
                  <a:lnTo>
                    <a:pt x="260" y="15"/>
                  </a:lnTo>
                  <a:lnTo>
                    <a:pt x="265" y="11"/>
                  </a:lnTo>
                  <a:lnTo>
                    <a:pt x="269" y="6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72" y="37"/>
                  </a:lnTo>
                  <a:lnTo>
                    <a:pt x="272" y="37"/>
                  </a:lnTo>
                  <a:lnTo>
                    <a:pt x="273" y="44"/>
                  </a:lnTo>
                  <a:lnTo>
                    <a:pt x="275" y="50"/>
                  </a:lnTo>
                  <a:lnTo>
                    <a:pt x="279" y="54"/>
                  </a:lnTo>
                  <a:lnTo>
                    <a:pt x="283" y="59"/>
                  </a:lnTo>
                  <a:lnTo>
                    <a:pt x="288" y="64"/>
                  </a:lnTo>
                  <a:lnTo>
                    <a:pt x="292" y="66"/>
                  </a:lnTo>
                  <a:lnTo>
                    <a:pt x="302" y="70"/>
                  </a:lnTo>
                  <a:lnTo>
                    <a:pt x="302" y="70"/>
                  </a:lnTo>
                  <a:lnTo>
                    <a:pt x="305" y="80"/>
                  </a:lnTo>
                  <a:lnTo>
                    <a:pt x="308" y="88"/>
                  </a:lnTo>
                  <a:lnTo>
                    <a:pt x="313" y="96"/>
                  </a:lnTo>
                  <a:lnTo>
                    <a:pt x="319" y="103"/>
                  </a:lnTo>
                  <a:lnTo>
                    <a:pt x="325" y="108"/>
                  </a:lnTo>
                  <a:lnTo>
                    <a:pt x="330" y="114"/>
                  </a:lnTo>
                  <a:lnTo>
                    <a:pt x="336" y="118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38" y="136"/>
                  </a:lnTo>
                  <a:lnTo>
                    <a:pt x="338" y="136"/>
                  </a:lnTo>
                  <a:lnTo>
                    <a:pt x="338" y="136"/>
                  </a:lnTo>
                  <a:lnTo>
                    <a:pt x="338" y="145"/>
                  </a:lnTo>
                  <a:lnTo>
                    <a:pt x="340" y="152"/>
                  </a:lnTo>
                  <a:lnTo>
                    <a:pt x="342" y="157"/>
                  </a:lnTo>
                  <a:lnTo>
                    <a:pt x="345" y="161"/>
                  </a:lnTo>
                  <a:lnTo>
                    <a:pt x="350" y="164"/>
                  </a:lnTo>
                  <a:lnTo>
                    <a:pt x="354" y="166"/>
                  </a:lnTo>
                  <a:lnTo>
                    <a:pt x="367" y="169"/>
                  </a:lnTo>
                  <a:lnTo>
                    <a:pt x="367" y="169"/>
                  </a:lnTo>
                  <a:lnTo>
                    <a:pt x="367" y="184"/>
                  </a:lnTo>
                  <a:lnTo>
                    <a:pt x="367" y="184"/>
                  </a:lnTo>
                  <a:lnTo>
                    <a:pt x="367" y="184"/>
                  </a:lnTo>
                  <a:lnTo>
                    <a:pt x="364" y="189"/>
                  </a:lnTo>
                  <a:lnTo>
                    <a:pt x="360" y="194"/>
                  </a:lnTo>
                  <a:lnTo>
                    <a:pt x="357" y="197"/>
                  </a:lnTo>
                  <a:lnTo>
                    <a:pt x="356" y="203"/>
                  </a:lnTo>
                  <a:lnTo>
                    <a:pt x="356" y="203"/>
                  </a:lnTo>
                  <a:lnTo>
                    <a:pt x="357" y="212"/>
                  </a:lnTo>
                  <a:lnTo>
                    <a:pt x="354" y="220"/>
                  </a:lnTo>
                  <a:lnTo>
                    <a:pt x="351" y="229"/>
                  </a:lnTo>
                  <a:lnTo>
                    <a:pt x="346" y="236"/>
                  </a:lnTo>
                  <a:lnTo>
                    <a:pt x="341" y="243"/>
                  </a:lnTo>
                  <a:lnTo>
                    <a:pt x="333" y="250"/>
                  </a:lnTo>
                  <a:lnTo>
                    <a:pt x="325" y="257"/>
                  </a:lnTo>
                  <a:lnTo>
                    <a:pt x="315" y="263"/>
                  </a:lnTo>
                  <a:lnTo>
                    <a:pt x="297" y="273"/>
                  </a:lnTo>
                  <a:lnTo>
                    <a:pt x="277" y="282"/>
                  </a:lnTo>
                  <a:lnTo>
                    <a:pt x="243" y="297"/>
                  </a:lnTo>
                  <a:lnTo>
                    <a:pt x="243" y="297"/>
                  </a:lnTo>
                  <a:lnTo>
                    <a:pt x="236" y="292"/>
                  </a:lnTo>
                  <a:lnTo>
                    <a:pt x="231" y="288"/>
                  </a:lnTo>
                  <a:lnTo>
                    <a:pt x="221" y="278"/>
                  </a:lnTo>
                  <a:lnTo>
                    <a:pt x="216" y="272"/>
                  </a:lnTo>
                  <a:lnTo>
                    <a:pt x="211" y="268"/>
                  </a:lnTo>
                  <a:lnTo>
                    <a:pt x="203" y="266"/>
                  </a:lnTo>
                  <a:lnTo>
                    <a:pt x="195" y="265"/>
                  </a:lnTo>
                  <a:lnTo>
                    <a:pt x="195" y="265"/>
                  </a:lnTo>
                  <a:lnTo>
                    <a:pt x="186" y="266"/>
                  </a:lnTo>
                  <a:lnTo>
                    <a:pt x="182" y="268"/>
                  </a:lnTo>
                  <a:lnTo>
                    <a:pt x="178" y="272"/>
                  </a:lnTo>
                  <a:lnTo>
                    <a:pt x="176" y="275"/>
                  </a:lnTo>
                  <a:lnTo>
                    <a:pt x="174" y="280"/>
                  </a:lnTo>
                  <a:lnTo>
                    <a:pt x="169" y="283"/>
                  </a:lnTo>
                  <a:lnTo>
                    <a:pt x="163" y="286"/>
                  </a:lnTo>
                  <a:lnTo>
                    <a:pt x="154" y="287"/>
                  </a:lnTo>
                  <a:lnTo>
                    <a:pt x="154" y="287"/>
                  </a:lnTo>
                  <a:lnTo>
                    <a:pt x="150" y="286"/>
                  </a:lnTo>
                  <a:lnTo>
                    <a:pt x="146" y="284"/>
                  </a:lnTo>
                  <a:lnTo>
                    <a:pt x="142" y="282"/>
                  </a:lnTo>
                  <a:lnTo>
                    <a:pt x="138" y="280"/>
                  </a:lnTo>
                  <a:lnTo>
                    <a:pt x="132" y="273"/>
                  </a:lnTo>
                  <a:lnTo>
                    <a:pt x="128" y="265"/>
                  </a:lnTo>
                  <a:lnTo>
                    <a:pt x="123" y="257"/>
                  </a:lnTo>
                  <a:lnTo>
                    <a:pt x="119" y="250"/>
                  </a:lnTo>
                  <a:lnTo>
                    <a:pt x="113" y="245"/>
                  </a:lnTo>
                  <a:lnTo>
                    <a:pt x="109" y="243"/>
                  </a:lnTo>
                  <a:lnTo>
                    <a:pt x="106" y="243"/>
                  </a:lnTo>
                  <a:lnTo>
                    <a:pt x="106" y="243"/>
                  </a:lnTo>
                  <a:lnTo>
                    <a:pt x="102" y="243"/>
                  </a:lnTo>
                  <a:lnTo>
                    <a:pt x="99" y="244"/>
                  </a:lnTo>
                  <a:lnTo>
                    <a:pt x="93" y="249"/>
                  </a:lnTo>
                  <a:lnTo>
                    <a:pt x="88" y="252"/>
                  </a:lnTo>
                  <a:lnTo>
                    <a:pt x="84" y="253"/>
                  </a:lnTo>
                  <a:lnTo>
                    <a:pt x="81" y="253"/>
                  </a:lnTo>
                  <a:lnTo>
                    <a:pt x="81" y="253"/>
                  </a:lnTo>
                  <a:lnTo>
                    <a:pt x="75" y="253"/>
                  </a:lnTo>
                  <a:lnTo>
                    <a:pt x="71" y="251"/>
                  </a:lnTo>
                  <a:lnTo>
                    <a:pt x="68" y="248"/>
                  </a:lnTo>
                  <a:lnTo>
                    <a:pt x="66" y="243"/>
                  </a:lnTo>
                  <a:lnTo>
                    <a:pt x="63" y="238"/>
                  </a:lnTo>
                  <a:lnTo>
                    <a:pt x="62" y="233"/>
                  </a:lnTo>
                  <a:lnTo>
                    <a:pt x="61" y="221"/>
                  </a:lnTo>
                  <a:lnTo>
                    <a:pt x="61" y="208"/>
                  </a:lnTo>
                  <a:lnTo>
                    <a:pt x="59" y="198"/>
                  </a:lnTo>
                  <a:lnTo>
                    <a:pt x="58" y="194"/>
                  </a:lnTo>
                  <a:lnTo>
                    <a:pt x="55" y="190"/>
                  </a:lnTo>
                  <a:lnTo>
                    <a:pt x="52" y="189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22" y="188"/>
                  </a:lnTo>
                  <a:lnTo>
                    <a:pt x="22" y="188"/>
                  </a:lnTo>
                  <a:lnTo>
                    <a:pt x="17" y="188"/>
                  </a:lnTo>
                  <a:lnTo>
                    <a:pt x="13" y="187"/>
                  </a:lnTo>
                  <a:lnTo>
                    <a:pt x="8" y="184"/>
                  </a:lnTo>
                  <a:lnTo>
                    <a:pt x="6" y="182"/>
                  </a:lnTo>
                  <a:lnTo>
                    <a:pt x="4" y="179"/>
                  </a:lnTo>
                  <a:lnTo>
                    <a:pt x="1" y="175"/>
                  </a:lnTo>
                  <a:lnTo>
                    <a:pt x="0" y="171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54"/>
                  </a:lnTo>
                  <a:lnTo>
                    <a:pt x="2" y="143"/>
                  </a:lnTo>
                  <a:lnTo>
                    <a:pt x="5" y="131"/>
                  </a:lnTo>
                  <a:lnTo>
                    <a:pt x="8" y="120"/>
                  </a:lnTo>
                  <a:lnTo>
                    <a:pt x="17" y="97"/>
                  </a:lnTo>
                  <a:lnTo>
                    <a:pt x="28" y="75"/>
                  </a:lnTo>
                  <a:lnTo>
                    <a:pt x="38" y="57"/>
                  </a:lnTo>
                  <a:lnTo>
                    <a:pt x="46" y="43"/>
                  </a:lnTo>
                  <a:lnTo>
                    <a:pt x="55" y="29"/>
                  </a:lnTo>
                  <a:lnTo>
                    <a:pt x="55" y="29"/>
                  </a:lnTo>
                  <a:lnTo>
                    <a:pt x="55" y="29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7" name="Freeform 75">
              <a:extLst>
                <a:ext uri="{FF2B5EF4-FFF2-40B4-BE49-F238E27FC236}">
                  <a16:creationId xmlns:a16="http://schemas.microsoft.com/office/drawing/2014/main" id="{BDC26D1F-9F7E-5166-7374-C5E6BBDDDE4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77855" y="4245895"/>
              <a:ext cx="262377" cy="196708"/>
            </a:xfrm>
            <a:custGeom>
              <a:avLst/>
              <a:gdLst/>
              <a:ahLst/>
              <a:cxnLst>
                <a:cxn ang="0">
                  <a:pos x="311" y="191"/>
                </a:cxn>
                <a:cxn ang="0">
                  <a:pos x="288" y="205"/>
                </a:cxn>
                <a:cxn ang="0">
                  <a:pos x="280" y="205"/>
                </a:cxn>
                <a:cxn ang="0">
                  <a:pos x="269" y="197"/>
                </a:cxn>
                <a:cxn ang="0">
                  <a:pos x="262" y="195"/>
                </a:cxn>
                <a:cxn ang="0">
                  <a:pos x="251" y="203"/>
                </a:cxn>
                <a:cxn ang="0">
                  <a:pos x="242" y="217"/>
                </a:cxn>
                <a:cxn ang="0">
                  <a:pos x="233" y="220"/>
                </a:cxn>
                <a:cxn ang="0">
                  <a:pos x="213" y="211"/>
                </a:cxn>
                <a:cxn ang="0">
                  <a:pos x="197" y="196"/>
                </a:cxn>
                <a:cxn ang="0">
                  <a:pos x="181" y="191"/>
                </a:cxn>
                <a:cxn ang="0">
                  <a:pos x="167" y="192"/>
                </a:cxn>
                <a:cxn ang="0">
                  <a:pos x="148" y="206"/>
                </a:cxn>
                <a:cxn ang="0">
                  <a:pos x="122" y="232"/>
                </a:cxn>
                <a:cxn ang="0">
                  <a:pos x="104" y="238"/>
                </a:cxn>
                <a:cxn ang="0">
                  <a:pos x="78" y="238"/>
                </a:cxn>
                <a:cxn ang="0">
                  <a:pos x="47" y="230"/>
                </a:cxn>
                <a:cxn ang="0">
                  <a:pos x="29" y="219"/>
                </a:cxn>
                <a:cxn ang="0">
                  <a:pos x="18" y="202"/>
                </a:cxn>
                <a:cxn ang="0">
                  <a:pos x="12" y="179"/>
                </a:cxn>
                <a:cxn ang="0">
                  <a:pos x="13" y="162"/>
                </a:cxn>
                <a:cxn ang="0">
                  <a:pos x="27" y="134"/>
                </a:cxn>
                <a:cxn ang="0">
                  <a:pos x="30" y="121"/>
                </a:cxn>
                <a:cxn ang="0">
                  <a:pos x="21" y="105"/>
                </a:cxn>
                <a:cxn ang="0">
                  <a:pos x="5" y="92"/>
                </a:cxn>
                <a:cxn ang="0">
                  <a:pos x="0" y="81"/>
                </a:cxn>
                <a:cxn ang="0">
                  <a:pos x="7" y="64"/>
                </a:cxn>
                <a:cxn ang="0">
                  <a:pos x="6" y="45"/>
                </a:cxn>
                <a:cxn ang="0">
                  <a:pos x="41" y="15"/>
                </a:cxn>
                <a:cxn ang="0">
                  <a:pos x="74" y="0"/>
                </a:cxn>
                <a:cxn ang="0">
                  <a:pos x="95" y="38"/>
                </a:cxn>
                <a:cxn ang="0">
                  <a:pos x="104" y="47"/>
                </a:cxn>
                <a:cxn ang="0">
                  <a:pos x="118" y="37"/>
                </a:cxn>
                <a:cxn ang="0">
                  <a:pos x="128" y="44"/>
                </a:cxn>
                <a:cxn ang="0">
                  <a:pos x="144" y="59"/>
                </a:cxn>
                <a:cxn ang="0">
                  <a:pos x="154" y="59"/>
                </a:cxn>
                <a:cxn ang="0">
                  <a:pos x="163" y="51"/>
                </a:cxn>
                <a:cxn ang="0">
                  <a:pos x="173" y="41"/>
                </a:cxn>
                <a:cxn ang="0">
                  <a:pos x="200" y="35"/>
                </a:cxn>
                <a:cxn ang="0">
                  <a:pos x="221" y="26"/>
                </a:cxn>
                <a:cxn ang="0">
                  <a:pos x="254" y="37"/>
                </a:cxn>
                <a:cxn ang="0">
                  <a:pos x="271" y="57"/>
                </a:cxn>
                <a:cxn ang="0">
                  <a:pos x="282" y="77"/>
                </a:cxn>
                <a:cxn ang="0">
                  <a:pos x="302" y="91"/>
                </a:cxn>
                <a:cxn ang="0">
                  <a:pos x="325" y="107"/>
                </a:cxn>
                <a:cxn ang="0">
                  <a:pos x="333" y="126"/>
                </a:cxn>
                <a:cxn ang="0">
                  <a:pos x="335" y="143"/>
                </a:cxn>
                <a:cxn ang="0">
                  <a:pos x="328" y="164"/>
                </a:cxn>
                <a:cxn ang="0">
                  <a:pos x="320" y="188"/>
                </a:cxn>
                <a:cxn ang="0">
                  <a:pos x="317" y="188"/>
                </a:cxn>
              </a:cxnLst>
              <a:rect l="0" t="0" r="r" b="b"/>
              <a:pathLst>
                <a:path w="335" h="240">
                  <a:moveTo>
                    <a:pt x="317" y="188"/>
                  </a:moveTo>
                  <a:lnTo>
                    <a:pt x="317" y="188"/>
                  </a:lnTo>
                  <a:lnTo>
                    <a:pt x="311" y="191"/>
                  </a:lnTo>
                  <a:lnTo>
                    <a:pt x="303" y="198"/>
                  </a:lnTo>
                  <a:lnTo>
                    <a:pt x="293" y="203"/>
                  </a:lnTo>
                  <a:lnTo>
                    <a:pt x="288" y="205"/>
                  </a:lnTo>
                  <a:lnTo>
                    <a:pt x="284" y="205"/>
                  </a:lnTo>
                  <a:lnTo>
                    <a:pt x="284" y="205"/>
                  </a:lnTo>
                  <a:lnTo>
                    <a:pt x="280" y="205"/>
                  </a:lnTo>
                  <a:lnTo>
                    <a:pt x="278" y="204"/>
                  </a:lnTo>
                  <a:lnTo>
                    <a:pt x="273" y="200"/>
                  </a:lnTo>
                  <a:lnTo>
                    <a:pt x="269" y="197"/>
                  </a:lnTo>
                  <a:lnTo>
                    <a:pt x="265" y="196"/>
                  </a:lnTo>
                  <a:lnTo>
                    <a:pt x="262" y="195"/>
                  </a:lnTo>
                  <a:lnTo>
                    <a:pt x="262" y="195"/>
                  </a:lnTo>
                  <a:lnTo>
                    <a:pt x="257" y="196"/>
                  </a:lnTo>
                  <a:lnTo>
                    <a:pt x="254" y="199"/>
                  </a:lnTo>
                  <a:lnTo>
                    <a:pt x="251" y="203"/>
                  </a:lnTo>
                  <a:lnTo>
                    <a:pt x="249" y="207"/>
                  </a:lnTo>
                  <a:lnTo>
                    <a:pt x="246" y="212"/>
                  </a:lnTo>
                  <a:lnTo>
                    <a:pt x="242" y="217"/>
                  </a:lnTo>
                  <a:lnTo>
                    <a:pt x="239" y="219"/>
                  </a:lnTo>
                  <a:lnTo>
                    <a:pt x="233" y="220"/>
                  </a:lnTo>
                  <a:lnTo>
                    <a:pt x="233" y="220"/>
                  </a:lnTo>
                  <a:lnTo>
                    <a:pt x="225" y="219"/>
                  </a:lnTo>
                  <a:lnTo>
                    <a:pt x="219" y="215"/>
                  </a:lnTo>
                  <a:lnTo>
                    <a:pt x="213" y="211"/>
                  </a:lnTo>
                  <a:lnTo>
                    <a:pt x="208" y="205"/>
                  </a:lnTo>
                  <a:lnTo>
                    <a:pt x="203" y="200"/>
                  </a:lnTo>
                  <a:lnTo>
                    <a:pt x="197" y="196"/>
                  </a:lnTo>
                  <a:lnTo>
                    <a:pt x="190" y="192"/>
                  </a:lnTo>
                  <a:lnTo>
                    <a:pt x="186" y="191"/>
                  </a:lnTo>
                  <a:lnTo>
                    <a:pt x="181" y="191"/>
                  </a:lnTo>
                  <a:lnTo>
                    <a:pt x="181" y="191"/>
                  </a:lnTo>
                  <a:lnTo>
                    <a:pt x="174" y="191"/>
                  </a:lnTo>
                  <a:lnTo>
                    <a:pt x="167" y="192"/>
                  </a:lnTo>
                  <a:lnTo>
                    <a:pt x="163" y="195"/>
                  </a:lnTo>
                  <a:lnTo>
                    <a:pt x="157" y="198"/>
                  </a:lnTo>
                  <a:lnTo>
                    <a:pt x="148" y="206"/>
                  </a:lnTo>
                  <a:lnTo>
                    <a:pt x="141" y="215"/>
                  </a:lnTo>
                  <a:lnTo>
                    <a:pt x="132" y="223"/>
                  </a:lnTo>
                  <a:lnTo>
                    <a:pt x="122" y="232"/>
                  </a:lnTo>
                  <a:lnTo>
                    <a:pt x="118" y="235"/>
                  </a:lnTo>
                  <a:lnTo>
                    <a:pt x="111" y="237"/>
                  </a:lnTo>
                  <a:lnTo>
                    <a:pt x="104" y="238"/>
                  </a:lnTo>
                  <a:lnTo>
                    <a:pt x="97" y="240"/>
                  </a:lnTo>
                  <a:lnTo>
                    <a:pt x="97" y="240"/>
                  </a:lnTo>
                  <a:lnTo>
                    <a:pt x="78" y="238"/>
                  </a:lnTo>
                  <a:lnTo>
                    <a:pt x="61" y="235"/>
                  </a:lnTo>
                  <a:lnTo>
                    <a:pt x="55" y="233"/>
                  </a:lnTo>
                  <a:lnTo>
                    <a:pt x="47" y="230"/>
                  </a:lnTo>
                  <a:lnTo>
                    <a:pt x="41" y="227"/>
                  </a:lnTo>
                  <a:lnTo>
                    <a:pt x="35" y="223"/>
                  </a:lnTo>
                  <a:lnTo>
                    <a:pt x="29" y="219"/>
                  </a:lnTo>
                  <a:lnTo>
                    <a:pt x="25" y="213"/>
                  </a:lnTo>
                  <a:lnTo>
                    <a:pt x="21" y="207"/>
                  </a:lnTo>
                  <a:lnTo>
                    <a:pt x="18" y="202"/>
                  </a:lnTo>
                  <a:lnTo>
                    <a:pt x="15" y="195"/>
                  </a:lnTo>
                  <a:lnTo>
                    <a:pt x="13" y="187"/>
                  </a:lnTo>
                  <a:lnTo>
                    <a:pt x="12" y="179"/>
                  </a:lnTo>
                  <a:lnTo>
                    <a:pt x="12" y="169"/>
                  </a:lnTo>
                  <a:lnTo>
                    <a:pt x="12" y="169"/>
                  </a:lnTo>
                  <a:lnTo>
                    <a:pt x="13" y="162"/>
                  </a:lnTo>
                  <a:lnTo>
                    <a:pt x="14" y="157"/>
                  </a:lnTo>
                  <a:lnTo>
                    <a:pt x="21" y="145"/>
                  </a:lnTo>
                  <a:lnTo>
                    <a:pt x="27" y="134"/>
                  </a:lnTo>
                  <a:lnTo>
                    <a:pt x="29" y="128"/>
                  </a:lnTo>
                  <a:lnTo>
                    <a:pt x="30" y="121"/>
                  </a:lnTo>
                  <a:lnTo>
                    <a:pt x="30" y="121"/>
                  </a:lnTo>
                  <a:lnTo>
                    <a:pt x="29" y="115"/>
                  </a:lnTo>
                  <a:lnTo>
                    <a:pt x="26" y="110"/>
                  </a:lnTo>
                  <a:lnTo>
                    <a:pt x="21" y="105"/>
                  </a:lnTo>
                  <a:lnTo>
                    <a:pt x="15" y="102"/>
                  </a:lnTo>
                  <a:lnTo>
                    <a:pt x="10" y="97"/>
                  </a:lnTo>
                  <a:lnTo>
                    <a:pt x="5" y="92"/>
                  </a:lnTo>
                  <a:lnTo>
                    <a:pt x="2" y="87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2" y="76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9" y="58"/>
                  </a:lnTo>
                  <a:lnTo>
                    <a:pt x="9" y="52"/>
                  </a:lnTo>
                  <a:lnTo>
                    <a:pt x="6" y="45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41" y="15"/>
                  </a:lnTo>
                  <a:lnTo>
                    <a:pt x="58" y="7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81" y="14"/>
                  </a:lnTo>
                  <a:lnTo>
                    <a:pt x="88" y="27"/>
                  </a:lnTo>
                  <a:lnTo>
                    <a:pt x="95" y="38"/>
                  </a:lnTo>
                  <a:lnTo>
                    <a:pt x="98" y="44"/>
                  </a:lnTo>
                  <a:lnTo>
                    <a:pt x="104" y="47"/>
                  </a:lnTo>
                  <a:lnTo>
                    <a:pt x="104" y="47"/>
                  </a:lnTo>
                  <a:lnTo>
                    <a:pt x="109" y="45"/>
                  </a:lnTo>
                  <a:lnTo>
                    <a:pt x="112" y="43"/>
                  </a:lnTo>
                  <a:lnTo>
                    <a:pt x="118" y="37"/>
                  </a:lnTo>
                  <a:lnTo>
                    <a:pt x="118" y="37"/>
                  </a:lnTo>
                  <a:lnTo>
                    <a:pt x="124" y="39"/>
                  </a:lnTo>
                  <a:lnTo>
                    <a:pt x="128" y="44"/>
                  </a:lnTo>
                  <a:lnTo>
                    <a:pt x="135" y="51"/>
                  </a:lnTo>
                  <a:lnTo>
                    <a:pt x="141" y="57"/>
                  </a:lnTo>
                  <a:lnTo>
                    <a:pt x="144" y="59"/>
                  </a:lnTo>
                  <a:lnTo>
                    <a:pt x="148" y="59"/>
                  </a:lnTo>
                  <a:lnTo>
                    <a:pt x="148" y="59"/>
                  </a:lnTo>
                  <a:lnTo>
                    <a:pt x="154" y="59"/>
                  </a:lnTo>
                  <a:lnTo>
                    <a:pt x="158" y="57"/>
                  </a:lnTo>
                  <a:lnTo>
                    <a:pt x="160" y="54"/>
                  </a:lnTo>
                  <a:lnTo>
                    <a:pt x="163" y="51"/>
                  </a:lnTo>
                  <a:lnTo>
                    <a:pt x="166" y="45"/>
                  </a:lnTo>
                  <a:lnTo>
                    <a:pt x="170" y="43"/>
                  </a:lnTo>
                  <a:lnTo>
                    <a:pt x="173" y="41"/>
                  </a:lnTo>
                  <a:lnTo>
                    <a:pt x="173" y="41"/>
                  </a:lnTo>
                  <a:lnTo>
                    <a:pt x="188" y="37"/>
                  </a:lnTo>
                  <a:lnTo>
                    <a:pt x="200" y="35"/>
                  </a:lnTo>
                  <a:lnTo>
                    <a:pt x="211" y="30"/>
                  </a:lnTo>
                  <a:lnTo>
                    <a:pt x="221" y="26"/>
                  </a:lnTo>
                  <a:lnTo>
                    <a:pt x="221" y="26"/>
                  </a:lnTo>
                  <a:lnTo>
                    <a:pt x="235" y="29"/>
                  </a:lnTo>
                  <a:lnTo>
                    <a:pt x="246" y="32"/>
                  </a:lnTo>
                  <a:lnTo>
                    <a:pt x="254" y="37"/>
                  </a:lnTo>
                  <a:lnTo>
                    <a:pt x="261" y="43"/>
                  </a:lnTo>
                  <a:lnTo>
                    <a:pt x="265" y="50"/>
                  </a:lnTo>
                  <a:lnTo>
                    <a:pt x="271" y="57"/>
                  </a:lnTo>
                  <a:lnTo>
                    <a:pt x="280" y="74"/>
                  </a:lnTo>
                  <a:lnTo>
                    <a:pt x="280" y="74"/>
                  </a:lnTo>
                  <a:lnTo>
                    <a:pt x="282" y="77"/>
                  </a:lnTo>
                  <a:lnTo>
                    <a:pt x="286" y="81"/>
                  </a:lnTo>
                  <a:lnTo>
                    <a:pt x="294" y="87"/>
                  </a:lnTo>
                  <a:lnTo>
                    <a:pt x="302" y="91"/>
                  </a:lnTo>
                  <a:lnTo>
                    <a:pt x="312" y="96"/>
                  </a:lnTo>
                  <a:lnTo>
                    <a:pt x="320" y="103"/>
                  </a:lnTo>
                  <a:lnTo>
                    <a:pt x="325" y="107"/>
                  </a:lnTo>
                  <a:lnTo>
                    <a:pt x="328" y="112"/>
                  </a:lnTo>
                  <a:lnTo>
                    <a:pt x="331" y="119"/>
                  </a:lnTo>
                  <a:lnTo>
                    <a:pt x="333" y="126"/>
                  </a:lnTo>
                  <a:lnTo>
                    <a:pt x="335" y="134"/>
                  </a:lnTo>
                  <a:lnTo>
                    <a:pt x="335" y="143"/>
                  </a:lnTo>
                  <a:lnTo>
                    <a:pt x="335" y="143"/>
                  </a:lnTo>
                  <a:lnTo>
                    <a:pt x="334" y="149"/>
                  </a:lnTo>
                  <a:lnTo>
                    <a:pt x="333" y="153"/>
                  </a:lnTo>
                  <a:lnTo>
                    <a:pt x="328" y="164"/>
                  </a:lnTo>
                  <a:lnTo>
                    <a:pt x="323" y="175"/>
                  </a:lnTo>
                  <a:lnTo>
                    <a:pt x="322" y="181"/>
                  </a:lnTo>
                  <a:lnTo>
                    <a:pt x="320" y="188"/>
                  </a:lnTo>
                  <a:lnTo>
                    <a:pt x="320" y="188"/>
                  </a:lnTo>
                  <a:lnTo>
                    <a:pt x="317" y="188"/>
                  </a:lnTo>
                  <a:lnTo>
                    <a:pt x="317" y="188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8" name="Freeform 76">
              <a:extLst>
                <a:ext uri="{FF2B5EF4-FFF2-40B4-BE49-F238E27FC236}">
                  <a16:creationId xmlns:a16="http://schemas.microsoft.com/office/drawing/2014/main" id="{A2EA62BF-A0A9-061D-4FD4-8678BF87D32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74246" y="4682292"/>
              <a:ext cx="227813" cy="279359"/>
            </a:xfrm>
            <a:custGeom>
              <a:avLst/>
              <a:gdLst/>
              <a:ahLst/>
              <a:cxnLst>
                <a:cxn ang="0">
                  <a:pos x="291" y="59"/>
                </a:cxn>
                <a:cxn ang="0">
                  <a:pos x="279" y="67"/>
                </a:cxn>
                <a:cxn ang="0">
                  <a:pos x="269" y="76"/>
                </a:cxn>
                <a:cxn ang="0">
                  <a:pos x="264" y="88"/>
                </a:cxn>
                <a:cxn ang="0">
                  <a:pos x="261" y="101"/>
                </a:cxn>
                <a:cxn ang="0">
                  <a:pos x="261" y="218"/>
                </a:cxn>
                <a:cxn ang="0">
                  <a:pos x="261" y="225"/>
                </a:cxn>
                <a:cxn ang="0">
                  <a:pos x="258" y="235"/>
                </a:cxn>
                <a:cxn ang="0">
                  <a:pos x="249" y="249"/>
                </a:cxn>
                <a:cxn ang="0">
                  <a:pos x="222" y="267"/>
                </a:cxn>
                <a:cxn ang="0">
                  <a:pos x="210" y="280"/>
                </a:cxn>
                <a:cxn ang="0">
                  <a:pos x="205" y="280"/>
                </a:cxn>
                <a:cxn ang="0">
                  <a:pos x="191" y="285"/>
                </a:cxn>
                <a:cxn ang="0">
                  <a:pos x="174" y="292"/>
                </a:cxn>
                <a:cxn ang="0">
                  <a:pos x="104" y="339"/>
                </a:cxn>
                <a:cxn ang="0">
                  <a:pos x="104" y="339"/>
                </a:cxn>
                <a:cxn ang="0">
                  <a:pos x="105" y="326"/>
                </a:cxn>
                <a:cxn ang="0">
                  <a:pos x="103" y="318"/>
                </a:cxn>
                <a:cxn ang="0">
                  <a:pos x="97" y="315"/>
                </a:cxn>
                <a:cxn ang="0">
                  <a:pos x="83" y="313"/>
                </a:cxn>
                <a:cxn ang="0">
                  <a:pos x="72" y="311"/>
                </a:cxn>
                <a:cxn ang="0">
                  <a:pos x="66" y="307"/>
                </a:cxn>
                <a:cxn ang="0">
                  <a:pos x="63" y="303"/>
                </a:cxn>
                <a:cxn ang="0">
                  <a:pos x="51" y="266"/>
                </a:cxn>
                <a:cxn ang="0">
                  <a:pos x="36" y="235"/>
                </a:cxn>
                <a:cxn ang="0">
                  <a:pos x="0" y="174"/>
                </a:cxn>
                <a:cxn ang="0">
                  <a:pos x="12" y="173"/>
                </a:cxn>
                <a:cxn ang="0">
                  <a:pos x="26" y="166"/>
                </a:cxn>
                <a:cxn ang="0">
                  <a:pos x="31" y="155"/>
                </a:cxn>
                <a:cxn ang="0">
                  <a:pos x="34" y="126"/>
                </a:cxn>
                <a:cxn ang="0">
                  <a:pos x="34" y="74"/>
                </a:cxn>
                <a:cxn ang="0">
                  <a:pos x="34" y="69"/>
                </a:cxn>
                <a:cxn ang="0">
                  <a:pos x="38" y="59"/>
                </a:cxn>
                <a:cxn ang="0">
                  <a:pos x="50" y="44"/>
                </a:cxn>
                <a:cxn ang="0">
                  <a:pos x="73" y="23"/>
                </a:cxn>
                <a:cxn ang="0">
                  <a:pos x="107" y="0"/>
                </a:cxn>
                <a:cxn ang="0">
                  <a:pos x="111" y="6"/>
                </a:cxn>
                <a:cxn ang="0">
                  <a:pos x="119" y="14"/>
                </a:cxn>
                <a:cxn ang="0">
                  <a:pos x="126" y="15"/>
                </a:cxn>
                <a:cxn ang="0">
                  <a:pos x="129" y="15"/>
                </a:cxn>
                <a:cxn ang="0">
                  <a:pos x="138" y="11"/>
                </a:cxn>
                <a:cxn ang="0">
                  <a:pos x="147" y="5"/>
                </a:cxn>
                <a:cxn ang="0">
                  <a:pos x="151" y="5"/>
                </a:cxn>
                <a:cxn ang="0">
                  <a:pos x="158" y="7"/>
                </a:cxn>
                <a:cxn ang="0">
                  <a:pos x="168" y="19"/>
                </a:cxn>
                <a:cxn ang="0">
                  <a:pos x="177" y="35"/>
                </a:cxn>
                <a:cxn ang="0">
                  <a:pos x="187" y="44"/>
                </a:cxn>
                <a:cxn ang="0">
                  <a:pos x="195" y="48"/>
                </a:cxn>
                <a:cxn ang="0">
                  <a:pos x="199" y="49"/>
                </a:cxn>
                <a:cxn ang="0">
                  <a:pos x="214" y="45"/>
                </a:cxn>
                <a:cxn ang="0">
                  <a:pos x="221" y="37"/>
                </a:cxn>
                <a:cxn ang="0">
                  <a:pos x="227" y="30"/>
                </a:cxn>
                <a:cxn ang="0">
                  <a:pos x="240" y="27"/>
                </a:cxn>
                <a:cxn ang="0">
                  <a:pos x="248" y="28"/>
                </a:cxn>
                <a:cxn ang="0">
                  <a:pos x="261" y="34"/>
                </a:cxn>
                <a:cxn ang="0">
                  <a:pos x="276" y="50"/>
                </a:cxn>
                <a:cxn ang="0">
                  <a:pos x="288" y="59"/>
                </a:cxn>
                <a:cxn ang="0">
                  <a:pos x="291" y="59"/>
                </a:cxn>
              </a:cxnLst>
              <a:rect l="0" t="0" r="r" b="b"/>
              <a:pathLst>
                <a:path w="291" h="339">
                  <a:moveTo>
                    <a:pt x="291" y="59"/>
                  </a:moveTo>
                  <a:lnTo>
                    <a:pt x="291" y="59"/>
                  </a:lnTo>
                  <a:lnTo>
                    <a:pt x="284" y="63"/>
                  </a:lnTo>
                  <a:lnTo>
                    <a:pt x="279" y="67"/>
                  </a:lnTo>
                  <a:lnTo>
                    <a:pt x="274" y="71"/>
                  </a:lnTo>
                  <a:lnTo>
                    <a:pt x="269" y="76"/>
                  </a:lnTo>
                  <a:lnTo>
                    <a:pt x="266" y="81"/>
                  </a:lnTo>
                  <a:lnTo>
                    <a:pt x="264" y="88"/>
                  </a:lnTo>
                  <a:lnTo>
                    <a:pt x="263" y="94"/>
                  </a:lnTo>
                  <a:lnTo>
                    <a:pt x="261" y="101"/>
                  </a:lnTo>
                  <a:lnTo>
                    <a:pt x="261" y="101"/>
                  </a:lnTo>
                  <a:lnTo>
                    <a:pt x="261" y="218"/>
                  </a:lnTo>
                  <a:lnTo>
                    <a:pt x="261" y="218"/>
                  </a:lnTo>
                  <a:lnTo>
                    <a:pt x="261" y="225"/>
                  </a:lnTo>
                  <a:lnTo>
                    <a:pt x="260" y="231"/>
                  </a:lnTo>
                  <a:lnTo>
                    <a:pt x="258" y="235"/>
                  </a:lnTo>
                  <a:lnTo>
                    <a:pt x="256" y="241"/>
                  </a:lnTo>
                  <a:lnTo>
                    <a:pt x="249" y="249"/>
                  </a:lnTo>
                  <a:lnTo>
                    <a:pt x="240" y="256"/>
                  </a:lnTo>
                  <a:lnTo>
                    <a:pt x="222" y="267"/>
                  </a:lnTo>
                  <a:lnTo>
                    <a:pt x="215" y="274"/>
                  </a:lnTo>
                  <a:lnTo>
                    <a:pt x="210" y="280"/>
                  </a:lnTo>
                  <a:lnTo>
                    <a:pt x="210" y="280"/>
                  </a:lnTo>
                  <a:lnTo>
                    <a:pt x="205" y="280"/>
                  </a:lnTo>
                  <a:lnTo>
                    <a:pt x="200" y="281"/>
                  </a:lnTo>
                  <a:lnTo>
                    <a:pt x="191" y="285"/>
                  </a:lnTo>
                  <a:lnTo>
                    <a:pt x="183" y="288"/>
                  </a:lnTo>
                  <a:lnTo>
                    <a:pt x="174" y="292"/>
                  </a:lnTo>
                  <a:lnTo>
                    <a:pt x="174" y="292"/>
                  </a:lnTo>
                  <a:lnTo>
                    <a:pt x="104" y="339"/>
                  </a:lnTo>
                  <a:lnTo>
                    <a:pt x="104" y="339"/>
                  </a:lnTo>
                  <a:lnTo>
                    <a:pt x="104" y="339"/>
                  </a:lnTo>
                  <a:lnTo>
                    <a:pt x="105" y="332"/>
                  </a:lnTo>
                  <a:lnTo>
                    <a:pt x="105" y="326"/>
                  </a:lnTo>
                  <a:lnTo>
                    <a:pt x="104" y="321"/>
                  </a:lnTo>
                  <a:lnTo>
                    <a:pt x="103" y="318"/>
                  </a:lnTo>
                  <a:lnTo>
                    <a:pt x="100" y="316"/>
                  </a:lnTo>
                  <a:lnTo>
                    <a:pt x="97" y="315"/>
                  </a:lnTo>
                  <a:lnTo>
                    <a:pt x="90" y="313"/>
                  </a:lnTo>
                  <a:lnTo>
                    <a:pt x="83" y="313"/>
                  </a:lnTo>
                  <a:lnTo>
                    <a:pt x="75" y="312"/>
                  </a:lnTo>
                  <a:lnTo>
                    <a:pt x="72" y="311"/>
                  </a:lnTo>
                  <a:lnTo>
                    <a:pt x="68" y="310"/>
                  </a:lnTo>
                  <a:lnTo>
                    <a:pt x="66" y="307"/>
                  </a:lnTo>
                  <a:lnTo>
                    <a:pt x="63" y="303"/>
                  </a:lnTo>
                  <a:lnTo>
                    <a:pt x="63" y="303"/>
                  </a:lnTo>
                  <a:lnTo>
                    <a:pt x="57" y="283"/>
                  </a:lnTo>
                  <a:lnTo>
                    <a:pt x="51" y="266"/>
                  </a:lnTo>
                  <a:lnTo>
                    <a:pt x="44" y="250"/>
                  </a:lnTo>
                  <a:lnTo>
                    <a:pt x="36" y="235"/>
                  </a:lnTo>
                  <a:lnTo>
                    <a:pt x="20" y="206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12" y="173"/>
                  </a:lnTo>
                  <a:lnTo>
                    <a:pt x="20" y="171"/>
                  </a:lnTo>
                  <a:lnTo>
                    <a:pt x="26" y="166"/>
                  </a:lnTo>
                  <a:lnTo>
                    <a:pt x="29" y="162"/>
                  </a:lnTo>
                  <a:lnTo>
                    <a:pt x="31" y="155"/>
                  </a:lnTo>
                  <a:lnTo>
                    <a:pt x="34" y="147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69"/>
                  </a:lnTo>
                  <a:lnTo>
                    <a:pt x="36" y="65"/>
                  </a:lnTo>
                  <a:lnTo>
                    <a:pt x="38" y="59"/>
                  </a:lnTo>
                  <a:lnTo>
                    <a:pt x="42" y="54"/>
                  </a:lnTo>
                  <a:lnTo>
                    <a:pt x="50" y="44"/>
                  </a:lnTo>
                  <a:lnTo>
                    <a:pt x="61" y="34"/>
                  </a:lnTo>
                  <a:lnTo>
                    <a:pt x="73" y="23"/>
                  </a:lnTo>
                  <a:lnTo>
                    <a:pt x="85" y="15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11" y="6"/>
                  </a:lnTo>
                  <a:lnTo>
                    <a:pt x="114" y="11"/>
                  </a:lnTo>
                  <a:lnTo>
                    <a:pt x="119" y="14"/>
                  </a:lnTo>
                  <a:lnTo>
                    <a:pt x="122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9" y="15"/>
                  </a:lnTo>
                  <a:lnTo>
                    <a:pt x="133" y="14"/>
                  </a:lnTo>
                  <a:lnTo>
                    <a:pt x="138" y="11"/>
                  </a:lnTo>
                  <a:lnTo>
                    <a:pt x="144" y="6"/>
                  </a:lnTo>
                  <a:lnTo>
                    <a:pt x="147" y="5"/>
                  </a:lnTo>
                  <a:lnTo>
                    <a:pt x="151" y="5"/>
                  </a:lnTo>
                  <a:lnTo>
                    <a:pt x="151" y="5"/>
                  </a:lnTo>
                  <a:lnTo>
                    <a:pt x="154" y="5"/>
                  </a:lnTo>
                  <a:lnTo>
                    <a:pt x="158" y="7"/>
                  </a:lnTo>
                  <a:lnTo>
                    <a:pt x="164" y="12"/>
                  </a:lnTo>
                  <a:lnTo>
                    <a:pt x="168" y="19"/>
                  </a:lnTo>
                  <a:lnTo>
                    <a:pt x="173" y="27"/>
                  </a:lnTo>
                  <a:lnTo>
                    <a:pt x="177" y="35"/>
                  </a:lnTo>
                  <a:lnTo>
                    <a:pt x="183" y="42"/>
                  </a:lnTo>
                  <a:lnTo>
                    <a:pt x="187" y="44"/>
                  </a:lnTo>
                  <a:lnTo>
                    <a:pt x="191" y="46"/>
                  </a:lnTo>
                  <a:lnTo>
                    <a:pt x="195" y="48"/>
                  </a:lnTo>
                  <a:lnTo>
                    <a:pt x="199" y="49"/>
                  </a:lnTo>
                  <a:lnTo>
                    <a:pt x="199" y="49"/>
                  </a:lnTo>
                  <a:lnTo>
                    <a:pt x="208" y="48"/>
                  </a:lnTo>
                  <a:lnTo>
                    <a:pt x="214" y="45"/>
                  </a:lnTo>
                  <a:lnTo>
                    <a:pt x="219" y="42"/>
                  </a:lnTo>
                  <a:lnTo>
                    <a:pt x="221" y="37"/>
                  </a:lnTo>
                  <a:lnTo>
                    <a:pt x="223" y="34"/>
                  </a:lnTo>
                  <a:lnTo>
                    <a:pt x="227" y="30"/>
                  </a:lnTo>
                  <a:lnTo>
                    <a:pt x="231" y="28"/>
                  </a:lnTo>
                  <a:lnTo>
                    <a:pt x="240" y="27"/>
                  </a:lnTo>
                  <a:lnTo>
                    <a:pt x="240" y="27"/>
                  </a:lnTo>
                  <a:lnTo>
                    <a:pt x="248" y="28"/>
                  </a:lnTo>
                  <a:lnTo>
                    <a:pt x="256" y="30"/>
                  </a:lnTo>
                  <a:lnTo>
                    <a:pt x="261" y="34"/>
                  </a:lnTo>
                  <a:lnTo>
                    <a:pt x="266" y="40"/>
                  </a:lnTo>
                  <a:lnTo>
                    <a:pt x="276" y="50"/>
                  </a:lnTo>
                  <a:lnTo>
                    <a:pt x="281" y="54"/>
                  </a:lnTo>
                  <a:lnTo>
                    <a:pt x="288" y="59"/>
                  </a:lnTo>
                  <a:lnTo>
                    <a:pt x="288" y="59"/>
                  </a:lnTo>
                  <a:lnTo>
                    <a:pt x="291" y="59"/>
                  </a:lnTo>
                  <a:lnTo>
                    <a:pt x="291" y="5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9" name="Freeform 77">
              <a:extLst>
                <a:ext uri="{FF2B5EF4-FFF2-40B4-BE49-F238E27FC236}">
                  <a16:creationId xmlns:a16="http://schemas.microsoft.com/office/drawing/2014/main" id="{0BECE3E5-106A-3E56-13E4-482E716D7E7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37006" y="4715352"/>
              <a:ext cx="318937" cy="352092"/>
            </a:xfrm>
            <a:custGeom>
              <a:avLst/>
              <a:gdLst/>
              <a:ahLst/>
              <a:cxnLst>
                <a:cxn ang="0">
                  <a:pos x="404" y="297"/>
                </a:cxn>
                <a:cxn ang="0">
                  <a:pos x="405" y="284"/>
                </a:cxn>
                <a:cxn ang="0">
                  <a:pos x="400" y="274"/>
                </a:cxn>
                <a:cxn ang="0">
                  <a:pos x="383" y="271"/>
                </a:cxn>
                <a:cxn ang="0">
                  <a:pos x="368" y="268"/>
                </a:cxn>
                <a:cxn ang="0">
                  <a:pos x="363" y="261"/>
                </a:cxn>
                <a:cxn ang="0">
                  <a:pos x="344" y="208"/>
                </a:cxn>
                <a:cxn ang="0">
                  <a:pos x="300" y="132"/>
                </a:cxn>
                <a:cxn ang="0">
                  <a:pos x="279" y="128"/>
                </a:cxn>
                <a:cxn ang="0">
                  <a:pos x="250" y="109"/>
                </a:cxn>
                <a:cxn ang="0">
                  <a:pos x="231" y="84"/>
                </a:cxn>
                <a:cxn ang="0">
                  <a:pos x="229" y="69"/>
                </a:cxn>
                <a:cxn ang="0">
                  <a:pos x="229" y="48"/>
                </a:cxn>
                <a:cxn ang="0">
                  <a:pos x="216" y="40"/>
                </a:cxn>
                <a:cxn ang="0">
                  <a:pos x="194" y="19"/>
                </a:cxn>
                <a:cxn ang="0">
                  <a:pos x="179" y="6"/>
                </a:cxn>
                <a:cxn ang="0">
                  <a:pos x="159" y="2"/>
                </a:cxn>
                <a:cxn ang="0">
                  <a:pos x="134" y="1"/>
                </a:cxn>
                <a:cxn ang="0">
                  <a:pos x="125" y="10"/>
                </a:cxn>
                <a:cxn ang="0">
                  <a:pos x="102" y="47"/>
                </a:cxn>
                <a:cxn ang="0">
                  <a:pos x="80" y="80"/>
                </a:cxn>
                <a:cxn ang="0">
                  <a:pos x="83" y="90"/>
                </a:cxn>
                <a:cxn ang="0">
                  <a:pos x="84" y="99"/>
                </a:cxn>
                <a:cxn ang="0">
                  <a:pos x="71" y="110"/>
                </a:cxn>
                <a:cxn ang="0">
                  <a:pos x="70" y="117"/>
                </a:cxn>
                <a:cxn ang="0">
                  <a:pos x="93" y="138"/>
                </a:cxn>
                <a:cxn ang="0">
                  <a:pos x="93" y="144"/>
                </a:cxn>
                <a:cxn ang="0">
                  <a:pos x="73" y="163"/>
                </a:cxn>
                <a:cxn ang="0">
                  <a:pos x="70" y="168"/>
                </a:cxn>
                <a:cxn ang="0">
                  <a:pos x="76" y="184"/>
                </a:cxn>
                <a:cxn ang="0">
                  <a:pos x="76" y="200"/>
                </a:cxn>
                <a:cxn ang="0">
                  <a:pos x="64" y="225"/>
                </a:cxn>
                <a:cxn ang="0">
                  <a:pos x="38" y="252"/>
                </a:cxn>
                <a:cxn ang="0">
                  <a:pos x="11" y="281"/>
                </a:cxn>
                <a:cxn ang="0">
                  <a:pos x="1" y="308"/>
                </a:cxn>
                <a:cxn ang="0">
                  <a:pos x="1" y="325"/>
                </a:cxn>
                <a:cxn ang="0">
                  <a:pos x="18" y="384"/>
                </a:cxn>
                <a:cxn ang="0">
                  <a:pos x="25" y="400"/>
                </a:cxn>
                <a:cxn ang="0">
                  <a:pos x="30" y="390"/>
                </a:cxn>
                <a:cxn ang="0">
                  <a:pos x="42" y="389"/>
                </a:cxn>
                <a:cxn ang="0">
                  <a:pos x="59" y="395"/>
                </a:cxn>
                <a:cxn ang="0">
                  <a:pos x="84" y="414"/>
                </a:cxn>
                <a:cxn ang="0">
                  <a:pos x="103" y="424"/>
                </a:cxn>
                <a:cxn ang="0">
                  <a:pos x="117" y="426"/>
                </a:cxn>
                <a:cxn ang="0">
                  <a:pos x="144" y="420"/>
                </a:cxn>
                <a:cxn ang="0">
                  <a:pos x="168" y="414"/>
                </a:cxn>
                <a:cxn ang="0">
                  <a:pos x="181" y="418"/>
                </a:cxn>
                <a:cxn ang="0">
                  <a:pos x="187" y="415"/>
                </a:cxn>
                <a:cxn ang="0">
                  <a:pos x="195" y="397"/>
                </a:cxn>
                <a:cxn ang="0">
                  <a:pos x="224" y="358"/>
                </a:cxn>
                <a:cxn ang="0">
                  <a:pos x="244" y="323"/>
                </a:cxn>
                <a:cxn ang="0">
                  <a:pos x="323" y="315"/>
                </a:cxn>
                <a:cxn ang="0">
                  <a:pos x="330" y="317"/>
                </a:cxn>
                <a:cxn ang="0">
                  <a:pos x="353" y="338"/>
                </a:cxn>
                <a:cxn ang="0">
                  <a:pos x="382" y="362"/>
                </a:cxn>
                <a:cxn ang="0">
                  <a:pos x="392" y="367"/>
                </a:cxn>
                <a:cxn ang="0">
                  <a:pos x="403" y="332"/>
                </a:cxn>
                <a:cxn ang="0">
                  <a:pos x="404" y="327"/>
                </a:cxn>
              </a:cxnLst>
              <a:rect l="0" t="0" r="r" b="b"/>
              <a:pathLst>
                <a:path w="405" h="426">
                  <a:moveTo>
                    <a:pt x="404" y="327"/>
                  </a:moveTo>
                  <a:lnTo>
                    <a:pt x="404" y="327"/>
                  </a:lnTo>
                  <a:lnTo>
                    <a:pt x="404" y="297"/>
                  </a:lnTo>
                  <a:lnTo>
                    <a:pt x="404" y="297"/>
                  </a:lnTo>
                  <a:lnTo>
                    <a:pt x="405" y="290"/>
                  </a:lnTo>
                  <a:lnTo>
                    <a:pt x="405" y="284"/>
                  </a:lnTo>
                  <a:lnTo>
                    <a:pt x="404" y="279"/>
                  </a:lnTo>
                  <a:lnTo>
                    <a:pt x="403" y="276"/>
                  </a:lnTo>
                  <a:lnTo>
                    <a:pt x="400" y="274"/>
                  </a:lnTo>
                  <a:lnTo>
                    <a:pt x="397" y="273"/>
                  </a:lnTo>
                  <a:lnTo>
                    <a:pt x="390" y="271"/>
                  </a:lnTo>
                  <a:lnTo>
                    <a:pt x="383" y="271"/>
                  </a:lnTo>
                  <a:lnTo>
                    <a:pt x="375" y="270"/>
                  </a:lnTo>
                  <a:lnTo>
                    <a:pt x="372" y="269"/>
                  </a:lnTo>
                  <a:lnTo>
                    <a:pt x="368" y="268"/>
                  </a:lnTo>
                  <a:lnTo>
                    <a:pt x="366" y="265"/>
                  </a:lnTo>
                  <a:lnTo>
                    <a:pt x="363" y="261"/>
                  </a:lnTo>
                  <a:lnTo>
                    <a:pt x="363" y="261"/>
                  </a:lnTo>
                  <a:lnTo>
                    <a:pt x="357" y="241"/>
                  </a:lnTo>
                  <a:lnTo>
                    <a:pt x="351" y="224"/>
                  </a:lnTo>
                  <a:lnTo>
                    <a:pt x="344" y="208"/>
                  </a:lnTo>
                  <a:lnTo>
                    <a:pt x="336" y="193"/>
                  </a:lnTo>
                  <a:lnTo>
                    <a:pt x="320" y="164"/>
                  </a:lnTo>
                  <a:lnTo>
                    <a:pt x="300" y="132"/>
                  </a:lnTo>
                  <a:lnTo>
                    <a:pt x="300" y="132"/>
                  </a:lnTo>
                  <a:lnTo>
                    <a:pt x="291" y="131"/>
                  </a:lnTo>
                  <a:lnTo>
                    <a:pt x="279" y="128"/>
                  </a:lnTo>
                  <a:lnTo>
                    <a:pt x="269" y="123"/>
                  </a:lnTo>
                  <a:lnTo>
                    <a:pt x="259" y="116"/>
                  </a:lnTo>
                  <a:lnTo>
                    <a:pt x="250" y="109"/>
                  </a:lnTo>
                  <a:lnTo>
                    <a:pt x="242" y="101"/>
                  </a:lnTo>
                  <a:lnTo>
                    <a:pt x="236" y="92"/>
                  </a:lnTo>
                  <a:lnTo>
                    <a:pt x="231" y="84"/>
                  </a:lnTo>
                  <a:lnTo>
                    <a:pt x="231" y="84"/>
                  </a:lnTo>
                  <a:lnTo>
                    <a:pt x="230" y="76"/>
                  </a:lnTo>
                  <a:lnTo>
                    <a:pt x="229" y="69"/>
                  </a:lnTo>
                  <a:lnTo>
                    <a:pt x="230" y="57"/>
                  </a:lnTo>
                  <a:lnTo>
                    <a:pt x="230" y="53"/>
                  </a:lnTo>
                  <a:lnTo>
                    <a:pt x="229" y="48"/>
                  </a:lnTo>
                  <a:lnTo>
                    <a:pt x="224" y="44"/>
                  </a:lnTo>
                  <a:lnTo>
                    <a:pt x="216" y="40"/>
                  </a:lnTo>
                  <a:lnTo>
                    <a:pt x="216" y="40"/>
                  </a:lnTo>
                  <a:lnTo>
                    <a:pt x="210" y="37"/>
                  </a:lnTo>
                  <a:lnTo>
                    <a:pt x="205" y="32"/>
                  </a:lnTo>
                  <a:lnTo>
                    <a:pt x="194" y="19"/>
                  </a:lnTo>
                  <a:lnTo>
                    <a:pt x="190" y="14"/>
                  </a:lnTo>
                  <a:lnTo>
                    <a:pt x="184" y="9"/>
                  </a:lnTo>
                  <a:lnTo>
                    <a:pt x="179" y="6"/>
                  </a:lnTo>
                  <a:lnTo>
                    <a:pt x="172" y="3"/>
                  </a:lnTo>
                  <a:lnTo>
                    <a:pt x="172" y="3"/>
                  </a:lnTo>
                  <a:lnTo>
                    <a:pt x="159" y="2"/>
                  </a:lnTo>
                  <a:lnTo>
                    <a:pt x="149" y="2"/>
                  </a:lnTo>
                  <a:lnTo>
                    <a:pt x="140" y="2"/>
                  </a:lnTo>
                  <a:lnTo>
                    <a:pt x="134" y="1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5" y="10"/>
                  </a:lnTo>
                  <a:lnTo>
                    <a:pt x="120" y="22"/>
                  </a:lnTo>
                  <a:lnTo>
                    <a:pt x="111" y="34"/>
                  </a:lnTo>
                  <a:lnTo>
                    <a:pt x="102" y="47"/>
                  </a:lnTo>
                  <a:lnTo>
                    <a:pt x="87" y="68"/>
                  </a:lnTo>
                  <a:lnTo>
                    <a:pt x="82" y="76"/>
                  </a:lnTo>
                  <a:lnTo>
                    <a:pt x="80" y="80"/>
                  </a:lnTo>
                  <a:lnTo>
                    <a:pt x="80" y="80"/>
                  </a:lnTo>
                  <a:lnTo>
                    <a:pt x="80" y="85"/>
                  </a:lnTo>
                  <a:lnTo>
                    <a:pt x="83" y="90"/>
                  </a:lnTo>
                  <a:lnTo>
                    <a:pt x="84" y="94"/>
                  </a:lnTo>
                  <a:lnTo>
                    <a:pt x="84" y="99"/>
                  </a:lnTo>
                  <a:lnTo>
                    <a:pt x="84" y="99"/>
                  </a:lnTo>
                  <a:lnTo>
                    <a:pt x="79" y="103"/>
                  </a:lnTo>
                  <a:lnTo>
                    <a:pt x="75" y="107"/>
                  </a:lnTo>
                  <a:lnTo>
                    <a:pt x="71" y="110"/>
                  </a:lnTo>
                  <a:lnTo>
                    <a:pt x="70" y="114"/>
                  </a:lnTo>
                  <a:lnTo>
                    <a:pt x="70" y="117"/>
                  </a:lnTo>
                  <a:lnTo>
                    <a:pt x="70" y="117"/>
                  </a:lnTo>
                  <a:lnTo>
                    <a:pt x="80" y="128"/>
                  </a:lnTo>
                  <a:lnTo>
                    <a:pt x="90" y="136"/>
                  </a:lnTo>
                  <a:lnTo>
                    <a:pt x="93" y="138"/>
                  </a:lnTo>
                  <a:lnTo>
                    <a:pt x="95" y="139"/>
                  </a:lnTo>
                  <a:lnTo>
                    <a:pt x="95" y="139"/>
                  </a:lnTo>
                  <a:lnTo>
                    <a:pt x="93" y="144"/>
                  </a:lnTo>
                  <a:lnTo>
                    <a:pt x="90" y="148"/>
                  </a:lnTo>
                  <a:lnTo>
                    <a:pt x="80" y="156"/>
                  </a:lnTo>
                  <a:lnTo>
                    <a:pt x="73" y="163"/>
                  </a:lnTo>
                  <a:lnTo>
                    <a:pt x="70" y="166"/>
                  </a:lnTo>
                  <a:lnTo>
                    <a:pt x="70" y="168"/>
                  </a:lnTo>
                  <a:lnTo>
                    <a:pt x="70" y="168"/>
                  </a:lnTo>
                  <a:lnTo>
                    <a:pt x="71" y="174"/>
                  </a:lnTo>
                  <a:lnTo>
                    <a:pt x="73" y="178"/>
                  </a:lnTo>
                  <a:lnTo>
                    <a:pt x="76" y="184"/>
                  </a:lnTo>
                  <a:lnTo>
                    <a:pt x="77" y="191"/>
                  </a:lnTo>
                  <a:lnTo>
                    <a:pt x="77" y="191"/>
                  </a:lnTo>
                  <a:lnTo>
                    <a:pt x="76" y="200"/>
                  </a:lnTo>
                  <a:lnTo>
                    <a:pt x="73" y="209"/>
                  </a:lnTo>
                  <a:lnTo>
                    <a:pt x="70" y="217"/>
                  </a:lnTo>
                  <a:lnTo>
                    <a:pt x="64" y="225"/>
                  </a:lnTo>
                  <a:lnTo>
                    <a:pt x="59" y="232"/>
                  </a:lnTo>
                  <a:lnTo>
                    <a:pt x="53" y="239"/>
                  </a:lnTo>
                  <a:lnTo>
                    <a:pt x="38" y="252"/>
                  </a:lnTo>
                  <a:lnTo>
                    <a:pt x="24" y="266"/>
                  </a:lnTo>
                  <a:lnTo>
                    <a:pt x="17" y="273"/>
                  </a:lnTo>
                  <a:lnTo>
                    <a:pt x="11" y="281"/>
                  </a:lnTo>
                  <a:lnTo>
                    <a:pt x="7" y="289"/>
                  </a:lnTo>
                  <a:lnTo>
                    <a:pt x="3" y="298"/>
                  </a:lnTo>
                  <a:lnTo>
                    <a:pt x="1" y="308"/>
                  </a:lnTo>
                  <a:lnTo>
                    <a:pt x="0" y="320"/>
                  </a:lnTo>
                  <a:lnTo>
                    <a:pt x="0" y="320"/>
                  </a:lnTo>
                  <a:lnTo>
                    <a:pt x="1" y="325"/>
                  </a:lnTo>
                  <a:lnTo>
                    <a:pt x="2" y="335"/>
                  </a:lnTo>
                  <a:lnTo>
                    <a:pt x="10" y="359"/>
                  </a:lnTo>
                  <a:lnTo>
                    <a:pt x="18" y="384"/>
                  </a:lnTo>
                  <a:lnTo>
                    <a:pt x="22" y="393"/>
                  </a:lnTo>
                  <a:lnTo>
                    <a:pt x="25" y="400"/>
                  </a:lnTo>
                  <a:lnTo>
                    <a:pt x="25" y="400"/>
                  </a:lnTo>
                  <a:lnTo>
                    <a:pt x="25" y="396"/>
                  </a:lnTo>
                  <a:lnTo>
                    <a:pt x="26" y="391"/>
                  </a:lnTo>
                  <a:lnTo>
                    <a:pt x="30" y="390"/>
                  </a:lnTo>
                  <a:lnTo>
                    <a:pt x="36" y="389"/>
                  </a:lnTo>
                  <a:lnTo>
                    <a:pt x="36" y="389"/>
                  </a:lnTo>
                  <a:lnTo>
                    <a:pt x="42" y="389"/>
                  </a:lnTo>
                  <a:lnTo>
                    <a:pt x="48" y="390"/>
                  </a:lnTo>
                  <a:lnTo>
                    <a:pt x="54" y="392"/>
                  </a:lnTo>
                  <a:lnTo>
                    <a:pt x="59" y="395"/>
                  </a:lnTo>
                  <a:lnTo>
                    <a:pt x="68" y="400"/>
                  </a:lnTo>
                  <a:lnTo>
                    <a:pt x="76" y="407"/>
                  </a:lnTo>
                  <a:lnTo>
                    <a:pt x="84" y="414"/>
                  </a:lnTo>
                  <a:lnTo>
                    <a:pt x="93" y="420"/>
                  </a:lnTo>
                  <a:lnTo>
                    <a:pt x="98" y="422"/>
                  </a:lnTo>
                  <a:lnTo>
                    <a:pt x="103" y="424"/>
                  </a:lnTo>
                  <a:lnTo>
                    <a:pt x="110" y="426"/>
                  </a:lnTo>
                  <a:lnTo>
                    <a:pt x="117" y="426"/>
                  </a:lnTo>
                  <a:lnTo>
                    <a:pt x="117" y="426"/>
                  </a:lnTo>
                  <a:lnTo>
                    <a:pt x="125" y="426"/>
                  </a:lnTo>
                  <a:lnTo>
                    <a:pt x="132" y="424"/>
                  </a:lnTo>
                  <a:lnTo>
                    <a:pt x="144" y="420"/>
                  </a:lnTo>
                  <a:lnTo>
                    <a:pt x="155" y="416"/>
                  </a:lnTo>
                  <a:lnTo>
                    <a:pt x="162" y="415"/>
                  </a:lnTo>
                  <a:lnTo>
                    <a:pt x="168" y="414"/>
                  </a:lnTo>
                  <a:lnTo>
                    <a:pt x="168" y="414"/>
                  </a:lnTo>
                  <a:lnTo>
                    <a:pt x="175" y="415"/>
                  </a:lnTo>
                  <a:lnTo>
                    <a:pt x="181" y="418"/>
                  </a:lnTo>
                  <a:lnTo>
                    <a:pt x="187" y="422"/>
                  </a:lnTo>
                  <a:lnTo>
                    <a:pt x="187" y="422"/>
                  </a:lnTo>
                  <a:lnTo>
                    <a:pt x="187" y="415"/>
                  </a:lnTo>
                  <a:lnTo>
                    <a:pt x="190" y="409"/>
                  </a:lnTo>
                  <a:lnTo>
                    <a:pt x="192" y="403"/>
                  </a:lnTo>
                  <a:lnTo>
                    <a:pt x="195" y="397"/>
                  </a:lnTo>
                  <a:lnTo>
                    <a:pt x="204" y="384"/>
                  </a:lnTo>
                  <a:lnTo>
                    <a:pt x="214" y="372"/>
                  </a:lnTo>
                  <a:lnTo>
                    <a:pt x="224" y="358"/>
                  </a:lnTo>
                  <a:lnTo>
                    <a:pt x="233" y="344"/>
                  </a:lnTo>
                  <a:lnTo>
                    <a:pt x="240" y="330"/>
                  </a:lnTo>
                  <a:lnTo>
                    <a:pt x="244" y="323"/>
                  </a:lnTo>
                  <a:lnTo>
                    <a:pt x="245" y="315"/>
                  </a:lnTo>
                  <a:lnTo>
                    <a:pt x="245" y="315"/>
                  </a:lnTo>
                  <a:lnTo>
                    <a:pt x="323" y="315"/>
                  </a:lnTo>
                  <a:lnTo>
                    <a:pt x="323" y="315"/>
                  </a:lnTo>
                  <a:lnTo>
                    <a:pt x="327" y="315"/>
                  </a:lnTo>
                  <a:lnTo>
                    <a:pt x="330" y="317"/>
                  </a:lnTo>
                  <a:lnTo>
                    <a:pt x="337" y="322"/>
                  </a:lnTo>
                  <a:lnTo>
                    <a:pt x="345" y="330"/>
                  </a:lnTo>
                  <a:lnTo>
                    <a:pt x="353" y="338"/>
                  </a:lnTo>
                  <a:lnTo>
                    <a:pt x="362" y="347"/>
                  </a:lnTo>
                  <a:lnTo>
                    <a:pt x="372" y="355"/>
                  </a:lnTo>
                  <a:lnTo>
                    <a:pt x="382" y="362"/>
                  </a:lnTo>
                  <a:lnTo>
                    <a:pt x="386" y="365"/>
                  </a:lnTo>
                  <a:lnTo>
                    <a:pt x="392" y="367"/>
                  </a:lnTo>
                  <a:lnTo>
                    <a:pt x="392" y="367"/>
                  </a:lnTo>
                  <a:lnTo>
                    <a:pt x="398" y="352"/>
                  </a:lnTo>
                  <a:lnTo>
                    <a:pt x="401" y="339"/>
                  </a:lnTo>
                  <a:lnTo>
                    <a:pt x="403" y="332"/>
                  </a:lnTo>
                  <a:lnTo>
                    <a:pt x="404" y="327"/>
                  </a:lnTo>
                  <a:lnTo>
                    <a:pt x="404" y="327"/>
                  </a:lnTo>
                  <a:lnTo>
                    <a:pt x="404" y="32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0" name="Freeform 78">
              <a:extLst>
                <a:ext uri="{FF2B5EF4-FFF2-40B4-BE49-F238E27FC236}">
                  <a16:creationId xmlns:a16="http://schemas.microsoft.com/office/drawing/2014/main" id="{B71FD914-32AC-D299-5B60-7A2398A05F5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05585" y="4427728"/>
              <a:ext cx="210531" cy="261177"/>
            </a:xfrm>
            <a:custGeom>
              <a:avLst/>
              <a:gdLst/>
              <a:ahLst/>
              <a:cxnLst>
                <a:cxn ang="0">
                  <a:pos x="204" y="20"/>
                </a:cxn>
                <a:cxn ang="0">
                  <a:pos x="210" y="39"/>
                </a:cxn>
                <a:cxn ang="0">
                  <a:pos x="214" y="79"/>
                </a:cxn>
                <a:cxn ang="0">
                  <a:pos x="219" y="99"/>
                </a:cxn>
                <a:cxn ang="0">
                  <a:pos x="225" y="107"/>
                </a:cxn>
                <a:cxn ang="0">
                  <a:pos x="246" y="127"/>
                </a:cxn>
                <a:cxn ang="0">
                  <a:pos x="258" y="142"/>
                </a:cxn>
                <a:cxn ang="0">
                  <a:pos x="263" y="157"/>
                </a:cxn>
                <a:cxn ang="0">
                  <a:pos x="263" y="162"/>
                </a:cxn>
                <a:cxn ang="0">
                  <a:pos x="263" y="176"/>
                </a:cxn>
                <a:cxn ang="0">
                  <a:pos x="265" y="193"/>
                </a:cxn>
                <a:cxn ang="0">
                  <a:pos x="268" y="199"/>
                </a:cxn>
                <a:cxn ang="0">
                  <a:pos x="250" y="213"/>
                </a:cxn>
                <a:cxn ang="0">
                  <a:pos x="237" y="229"/>
                </a:cxn>
                <a:cxn ang="0">
                  <a:pos x="226" y="247"/>
                </a:cxn>
                <a:cxn ang="0">
                  <a:pos x="219" y="273"/>
                </a:cxn>
                <a:cxn ang="0">
                  <a:pos x="218" y="280"/>
                </a:cxn>
                <a:cxn ang="0">
                  <a:pos x="212" y="289"/>
                </a:cxn>
                <a:cxn ang="0">
                  <a:pos x="203" y="293"/>
                </a:cxn>
                <a:cxn ang="0">
                  <a:pos x="187" y="296"/>
                </a:cxn>
                <a:cxn ang="0">
                  <a:pos x="171" y="298"/>
                </a:cxn>
                <a:cxn ang="0">
                  <a:pos x="163" y="303"/>
                </a:cxn>
                <a:cxn ang="0">
                  <a:pos x="158" y="311"/>
                </a:cxn>
                <a:cxn ang="0">
                  <a:pos x="157" y="316"/>
                </a:cxn>
                <a:cxn ang="0">
                  <a:pos x="149" y="313"/>
                </a:cxn>
                <a:cxn ang="0">
                  <a:pos x="142" y="306"/>
                </a:cxn>
                <a:cxn ang="0">
                  <a:pos x="131" y="291"/>
                </a:cxn>
                <a:cxn ang="0">
                  <a:pos x="124" y="275"/>
                </a:cxn>
                <a:cxn ang="0">
                  <a:pos x="118" y="251"/>
                </a:cxn>
                <a:cxn ang="0">
                  <a:pos x="109" y="199"/>
                </a:cxn>
                <a:cxn ang="0">
                  <a:pos x="102" y="181"/>
                </a:cxn>
                <a:cxn ang="0">
                  <a:pos x="101" y="178"/>
                </a:cxn>
                <a:cxn ang="0">
                  <a:pos x="92" y="173"/>
                </a:cxn>
                <a:cxn ang="0">
                  <a:pos x="78" y="167"/>
                </a:cxn>
                <a:cxn ang="0">
                  <a:pos x="59" y="161"/>
                </a:cxn>
                <a:cxn ang="0">
                  <a:pos x="58" y="159"/>
                </a:cxn>
                <a:cxn ang="0">
                  <a:pos x="55" y="145"/>
                </a:cxn>
                <a:cxn ang="0">
                  <a:pos x="48" y="120"/>
                </a:cxn>
                <a:cxn ang="0">
                  <a:pos x="39" y="105"/>
                </a:cxn>
                <a:cxn ang="0">
                  <a:pos x="31" y="98"/>
                </a:cxn>
                <a:cxn ang="0">
                  <a:pos x="20" y="92"/>
                </a:cxn>
                <a:cxn ang="0">
                  <a:pos x="6" y="89"/>
                </a:cxn>
                <a:cxn ang="0">
                  <a:pos x="0" y="89"/>
                </a:cxn>
                <a:cxn ang="0">
                  <a:pos x="29" y="73"/>
                </a:cxn>
                <a:cxn ang="0">
                  <a:pos x="46" y="60"/>
                </a:cxn>
                <a:cxn ang="0">
                  <a:pos x="56" y="40"/>
                </a:cxn>
                <a:cxn ang="0">
                  <a:pos x="58" y="26"/>
                </a:cxn>
                <a:cxn ang="0">
                  <a:pos x="73" y="30"/>
                </a:cxn>
                <a:cxn ang="0">
                  <a:pos x="90" y="33"/>
                </a:cxn>
                <a:cxn ang="0">
                  <a:pos x="95" y="32"/>
                </a:cxn>
                <a:cxn ang="0">
                  <a:pos x="103" y="25"/>
                </a:cxn>
                <a:cxn ang="0">
                  <a:pos x="111" y="8"/>
                </a:cxn>
                <a:cxn ang="0">
                  <a:pos x="120" y="0"/>
                </a:cxn>
                <a:cxn ang="0">
                  <a:pos x="126" y="5"/>
                </a:cxn>
                <a:cxn ang="0">
                  <a:pos x="140" y="13"/>
                </a:cxn>
                <a:cxn ang="0">
                  <a:pos x="156" y="17"/>
                </a:cxn>
                <a:cxn ang="0">
                  <a:pos x="187" y="20"/>
                </a:cxn>
                <a:cxn ang="0">
                  <a:pos x="195" y="18"/>
                </a:cxn>
                <a:cxn ang="0">
                  <a:pos x="204" y="15"/>
                </a:cxn>
                <a:cxn ang="0">
                  <a:pos x="204" y="20"/>
                </a:cxn>
              </a:cxnLst>
              <a:rect l="0" t="0" r="r" b="b"/>
              <a:pathLst>
                <a:path w="268" h="316">
                  <a:moveTo>
                    <a:pt x="204" y="20"/>
                  </a:moveTo>
                  <a:lnTo>
                    <a:pt x="204" y="20"/>
                  </a:lnTo>
                  <a:lnTo>
                    <a:pt x="208" y="29"/>
                  </a:lnTo>
                  <a:lnTo>
                    <a:pt x="210" y="39"/>
                  </a:lnTo>
                  <a:lnTo>
                    <a:pt x="212" y="59"/>
                  </a:lnTo>
                  <a:lnTo>
                    <a:pt x="214" y="79"/>
                  </a:lnTo>
                  <a:lnTo>
                    <a:pt x="216" y="90"/>
                  </a:lnTo>
                  <a:lnTo>
                    <a:pt x="219" y="99"/>
                  </a:lnTo>
                  <a:lnTo>
                    <a:pt x="219" y="99"/>
                  </a:lnTo>
                  <a:lnTo>
                    <a:pt x="225" y="107"/>
                  </a:lnTo>
                  <a:lnTo>
                    <a:pt x="231" y="114"/>
                  </a:lnTo>
                  <a:lnTo>
                    <a:pt x="246" y="127"/>
                  </a:lnTo>
                  <a:lnTo>
                    <a:pt x="253" y="134"/>
                  </a:lnTo>
                  <a:lnTo>
                    <a:pt x="258" y="142"/>
                  </a:lnTo>
                  <a:lnTo>
                    <a:pt x="262" y="151"/>
                  </a:lnTo>
                  <a:lnTo>
                    <a:pt x="263" y="157"/>
                  </a:lnTo>
                  <a:lnTo>
                    <a:pt x="263" y="162"/>
                  </a:lnTo>
                  <a:lnTo>
                    <a:pt x="263" y="162"/>
                  </a:lnTo>
                  <a:lnTo>
                    <a:pt x="263" y="176"/>
                  </a:lnTo>
                  <a:lnTo>
                    <a:pt x="263" y="176"/>
                  </a:lnTo>
                  <a:lnTo>
                    <a:pt x="264" y="188"/>
                  </a:lnTo>
                  <a:lnTo>
                    <a:pt x="265" y="193"/>
                  </a:lnTo>
                  <a:lnTo>
                    <a:pt x="268" y="199"/>
                  </a:lnTo>
                  <a:lnTo>
                    <a:pt x="268" y="199"/>
                  </a:lnTo>
                  <a:lnTo>
                    <a:pt x="258" y="206"/>
                  </a:lnTo>
                  <a:lnTo>
                    <a:pt x="250" y="213"/>
                  </a:lnTo>
                  <a:lnTo>
                    <a:pt x="244" y="221"/>
                  </a:lnTo>
                  <a:lnTo>
                    <a:pt x="237" y="229"/>
                  </a:lnTo>
                  <a:lnTo>
                    <a:pt x="231" y="238"/>
                  </a:lnTo>
                  <a:lnTo>
                    <a:pt x="226" y="247"/>
                  </a:lnTo>
                  <a:lnTo>
                    <a:pt x="223" y="259"/>
                  </a:lnTo>
                  <a:lnTo>
                    <a:pt x="219" y="273"/>
                  </a:lnTo>
                  <a:lnTo>
                    <a:pt x="219" y="273"/>
                  </a:lnTo>
                  <a:lnTo>
                    <a:pt x="218" y="280"/>
                  </a:lnTo>
                  <a:lnTo>
                    <a:pt x="216" y="284"/>
                  </a:lnTo>
                  <a:lnTo>
                    <a:pt x="212" y="289"/>
                  </a:lnTo>
                  <a:lnTo>
                    <a:pt x="208" y="291"/>
                  </a:lnTo>
                  <a:lnTo>
                    <a:pt x="203" y="293"/>
                  </a:lnTo>
                  <a:lnTo>
                    <a:pt x="199" y="295"/>
                  </a:lnTo>
                  <a:lnTo>
                    <a:pt x="187" y="296"/>
                  </a:lnTo>
                  <a:lnTo>
                    <a:pt x="176" y="297"/>
                  </a:lnTo>
                  <a:lnTo>
                    <a:pt x="171" y="298"/>
                  </a:lnTo>
                  <a:lnTo>
                    <a:pt x="166" y="299"/>
                  </a:lnTo>
                  <a:lnTo>
                    <a:pt x="163" y="303"/>
                  </a:lnTo>
                  <a:lnTo>
                    <a:pt x="160" y="306"/>
                  </a:lnTo>
                  <a:lnTo>
                    <a:pt x="158" y="311"/>
                  </a:lnTo>
                  <a:lnTo>
                    <a:pt x="157" y="316"/>
                  </a:lnTo>
                  <a:lnTo>
                    <a:pt x="157" y="316"/>
                  </a:lnTo>
                  <a:lnTo>
                    <a:pt x="149" y="313"/>
                  </a:lnTo>
                  <a:lnTo>
                    <a:pt x="149" y="313"/>
                  </a:lnTo>
                  <a:lnTo>
                    <a:pt x="149" y="313"/>
                  </a:lnTo>
                  <a:lnTo>
                    <a:pt x="142" y="306"/>
                  </a:lnTo>
                  <a:lnTo>
                    <a:pt x="135" y="299"/>
                  </a:lnTo>
                  <a:lnTo>
                    <a:pt x="131" y="291"/>
                  </a:lnTo>
                  <a:lnTo>
                    <a:pt x="126" y="283"/>
                  </a:lnTo>
                  <a:lnTo>
                    <a:pt x="124" y="275"/>
                  </a:lnTo>
                  <a:lnTo>
                    <a:pt x="122" y="267"/>
                  </a:lnTo>
                  <a:lnTo>
                    <a:pt x="118" y="251"/>
                  </a:lnTo>
                  <a:lnTo>
                    <a:pt x="112" y="216"/>
                  </a:lnTo>
                  <a:lnTo>
                    <a:pt x="109" y="199"/>
                  </a:lnTo>
                  <a:lnTo>
                    <a:pt x="105" y="190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1" y="178"/>
                  </a:lnTo>
                  <a:lnTo>
                    <a:pt x="99" y="176"/>
                  </a:lnTo>
                  <a:lnTo>
                    <a:pt x="92" y="173"/>
                  </a:lnTo>
                  <a:lnTo>
                    <a:pt x="85" y="169"/>
                  </a:lnTo>
                  <a:lnTo>
                    <a:pt x="78" y="167"/>
                  </a:lnTo>
                  <a:lnTo>
                    <a:pt x="64" y="163"/>
                  </a:lnTo>
                  <a:lnTo>
                    <a:pt x="59" y="161"/>
                  </a:lnTo>
                  <a:lnTo>
                    <a:pt x="58" y="160"/>
                  </a:lnTo>
                  <a:lnTo>
                    <a:pt x="58" y="159"/>
                  </a:lnTo>
                  <a:lnTo>
                    <a:pt x="58" y="159"/>
                  </a:lnTo>
                  <a:lnTo>
                    <a:pt x="55" y="145"/>
                  </a:lnTo>
                  <a:lnTo>
                    <a:pt x="51" y="132"/>
                  </a:lnTo>
                  <a:lnTo>
                    <a:pt x="48" y="120"/>
                  </a:lnTo>
                  <a:lnTo>
                    <a:pt x="42" y="109"/>
                  </a:lnTo>
                  <a:lnTo>
                    <a:pt x="39" y="105"/>
                  </a:lnTo>
                  <a:lnTo>
                    <a:pt x="35" y="101"/>
                  </a:lnTo>
                  <a:lnTo>
                    <a:pt x="31" y="98"/>
                  </a:lnTo>
                  <a:lnTo>
                    <a:pt x="26" y="94"/>
                  </a:lnTo>
                  <a:lnTo>
                    <a:pt x="20" y="92"/>
                  </a:lnTo>
                  <a:lnTo>
                    <a:pt x="13" y="90"/>
                  </a:lnTo>
                  <a:lnTo>
                    <a:pt x="6" y="89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20" y="78"/>
                  </a:lnTo>
                  <a:lnTo>
                    <a:pt x="29" y="73"/>
                  </a:lnTo>
                  <a:lnTo>
                    <a:pt x="39" y="67"/>
                  </a:lnTo>
                  <a:lnTo>
                    <a:pt x="46" y="60"/>
                  </a:lnTo>
                  <a:lnTo>
                    <a:pt x="51" y="51"/>
                  </a:lnTo>
                  <a:lnTo>
                    <a:pt x="56" y="40"/>
                  </a:lnTo>
                  <a:lnTo>
                    <a:pt x="58" y="26"/>
                  </a:lnTo>
                  <a:lnTo>
                    <a:pt x="58" y="26"/>
                  </a:lnTo>
                  <a:lnTo>
                    <a:pt x="65" y="28"/>
                  </a:lnTo>
                  <a:lnTo>
                    <a:pt x="73" y="30"/>
                  </a:lnTo>
                  <a:lnTo>
                    <a:pt x="81" y="32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5" y="32"/>
                  </a:lnTo>
                  <a:lnTo>
                    <a:pt x="100" y="30"/>
                  </a:lnTo>
                  <a:lnTo>
                    <a:pt x="103" y="25"/>
                  </a:lnTo>
                  <a:lnTo>
                    <a:pt x="105" y="20"/>
                  </a:lnTo>
                  <a:lnTo>
                    <a:pt x="111" y="8"/>
                  </a:lnTo>
                  <a:lnTo>
                    <a:pt x="116" y="3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26" y="5"/>
                  </a:lnTo>
                  <a:lnTo>
                    <a:pt x="133" y="9"/>
                  </a:lnTo>
                  <a:lnTo>
                    <a:pt x="140" y="13"/>
                  </a:lnTo>
                  <a:lnTo>
                    <a:pt x="148" y="15"/>
                  </a:lnTo>
                  <a:lnTo>
                    <a:pt x="156" y="17"/>
                  </a:lnTo>
                  <a:lnTo>
                    <a:pt x="166" y="18"/>
                  </a:lnTo>
                  <a:lnTo>
                    <a:pt x="187" y="20"/>
                  </a:lnTo>
                  <a:lnTo>
                    <a:pt x="187" y="20"/>
                  </a:lnTo>
                  <a:lnTo>
                    <a:pt x="195" y="18"/>
                  </a:lnTo>
                  <a:lnTo>
                    <a:pt x="200" y="17"/>
                  </a:lnTo>
                  <a:lnTo>
                    <a:pt x="204" y="15"/>
                  </a:lnTo>
                  <a:lnTo>
                    <a:pt x="204" y="15"/>
                  </a:lnTo>
                  <a:lnTo>
                    <a:pt x="204" y="20"/>
                  </a:lnTo>
                  <a:lnTo>
                    <a:pt x="204" y="2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1" name="Freeform 79">
              <a:extLst>
                <a:ext uri="{FF2B5EF4-FFF2-40B4-BE49-F238E27FC236}">
                  <a16:creationId xmlns:a16="http://schemas.microsoft.com/office/drawing/2014/main" id="{88ECD30E-04D2-2ABE-7F4C-AC192C5BB56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26476" y="4245895"/>
              <a:ext cx="274947" cy="274400"/>
            </a:xfrm>
            <a:custGeom>
              <a:avLst/>
              <a:gdLst/>
              <a:ahLst/>
              <a:cxnLst>
                <a:cxn ang="0">
                  <a:pos x="194" y="50"/>
                </a:cxn>
                <a:cxn ang="0">
                  <a:pos x="187" y="61"/>
                </a:cxn>
                <a:cxn ang="0">
                  <a:pos x="179" y="66"/>
                </a:cxn>
                <a:cxn ang="0">
                  <a:pos x="163" y="64"/>
                </a:cxn>
                <a:cxn ang="0">
                  <a:pos x="144" y="51"/>
                </a:cxn>
                <a:cxn ang="0">
                  <a:pos x="117" y="21"/>
                </a:cxn>
                <a:cxn ang="0">
                  <a:pos x="96" y="4"/>
                </a:cxn>
                <a:cxn ang="0">
                  <a:pos x="84" y="0"/>
                </a:cxn>
                <a:cxn ang="0">
                  <a:pos x="75" y="5"/>
                </a:cxn>
                <a:cxn ang="0">
                  <a:pos x="72" y="28"/>
                </a:cxn>
                <a:cxn ang="0">
                  <a:pos x="72" y="43"/>
                </a:cxn>
                <a:cxn ang="0">
                  <a:pos x="62" y="60"/>
                </a:cxn>
                <a:cxn ang="0">
                  <a:pos x="23" y="87"/>
                </a:cxn>
                <a:cxn ang="0">
                  <a:pos x="7" y="104"/>
                </a:cxn>
                <a:cxn ang="0">
                  <a:pos x="0" y="128"/>
                </a:cxn>
                <a:cxn ang="0">
                  <a:pos x="2" y="144"/>
                </a:cxn>
                <a:cxn ang="0">
                  <a:pos x="11" y="158"/>
                </a:cxn>
                <a:cxn ang="0">
                  <a:pos x="29" y="161"/>
                </a:cxn>
                <a:cxn ang="0">
                  <a:pos x="46" y="157"/>
                </a:cxn>
                <a:cxn ang="0">
                  <a:pos x="55" y="146"/>
                </a:cxn>
                <a:cxn ang="0">
                  <a:pos x="83" y="192"/>
                </a:cxn>
                <a:cxn ang="0">
                  <a:pos x="95" y="209"/>
                </a:cxn>
                <a:cxn ang="0">
                  <a:pos x="134" y="221"/>
                </a:cxn>
                <a:cxn ang="0">
                  <a:pos x="153" y="232"/>
                </a:cxn>
                <a:cxn ang="0">
                  <a:pos x="161" y="246"/>
                </a:cxn>
                <a:cxn ang="0">
                  <a:pos x="161" y="260"/>
                </a:cxn>
                <a:cxn ang="0">
                  <a:pos x="147" y="291"/>
                </a:cxn>
                <a:cxn ang="0">
                  <a:pos x="147" y="334"/>
                </a:cxn>
                <a:cxn ang="0">
                  <a:pos x="149" y="329"/>
                </a:cxn>
                <a:cxn ang="0">
                  <a:pos x="168" y="312"/>
                </a:cxn>
                <a:cxn ang="0">
                  <a:pos x="171" y="318"/>
                </a:cxn>
                <a:cxn ang="0">
                  <a:pos x="183" y="319"/>
                </a:cxn>
                <a:cxn ang="0">
                  <a:pos x="217" y="313"/>
                </a:cxn>
                <a:cxn ang="0">
                  <a:pos x="239" y="306"/>
                </a:cxn>
                <a:cxn ang="0">
                  <a:pos x="266" y="288"/>
                </a:cxn>
                <a:cxn ang="0">
                  <a:pos x="283" y="260"/>
                </a:cxn>
                <a:cxn ang="0">
                  <a:pos x="286" y="246"/>
                </a:cxn>
                <a:cxn ang="0">
                  <a:pos x="309" y="252"/>
                </a:cxn>
                <a:cxn ang="0">
                  <a:pos x="323" y="252"/>
                </a:cxn>
                <a:cxn ang="0">
                  <a:pos x="333" y="240"/>
                </a:cxn>
                <a:cxn ang="0">
                  <a:pos x="348" y="220"/>
                </a:cxn>
                <a:cxn ang="0">
                  <a:pos x="340" y="211"/>
                </a:cxn>
                <a:cxn ang="0">
                  <a:pos x="330" y="177"/>
                </a:cxn>
                <a:cxn ang="0">
                  <a:pos x="331" y="162"/>
                </a:cxn>
                <a:cxn ang="0">
                  <a:pos x="345" y="134"/>
                </a:cxn>
                <a:cxn ang="0">
                  <a:pos x="348" y="121"/>
                </a:cxn>
                <a:cxn ang="0">
                  <a:pos x="339" y="105"/>
                </a:cxn>
                <a:cxn ang="0">
                  <a:pos x="323" y="92"/>
                </a:cxn>
                <a:cxn ang="0">
                  <a:pos x="318" y="81"/>
                </a:cxn>
                <a:cxn ang="0">
                  <a:pos x="328" y="61"/>
                </a:cxn>
                <a:cxn ang="0">
                  <a:pos x="328" y="41"/>
                </a:cxn>
                <a:cxn ang="0">
                  <a:pos x="304" y="42"/>
                </a:cxn>
                <a:cxn ang="0">
                  <a:pos x="262" y="53"/>
                </a:cxn>
                <a:cxn ang="0">
                  <a:pos x="238" y="55"/>
                </a:cxn>
                <a:cxn ang="0">
                  <a:pos x="213" y="54"/>
                </a:cxn>
                <a:cxn ang="0">
                  <a:pos x="202" y="44"/>
                </a:cxn>
                <a:cxn ang="0">
                  <a:pos x="201" y="37"/>
                </a:cxn>
              </a:cxnLst>
              <a:rect l="0" t="0" r="r" b="b"/>
              <a:pathLst>
                <a:path w="348" h="334">
                  <a:moveTo>
                    <a:pt x="198" y="47"/>
                  </a:moveTo>
                  <a:lnTo>
                    <a:pt x="198" y="47"/>
                  </a:lnTo>
                  <a:lnTo>
                    <a:pt x="194" y="50"/>
                  </a:lnTo>
                  <a:lnTo>
                    <a:pt x="192" y="52"/>
                  </a:lnTo>
                  <a:lnTo>
                    <a:pt x="188" y="59"/>
                  </a:lnTo>
                  <a:lnTo>
                    <a:pt x="187" y="61"/>
                  </a:lnTo>
                  <a:lnTo>
                    <a:pt x="185" y="64"/>
                  </a:lnTo>
                  <a:lnTo>
                    <a:pt x="183" y="66"/>
                  </a:lnTo>
                  <a:lnTo>
                    <a:pt x="179" y="66"/>
                  </a:lnTo>
                  <a:lnTo>
                    <a:pt x="179" y="66"/>
                  </a:lnTo>
                  <a:lnTo>
                    <a:pt x="171" y="66"/>
                  </a:lnTo>
                  <a:lnTo>
                    <a:pt x="163" y="64"/>
                  </a:lnTo>
                  <a:lnTo>
                    <a:pt x="156" y="60"/>
                  </a:lnTo>
                  <a:lnTo>
                    <a:pt x="149" y="55"/>
                  </a:lnTo>
                  <a:lnTo>
                    <a:pt x="144" y="51"/>
                  </a:lnTo>
                  <a:lnTo>
                    <a:pt x="138" y="45"/>
                  </a:lnTo>
                  <a:lnTo>
                    <a:pt x="127" y="34"/>
                  </a:lnTo>
                  <a:lnTo>
                    <a:pt x="117" y="21"/>
                  </a:lnTo>
                  <a:lnTo>
                    <a:pt x="108" y="11"/>
                  </a:lnTo>
                  <a:lnTo>
                    <a:pt x="102" y="6"/>
                  </a:lnTo>
                  <a:lnTo>
                    <a:pt x="96" y="4"/>
                  </a:lnTo>
                  <a:lnTo>
                    <a:pt x="91" y="1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8" y="1"/>
                  </a:lnTo>
                  <a:lnTo>
                    <a:pt x="75" y="5"/>
                  </a:lnTo>
                  <a:lnTo>
                    <a:pt x="72" y="9"/>
                  </a:lnTo>
                  <a:lnTo>
                    <a:pt x="71" y="16"/>
                  </a:lnTo>
                  <a:lnTo>
                    <a:pt x="72" y="28"/>
                  </a:lnTo>
                  <a:lnTo>
                    <a:pt x="73" y="37"/>
                  </a:lnTo>
                  <a:lnTo>
                    <a:pt x="73" y="37"/>
                  </a:lnTo>
                  <a:lnTo>
                    <a:pt x="72" y="43"/>
                  </a:lnTo>
                  <a:lnTo>
                    <a:pt x="70" y="50"/>
                  </a:lnTo>
                  <a:lnTo>
                    <a:pt x="66" y="54"/>
                  </a:lnTo>
                  <a:lnTo>
                    <a:pt x="62" y="60"/>
                  </a:lnTo>
                  <a:lnTo>
                    <a:pt x="49" y="68"/>
                  </a:lnTo>
                  <a:lnTo>
                    <a:pt x="37" y="77"/>
                  </a:lnTo>
                  <a:lnTo>
                    <a:pt x="23" y="87"/>
                  </a:lnTo>
                  <a:lnTo>
                    <a:pt x="17" y="92"/>
                  </a:lnTo>
                  <a:lnTo>
                    <a:pt x="11" y="98"/>
                  </a:lnTo>
                  <a:lnTo>
                    <a:pt x="7" y="104"/>
                  </a:lnTo>
                  <a:lnTo>
                    <a:pt x="3" y="112"/>
                  </a:lnTo>
                  <a:lnTo>
                    <a:pt x="1" y="120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0" y="137"/>
                  </a:lnTo>
                  <a:lnTo>
                    <a:pt x="2" y="144"/>
                  </a:lnTo>
                  <a:lnTo>
                    <a:pt x="4" y="150"/>
                  </a:lnTo>
                  <a:lnTo>
                    <a:pt x="8" y="154"/>
                  </a:lnTo>
                  <a:lnTo>
                    <a:pt x="11" y="158"/>
                  </a:lnTo>
                  <a:lnTo>
                    <a:pt x="17" y="160"/>
                  </a:lnTo>
                  <a:lnTo>
                    <a:pt x="23" y="161"/>
                  </a:lnTo>
                  <a:lnTo>
                    <a:pt x="29" y="161"/>
                  </a:lnTo>
                  <a:lnTo>
                    <a:pt x="29" y="161"/>
                  </a:lnTo>
                  <a:lnTo>
                    <a:pt x="39" y="160"/>
                  </a:lnTo>
                  <a:lnTo>
                    <a:pt x="46" y="157"/>
                  </a:lnTo>
                  <a:lnTo>
                    <a:pt x="52" y="152"/>
                  </a:lnTo>
                  <a:lnTo>
                    <a:pt x="55" y="146"/>
                  </a:lnTo>
                  <a:lnTo>
                    <a:pt x="55" y="146"/>
                  </a:lnTo>
                  <a:lnTo>
                    <a:pt x="65" y="161"/>
                  </a:lnTo>
                  <a:lnTo>
                    <a:pt x="75" y="177"/>
                  </a:lnTo>
                  <a:lnTo>
                    <a:pt x="83" y="192"/>
                  </a:lnTo>
                  <a:lnTo>
                    <a:pt x="92" y="205"/>
                  </a:lnTo>
                  <a:lnTo>
                    <a:pt x="92" y="205"/>
                  </a:lnTo>
                  <a:lnTo>
                    <a:pt x="95" y="209"/>
                  </a:lnTo>
                  <a:lnTo>
                    <a:pt x="101" y="211"/>
                  </a:lnTo>
                  <a:lnTo>
                    <a:pt x="111" y="215"/>
                  </a:lnTo>
                  <a:lnTo>
                    <a:pt x="134" y="221"/>
                  </a:lnTo>
                  <a:lnTo>
                    <a:pt x="145" y="226"/>
                  </a:lnTo>
                  <a:lnTo>
                    <a:pt x="149" y="228"/>
                  </a:lnTo>
                  <a:lnTo>
                    <a:pt x="153" y="232"/>
                  </a:lnTo>
                  <a:lnTo>
                    <a:pt x="156" y="236"/>
                  </a:lnTo>
                  <a:lnTo>
                    <a:pt x="160" y="241"/>
                  </a:lnTo>
                  <a:lnTo>
                    <a:pt x="161" y="246"/>
                  </a:lnTo>
                  <a:lnTo>
                    <a:pt x="161" y="253"/>
                  </a:lnTo>
                  <a:lnTo>
                    <a:pt x="161" y="253"/>
                  </a:lnTo>
                  <a:lnTo>
                    <a:pt x="161" y="260"/>
                  </a:lnTo>
                  <a:lnTo>
                    <a:pt x="159" y="267"/>
                  </a:lnTo>
                  <a:lnTo>
                    <a:pt x="154" y="280"/>
                  </a:lnTo>
                  <a:lnTo>
                    <a:pt x="147" y="291"/>
                  </a:lnTo>
                  <a:lnTo>
                    <a:pt x="142" y="302"/>
                  </a:lnTo>
                  <a:lnTo>
                    <a:pt x="142" y="302"/>
                  </a:lnTo>
                  <a:lnTo>
                    <a:pt x="147" y="334"/>
                  </a:lnTo>
                  <a:lnTo>
                    <a:pt x="147" y="334"/>
                  </a:lnTo>
                  <a:lnTo>
                    <a:pt x="147" y="334"/>
                  </a:lnTo>
                  <a:lnTo>
                    <a:pt x="149" y="329"/>
                  </a:lnTo>
                  <a:lnTo>
                    <a:pt x="154" y="324"/>
                  </a:lnTo>
                  <a:lnTo>
                    <a:pt x="161" y="318"/>
                  </a:lnTo>
                  <a:lnTo>
                    <a:pt x="168" y="312"/>
                  </a:lnTo>
                  <a:lnTo>
                    <a:pt x="168" y="312"/>
                  </a:lnTo>
                  <a:lnTo>
                    <a:pt x="169" y="316"/>
                  </a:lnTo>
                  <a:lnTo>
                    <a:pt x="171" y="318"/>
                  </a:lnTo>
                  <a:lnTo>
                    <a:pt x="176" y="319"/>
                  </a:lnTo>
                  <a:lnTo>
                    <a:pt x="183" y="319"/>
                  </a:lnTo>
                  <a:lnTo>
                    <a:pt x="183" y="319"/>
                  </a:lnTo>
                  <a:lnTo>
                    <a:pt x="194" y="319"/>
                  </a:lnTo>
                  <a:lnTo>
                    <a:pt x="206" y="316"/>
                  </a:lnTo>
                  <a:lnTo>
                    <a:pt x="217" y="313"/>
                  </a:lnTo>
                  <a:lnTo>
                    <a:pt x="231" y="312"/>
                  </a:lnTo>
                  <a:lnTo>
                    <a:pt x="231" y="312"/>
                  </a:lnTo>
                  <a:lnTo>
                    <a:pt x="239" y="306"/>
                  </a:lnTo>
                  <a:lnTo>
                    <a:pt x="248" y="299"/>
                  </a:lnTo>
                  <a:lnTo>
                    <a:pt x="257" y="294"/>
                  </a:lnTo>
                  <a:lnTo>
                    <a:pt x="266" y="288"/>
                  </a:lnTo>
                  <a:lnTo>
                    <a:pt x="272" y="280"/>
                  </a:lnTo>
                  <a:lnTo>
                    <a:pt x="279" y="271"/>
                  </a:lnTo>
                  <a:lnTo>
                    <a:pt x="283" y="260"/>
                  </a:lnTo>
                  <a:lnTo>
                    <a:pt x="285" y="253"/>
                  </a:lnTo>
                  <a:lnTo>
                    <a:pt x="286" y="246"/>
                  </a:lnTo>
                  <a:lnTo>
                    <a:pt x="286" y="246"/>
                  </a:lnTo>
                  <a:lnTo>
                    <a:pt x="293" y="248"/>
                  </a:lnTo>
                  <a:lnTo>
                    <a:pt x="301" y="250"/>
                  </a:lnTo>
                  <a:lnTo>
                    <a:pt x="309" y="252"/>
                  </a:lnTo>
                  <a:lnTo>
                    <a:pt x="318" y="253"/>
                  </a:lnTo>
                  <a:lnTo>
                    <a:pt x="318" y="253"/>
                  </a:lnTo>
                  <a:lnTo>
                    <a:pt x="323" y="252"/>
                  </a:lnTo>
                  <a:lnTo>
                    <a:pt x="328" y="250"/>
                  </a:lnTo>
                  <a:lnTo>
                    <a:pt x="331" y="245"/>
                  </a:lnTo>
                  <a:lnTo>
                    <a:pt x="333" y="240"/>
                  </a:lnTo>
                  <a:lnTo>
                    <a:pt x="339" y="228"/>
                  </a:lnTo>
                  <a:lnTo>
                    <a:pt x="344" y="223"/>
                  </a:lnTo>
                  <a:lnTo>
                    <a:pt x="348" y="220"/>
                  </a:lnTo>
                  <a:lnTo>
                    <a:pt x="348" y="220"/>
                  </a:lnTo>
                  <a:lnTo>
                    <a:pt x="344" y="215"/>
                  </a:lnTo>
                  <a:lnTo>
                    <a:pt x="340" y="211"/>
                  </a:lnTo>
                  <a:lnTo>
                    <a:pt x="335" y="199"/>
                  </a:lnTo>
                  <a:lnTo>
                    <a:pt x="331" y="184"/>
                  </a:lnTo>
                  <a:lnTo>
                    <a:pt x="330" y="177"/>
                  </a:lnTo>
                  <a:lnTo>
                    <a:pt x="330" y="169"/>
                  </a:lnTo>
                  <a:lnTo>
                    <a:pt x="330" y="169"/>
                  </a:lnTo>
                  <a:lnTo>
                    <a:pt x="331" y="162"/>
                  </a:lnTo>
                  <a:lnTo>
                    <a:pt x="332" y="157"/>
                  </a:lnTo>
                  <a:lnTo>
                    <a:pt x="339" y="145"/>
                  </a:lnTo>
                  <a:lnTo>
                    <a:pt x="345" y="134"/>
                  </a:lnTo>
                  <a:lnTo>
                    <a:pt x="347" y="128"/>
                  </a:lnTo>
                  <a:lnTo>
                    <a:pt x="348" y="121"/>
                  </a:lnTo>
                  <a:lnTo>
                    <a:pt x="348" y="121"/>
                  </a:lnTo>
                  <a:lnTo>
                    <a:pt x="347" y="115"/>
                  </a:lnTo>
                  <a:lnTo>
                    <a:pt x="344" y="110"/>
                  </a:lnTo>
                  <a:lnTo>
                    <a:pt x="339" y="105"/>
                  </a:lnTo>
                  <a:lnTo>
                    <a:pt x="333" y="102"/>
                  </a:lnTo>
                  <a:lnTo>
                    <a:pt x="328" y="97"/>
                  </a:lnTo>
                  <a:lnTo>
                    <a:pt x="323" y="92"/>
                  </a:lnTo>
                  <a:lnTo>
                    <a:pt x="320" y="87"/>
                  </a:lnTo>
                  <a:lnTo>
                    <a:pt x="318" y="81"/>
                  </a:lnTo>
                  <a:lnTo>
                    <a:pt x="318" y="81"/>
                  </a:lnTo>
                  <a:lnTo>
                    <a:pt x="320" y="76"/>
                  </a:lnTo>
                  <a:lnTo>
                    <a:pt x="322" y="72"/>
                  </a:lnTo>
                  <a:lnTo>
                    <a:pt x="328" y="61"/>
                  </a:lnTo>
                  <a:lnTo>
                    <a:pt x="330" y="54"/>
                  </a:lnTo>
                  <a:lnTo>
                    <a:pt x="330" y="49"/>
                  </a:lnTo>
                  <a:lnTo>
                    <a:pt x="328" y="41"/>
                  </a:lnTo>
                  <a:lnTo>
                    <a:pt x="323" y="34"/>
                  </a:lnTo>
                  <a:lnTo>
                    <a:pt x="323" y="34"/>
                  </a:lnTo>
                  <a:lnTo>
                    <a:pt x="304" y="42"/>
                  </a:lnTo>
                  <a:lnTo>
                    <a:pt x="283" y="49"/>
                  </a:lnTo>
                  <a:lnTo>
                    <a:pt x="272" y="51"/>
                  </a:lnTo>
                  <a:lnTo>
                    <a:pt x="262" y="53"/>
                  </a:lnTo>
                  <a:lnTo>
                    <a:pt x="251" y="54"/>
                  </a:lnTo>
                  <a:lnTo>
                    <a:pt x="238" y="55"/>
                  </a:lnTo>
                  <a:lnTo>
                    <a:pt x="238" y="55"/>
                  </a:lnTo>
                  <a:lnTo>
                    <a:pt x="225" y="55"/>
                  </a:lnTo>
                  <a:lnTo>
                    <a:pt x="218" y="55"/>
                  </a:lnTo>
                  <a:lnTo>
                    <a:pt x="213" y="54"/>
                  </a:lnTo>
                  <a:lnTo>
                    <a:pt x="208" y="52"/>
                  </a:lnTo>
                  <a:lnTo>
                    <a:pt x="205" y="49"/>
                  </a:lnTo>
                  <a:lnTo>
                    <a:pt x="202" y="44"/>
                  </a:lnTo>
                  <a:lnTo>
                    <a:pt x="201" y="37"/>
                  </a:lnTo>
                  <a:lnTo>
                    <a:pt x="201" y="37"/>
                  </a:lnTo>
                  <a:lnTo>
                    <a:pt x="201" y="37"/>
                  </a:lnTo>
                  <a:lnTo>
                    <a:pt x="198" y="47"/>
                  </a:lnTo>
                  <a:lnTo>
                    <a:pt x="198" y="4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2" name="Freeform 80">
              <a:extLst>
                <a:ext uri="{FF2B5EF4-FFF2-40B4-BE49-F238E27FC236}">
                  <a16:creationId xmlns:a16="http://schemas.microsoft.com/office/drawing/2014/main" id="{DC3C57F5-F874-1D2D-9A09-E34C50A6D87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29702" y="4591376"/>
              <a:ext cx="227813" cy="234728"/>
            </a:xfrm>
            <a:custGeom>
              <a:avLst/>
              <a:gdLst/>
              <a:ahLst/>
              <a:cxnLst>
                <a:cxn ang="0">
                  <a:pos x="116" y="9"/>
                </a:cxn>
                <a:cxn ang="0">
                  <a:pos x="131" y="33"/>
                </a:cxn>
                <a:cxn ang="0">
                  <a:pos x="148" y="44"/>
                </a:cxn>
                <a:cxn ang="0">
                  <a:pos x="173" y="44"/>
                </a:cxn>
                <a:cxn ang="0">
                  <a:pos x="174" y="31"/>
                </a:cxn>
                <a:cxn ang="0">
                  <a:pos x="181" y="17"/>
                </a:cxn>
                <a:cxn ang="0">
                  <a:pos x="192" y="10"/>
                </a:cxn>
                <a:cxn ang="0">
                  <a:pos x="235" y="7"/>
                </a:cxn>
                <a:cxn ang="0">
                  <a:pos x="228" y="29"/>
                </a:cxn>
                <a:cxn ang="0">
                  <a:pos x="228" y="42"/>
                </a:cxn>
                <a:cxn ang="0">
                  <a:pos x="234" y="53"/>
                </a:cxn>
                <a:cxn ang="0">
                  <a:pos x="245" y="59"/>
                </a:cxn>
                <a:cxn ang="0">
                  <a:pos x="275" y="59"/>
                </a:cxn>
                <a:cxn ang="0">
                  <a:pos x="281" y="60"/>
                </a:cxn>
                <a:cxn ang="0">
                  <a:pos x="288" y="69"/>
                </a:cxn>
                <a:cxn ang="0">
                  <a:pos x="289" y="101"/>
                </a:cxn>
                <a:cxn ang="0">
                  <a:pos x="268" y="124"/>
                </a:cxn>
                <a:cxn ang="0">
                  <a:pos x="233" y="153"/>
                </a:cxn>
                <a:cxn ang="0">
                  <a:pos x="219" y="174"/>
                </a:cxn>
                <a:cxn ang="0">
                  <a:pos x="217" y="183"/>
                </a:cxn>
                <a:cxn ang="0">
                  <a:pos x="217" y="256"/>
                </a:cxn>
                <a:cxn ang="0">
                  <a:pos x="209" y="275"/>
                </a:cxn>
                <a:cxn ang="0">
                  <a:pos x="183" y="283"/>
                </a:cxn>
                <a:cxn ang="0">
                  <a:pos x="162" y="279"/>
                </a:cxn>
                <a:cxn ang="0">
                  <a:pos x="133" y="260"/>
                </a:cxn>
                <a:cxn ang="0">
                  <a:pos x="114" y="235"/>
                </a:cxn>
                <a:cxn ang="0">
                  <a:pos x="112" y="220"/>
                </a:cxn>
                <a:cxn ang="0">
                  <a:pos x="112" y="199"/>
                </a:cxn>
                <a:cxn ang="0">
                  <a:pos x="99" y="191"/>
                </a:cxn>
                <a:cxn ang="0">
                  <a:pos x="77" y="170"/>
                </a:cxn>
                <a:cxn ang="0">
                  <a:pos x="62" y="157"/>
                </a:cxn>
                <a:cxn ang="0">
                  <a:pos x="40" y="153"/>
                </a:cxn>
                <a:cxn ang="0">
                  <a:pos x="16" y="150"/>
                </a:cxn>
                <a:cxn ang="0">
                  <a:pos x="7" y="143"/>
                </a:cxn>
                <a:cxn ang="0">
                  <a:pos x="0" y="127"/>
                </a:cxn>
                <a:cxn ang="0">
                  <a:pos x="1" y="112"/>
                </a:cxn>
                <a:cxn ang="0">
                  <a:pos x="9" y="100"/>
                </a:cxn>
                <a:cxn ang="0">
                  <a:pos x="30" y="97"/>
                </a:cxn>
                <a:cxn ang="0">
                  <a:pos x="51" y="92"/>
                </a:cxn>
                <a:cxn ang="0">
                  <a:pos x="61" y="81"/>
                </a:cxn>
                <a:cxn ang="0">
                  <a:pos x="66" y="60"/>
                </a:cxn>
                <a:cxn ang="0">
                  <a:pos x="80" y="30"/>
                </a:cxn>
                <a:cxn ang="0">
                  <a:pos x="106" y="0"/>
                </a:cxn>
                <a:cxn ang="0">
                  <a:pos x="114" y="4"/>
                </a:cxn>
              </a:cxnLst>
              <a:rect l="0" t="0" r="r" b="b"/>
              <a:pathLst>
                <a:path w="290" h="283">
                  <a:moveTo>
                    <a:pt x="114" y="4"/>
                  </a:moveTo>
                  <a:lnTo>
                    <a:pt x="114" y="4"/>
                  </a:lnTo>
                  <a:lnTo>
                    <a:pt x="116" y="9"/>
                  </a:lnTo>
                  <a:lnTo>
                    <a:pt x="119" y="15"/>
                  </a:lnTo>
                  <a:lnTo>
                    <a:pt x="127" y="28"/>
                  </a:lnTo>
                  <a:lnTo>
                    <a:pt x="131" y="33"/>
                  </a:lnTo>
                  <a:lnTo>
                    <a:pt x="136" y="38"/>
                  </a:lnTo>
                  <a:lnTo>
                    <a:pt x="142" y="42"/>
                  </a:lnTo>
                  <a:lnTo>
                    <a:pt x="148" y="44"/>
                  </a:lnTo>
                  <a:lnTo>
                    <a:pt x="148" y="44"/>
                  </a:lnTo>
                  <a:lnTo>
                    <a:pt x="173" y="44"/>
                  </a:lnTo>
                  <a:lnTo>
                    <a:pt x="173" y="44"/>
                  </a:lnTo>
                  <a:lnTo>
                    <a:pt x="173" y="44"/>
                  </a:lnTo>
                  <a:lnTo>
                    <a:pt x="173" y="37"/>
                  </a:lnTo>
                  <a:lnTo>
                    <a:pt x="174" y="31"/>
                  </a:lnTo>
                  <a:lnTo>
                    <a:pt x="176" y="25"/>
                  </a:lnTo>
                  <a:lnTo>
                    <a:pt x="179" y="21"/>
                  </a:lnTo>
                  <a:lnTo>
                    <a:pt x="181" y="17"/>
                  </a:lnTo>
                  <a:lnTo>
                    <a:pt x="184" y="14"/>
                  </a:lnTo>
                  <a:lnTo>
                    <a:pt x="189" y="12"/>
                  </a:lnTo>
                  <a:lnTo>
                    <a:pt x="192" y="10"/>
                  </a:lnTo>
                  <a:lnTo>
                    <a:pt x="203" y="8"/>
                  </a:lnTo>
                  <a:lnTo>
                    <a:pt x="213" y="7"/>
                  </a:lnTo>
                  <a:lnTo>
                    <a:pt x="235" y="7"/>
                  </a:lnTo>
                  <a:lnTo>
                    <a:pt x="235" y="7"/>
                  </a:lnTo>
                  <a:lnTo>
                    <a:pt x="230" y="22"/>
                  </a:lnTo>
                  <a:lnTo>
                    <a:pt x="228" y="29"/>
                  </a:lnTo>
                  <a:lnTo>
                    <a:pt x="228" y="37"/>
                  </a:lnTo>
                  <a:lnTo>
                    <a:pt x="228" y="37"/>
                  </a:lnTo>
                  <a:lnTo>
                    <a:pt x="228" y="42"/>
                  </a:lnTo>
                  <a:lnTo>
                    <a:pt x="229" y="46"/>
                  </a:lnTo>
                  <a:lnTo>
                    <a:pt x="232" y="50"/>
                  </a:lnTo>
                  <a:lnTo>
                    <a:pt x="234" y="53"/>
                  </a:lnTo>
                  <a:lnTo>
                    <a:pt x="236" y="55"/>
                  </a:lnTo>
                  <a:lnTo>
                    <a:pt x="241" y="58"/>
                  </a:lnTo>
                  <a:lnTo>
                    <a:pt x="245" y="59"/>
                  </a:lnTo>
                  <a:lnTo>
                    <a:pt x="250" y="59"/>
                  </a:lnTo>
                  <a:lnTo>
                    <a:pt x="250" y="59"/>
                  </a:lnTo>
                  <a:lnTo>
                    <a:pt x="275" y="59"/>
                  </a:lnTo>
                  <a:lnTo>
                    <a:pt x="275" y="59"/>
                  </a:lnTo>
                  <a:lnTo>
                    <a:pt x="279" y="59"/>
                  </a:lnTo>
                  <a:lnTo>
                    <a:pt x="281" y="60"/>
                  </a:lnTo>
                  <a:lnTo>
                    <a:pt x="283" y="61"/>
                  </a:lnTo>
                  <a:lnTo>
                    <a:pt x="286" y="63"/>
                  </a:lnTo>
                  <a:lnTo>
                    <a:pt x="288" y="69"/>
                  </a:lnTo>
                  <a:lnTo>
                    <a:pt x="289" y="76"/>
                  </a:lnTo>
                  <a:lnTo>
                    <a:pt x="289" y="92"/>
                  </a:lnTo>
                  <a:lnTo>
                    <a:pt x="289" y="101"/>
                  </a:lnTo>
                  <a:lnTo>
                    <a:pt x="290" y="109"/>
                  </a:lnTo>
                  <a:lnTo>
                    <a:pt x="290" y="109"/>
                  </a:lnTo>
                  <a:lnTo>
                    <a:pt x="268" y="124"/>
                  </a:lnTo>
                  <a:lnTo>
                    <a:pt x="256" y="132"/>
                  </a:lnTo>
                  <a:lnTo>
                    <a:pt x="244" y="143"/>
                  </a:lnTo>
                  <a:lnTo>
                    <a:pt x="233" y="153"/>
                  </a:lnTo>
                  <a:lnTo>
                    <a:pt x="225" y="163"/>
                  </a:lnTo>
                  <a:lnTo>
                    <a:pt x="221" y="168"/>
                  </a:lnTo>
                  <a:lnTo>
                    <a:pt x="219" y="174"/>
                  </a:lnTo>
                  <a:lnTo>
                    <a:pt x="217" y="178"/>
                  </a:lnTo>
                  <a:lnTo>
                    <a:pt x="217" y="183"/>
                  </a:lnTo>
                  <a:lnTo>
                    <a:pt x="217" y="183"/>
                  </a:lnTo>
                  <a:lnTo>
                    <a:pt x="217" y="235"/>
                  </a:lnTo>
                  <a:lnTo>
                    <a:pt x="217" y="235"/>
                  </a:lnTo>
                  <a:lnTo>
                    <a:pt x="217" y="256"/>
                  </a:lnTo>
                  <a:lnTo>
                    <a:pt x="214" y="264"/>
                  </a:lnTo>
                  <a:lnTo>
                    <a:pt x="212" y="271"/>
                  </a:lnTo>
                  <a:lnTo>
                    <a:pt x="209" y="275"/>
                  </a:lnTo>
                  <a:lnTo>
                    <a:pt x="203" y="280"/>
                  </a:lnTo>
                  <a:lnTo>
                    <a:pt x="195" y="282"/>
                  </a:lnTo>
                  <a:lnTo>
                    <a:pt x="183" y="283"/>
                  </a:lnTo>
                  <a:lnTo>
                    <a:pt x="183" y="283"/>
                  </a:lnTo>
                  <a:lnTo>
                    <a:pt x="174" y="282"/>
                  </a:lnTo>
                  <a:lnTo>
                    <a:pt x="162" y="279"/>
                  </a:lnTo>
                  <a:lnTo>
                    <a:pt x="152" y="274"/>
                  </a:lnTo>
                  <a:lnTo>
                    <a:pt x="142" y="267"/>
                  </a:lnTo>
                  <a:lnTo>
                    <a:pt x="133" y="260"/>
                  </a:lnTo>
                  <a:lnTo>
                    <a:pt x="125" y="252"/>
                  </a:lnTo>
                  <a:lnTo>
                    <a:pt x="119" y="243"/>
                  </a:lnTo>
                  <a:lnTo>
                    <a:pt x="114" y="235"/>
                  </a:lnTo>
                  <a:lnTo>
                    <a:pt x="114" y="235"/>
                  </a:lnTo>
                  <a:lnTo>
                    <a:pt x="113" y="227"/>
                  </a:lnTo>
                  <a:lnTo>
                    <a:pt x="112" y="220"/>
                  </a:lnTo>
                  <a:lnTo>
                    <a:pt x="113" y="208"/>
                  </a:lnTo>
                  <a:lnTo>
                    <a:pt x="113" y="204"/>
                  </a:lnTo>
                  <a:lnTo>
                    <a:pt x="112" y="199"/>
                  </a:lnTo>
                  <a:lnTo>
                    <a:pt x="107" y="195"/>
                  </a:lnTo>
                  <a:lnTo>
                    <a:pt x="99" y="191"/>
                  </a:lnTo>
                  <a:lnTo>
                    <a:pt x="99" y="191"/>
                  </a:lnTo>
                  <a:lnTo>
                    <a:pt x="93" y="188"/>
                  </a:lnTo>
                  <a:lnTo>
                    <a:pt x="88" y="183"/>
                  </a:lnTo>
                  <a:lnTo>
                    <a:pt x="77" y="170"/>
                  </a:lnTo>
                  <a:lnTo>
                    <a:pt x="73" y="165"/>
                  </a:lnTo>
                  <a:lnTo>
                    <a:pt x="67" y="160"/>
                  </a:lnTo>
                  <a:lnTo>
                    <a:pt x="62" y="157"/>
                  </a:lnTo>
                  <a:lnTo>
                    <a:pt x="55" y="154"/>
                  </a:lnTo>
                  <a:lnTo>
                    <a:pt x="55" y="154"/>
                  </a:lnTo>
                  <a:lnTo>
                    <a:pt x="40" y="153"/>
                  </a:lnTo>
                  <a:lnTo>
                    <a:pt x="27" y="152"/>
                  </a:lnTo>
                  <a:lnTo>
                    <a:pt x="22" y="152"/>
                  </a:lnTo>
                  <a:lnTo>
                    <a:pt x="16" y="150"/>
                  </a:lnTo>
                  <a:lnTo>
                    <a:pt x="12" y="147"/>
                  </a:lnTo>
                  <a:lnTo>
                    <a:pt x="7" y="143"/>
                  </a:lnTo>
                  <a:lnTo>
                    <a:pt x="7" y="143"/>
                  </a:lnTo>
                  <a:lnTo>
                    <a:pt x="4" y="137"/>
                  </a:lnTo>
                  <a:lnTo>
                    <a:pt x="1" y="131"/>
                  </a:lnTo>
                  <a:lnTo>
                    <a:pt x="0" y="127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1" y="112"/>
                  </a:lnTo>
                  <a:lnTo>
                    <a:pt x="3" y="107"/>
                  </a:lnTo>
                  <a:lnTo>
                    <a:pt x="6" y="104"/>
                  </a:lnTo>
                  <a:lnTo>
                    <a:pt x="9" y="100"/>
                  </a:lnTo>
                  <a:lnTo>
                    <a:pt x="14" y="99"/>
                  </a:lnTo>
                  <a:lnTo>
                    <a:pt x="19" y="98"/>
                  </a:lnTo>
                  <a:lnTo>
                    <a:pt x="30" y="97"/>
                  </a:lnTo>
                  <a:lnTo>
                    <a:pt x="42" y="96"/>
                  </a:lnTo>
                  <a:lnTo>
                    <a:pt x="46" y="94"/>
                  </a:lnTo>
                  <a:lnTo>
                    <a:pt x="51" y="92"/>
                  </a:lnTo>
                  <a:lnTo>
                    <a:pt x="55" y="90"/>
                  </a:lnTo>
                  <a:lnTo>
                    <a:pt x="59" y="85"/>
                  </a:lnTo>
                  <a:lnTo>
                    <a:pt x="61" y="81"/>
                  </a:lnTo>
                  <a:lnTo>
                    <a:pt x="62" y="74"/>
                  </a:lnTo>
                  <a:lnTo>
                    <a:pt x="62" y="74"/>
                  </a:lnTo>
                  <a:lnTo>
                    <a:pt x="66" y="60"/>
                  </a:lnTo>
                  <a:lnTo>
                    <a:pt x="69" y="48"/>
                  </a:lnTo>
                  <a:lnTo>
                    <a:pt x="74" y="39"/>
                  </a:lnTo>
                  <a:lnTo>
                    <a:pt x="80" y="30"/>
                  </a:lnTo>
                  <a:lnTo>
                    <a:pt x="85" y="22"/>
                  </a:lnTo>
                  <a:lnTo>
                    <a:pt x="91" y="14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14" y="4"/>
                  </a:lnTo>
                  <a:lnTo>
                    <a:pt x="114" y="4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3" name="Freeform 81">
              <a:extLst>
                <a:ext uri="{FF2B5EF4-FFF2-40B4-BE49-F238E27FC236}">
                  <a16:creationId xmlns:a16="http://schemas.microsoft.com/office/drawing/2014/main" id="{367A0732-C1D4-6B4E-F804-1B60D30E6C6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70721" y="5012895"/>
              <a:ext cx="334649" cy="307461"/>
            </a:xfrm>
            <a:custGeom>
              <a:avLst/>
              <a:gdLst/>
              <a:ahLst/>
              <a:cxnLst>
                <a:cxn ang="0">
                  <a:pos x="123" y="367"/>
                </a:cxn>
                <a:cxn ang="0">
                  <a:pos x="155" y="359"/>
                </a:cxn>
                <a:cxn ang="0">
                  <a:pos x="189" y="351"/>
                </a:cxn>
                <a:cxn ang="0">
                  <a:pos x="205" y="339"/>
                </a:cxn>
                <a:cxn ang="0">
                  <a:pos x="242" y="297"/>
                </a:cxn>
                <a:cxn ang="0">
                  <a:pos x="266" y="282"/>
                </a:cxn>
                <a:cxn ang="0">
                  <a:pos x="279" y="279"/>
                </a:cxn>
                <a:cxn ang="0">
                  <a:pos x="300" y="275"/>
                </a:cxn>
                <a:cxn ang="0">
                  <a:pos x="315" y="263"/>
                </a:cxn>
                <a:cxn ang="0">
                  <a:pos x="338" y="230"/>
                </a:cxn>
                <a:cxn ang="0">
                  <a:pos x="352" y="209"/>
                </a:cxn>
                <a:cxn ang="0">
                  <a:pos x="368" y="195"/>
                </a:cxn>
                <a:cxn ang="0">
                  <a:pos x="388" y="185"/>
                </a:cxn>
                <a:cxn ang="0">
                  <a:pos x="401" y="174"/>
                </a:cxn>
                <a:cxn ang="0">
                  <a:pos x="405" y="159"/>
                </a:cxn>
                <a:cxn ang="0">
                  <a:pos x="410" y="128"/>
                </a:cxn>
                <a:cxn ang="0">
                  <a:pos x="417" y="120"/>
                </a:cxn>
                <a:cxn ang="0">
                  <a:pos x="426" y="118"/>
                </a:cxn>
                <a:cxn ang="0">
                  <a:pos x="398" y="71"/>
                </a:cxn>
                <a:cxn ang="0">
                  <a:pos x="361" y="18"/>
                </a:cxn>
                <a:cxn ang="0">
                  <a:pos x="354" y="27"/>
                </a:cxn>
                <a:cxn ang="0">
                  <a:pos x="352" y="41"/>
                </a:cxn>
                <a:cxn ang="0">
                  <a:pos x="320" y="40"/>
                </a:cxn>
                <a:cxn ang="0">
                  <a:pos x="298" y="30"/>
                </a:cxn>
                <a:cxn ang="0">
                  <a:pos x="277" y="9"/>
                </a:cxn>
                <a:cxn ang="0">
                  <a:pos x="269" y="13"/>
                </a:cxn>
                <a:cxn ang="0">
                  <a:pos x="253" y="44"/>
                </a:cxn>
                <a:cxn ang="0">
                  <a:pos x="224" y="61"/>
                </a:cxn>
                <a:cxn ang="0">
                  <a:pos x="207" y="62"/>
                </a:cxn>
                <a:cxn ang="0">
                  <a:pos x="172" y="45"/>
                </a:cxn>
                <a:cxn ang="0">
                  <a:pos x="117" y="16"/>
                </a:cxn>
                <a:cxn ang="0">
                  <a:pos x="92" y="9"/>
                </a:cxn>
                <a:cxn ang="0">
                  <a:pos x="81" y="9"/>
                </a:cxn>
                <a:cxn ang="0">
                  <a:pos x="70" y="17"/>
                </a:cxn>
                <a:cxn ang="0">
                  <a:pos x="66" y="34"/>
                </a:cxn>
                <a:cxn ang="0">
                  <a:pos x="39" y="29"/>
                </a:cxn>
                <a:cxn ang="0">
                  <a:pos x="28" y="32"/>
                </a:cxn>
                <a:cxn ang="0">
                  <a:pos x="18" y="56"/>
                </a:cxn>
                <a:cxn ang="0">
                  <a:pos x="18" y="69"/>
                </a:cxn>
                <a:cxn ang="0">
                  <a:pos x="24" y="93"/>
                </a:cxn>
                <a:cxn ang="0">
                  <a:pos x="24" y="113"/>
                </a:cxn>
                <a:cxn ang="0">
                  <a:pos x="13" y="128"/>
                </a:cxn>
                <a:cxn ang="0">
                  <a:pos x="1" y="140"/>
                </a:cxn>
                <a:cxn ang="0">
                  <a:pos x="0" y="154"/>
                </a:cxn>
                <a:cxn ang="0">
                  <a:pos x="7" y="172"/>
                </a:cxn>
                <a:cxn ang="0">
                  <a:pos x="43" y="209"/>
                </a:cxn>
                <a:cxn ang="0">
                  <a:pos x="59" y="224"/>
                </a:cxn>
                <a:cxn ang="0">
                  <a:pos x="82" y="275"/>
                </a:cxn>
                <a:cxn ang="0">
                  <a:pos x="101" y="332"/>
                </a:cxn>
                <a:cxn ang="0">
                  <a:pos x="117" y="365"/>
                </a:cxn>
              </a:cxnLst>
              <a:rect l="0" t="0" r="r" b="b"/>
              <a:pathLst>
                <a:path w="426" h="372">
                  <a:moveTo>
                    <a:pt x="114" y="372"/>
                  </a:moveTo>
                  <a:lnTo>
                    <a:pt x="114" y="372"/>
                  </a:lnTo>
                  <a:lnTo>
                    <a:pt x="123" y="367"/>
                  </a:lnTo>
                  <a:lnTo>
                    <a:pt x="134" y="363"/>
                  </a:lnTo>
                  <a:lnTo>
                    <a:pt x="144" y="361"/>
                  </a:lnTo>
                  <a:lnTo>
                    <a:pt x="155" y="359"/>
                  </a:lnTo>
                  <a:lnTo>
                    <a:pt x="167" y="357"/>
                  </a:lnTo>
                  <a:lnTo>
                    <a:pt x="178" y="354"/>
                  </a:lnTo>
                  <a:lnTo>
                    <a:pt x="189" y="351"/>
                  </a:lnTo>
                  <a:lnTo>
                    <a:pt x="198" y="346"/>
                  </a:lnTo>
                  <a:lnTo>
                    <a:pt x="198" y="346"/>
                  </a:lnTo>
                  <a:lnTo>
                    <a:pt x="205" y="339"/>
                  </a:lnTo>
                  <a:lnTo>
                    <a:pt x="213" y="329"/>
                  </a:lnTo>
                  <a:lnTo>
                    <a:pt x="231" y="307"/>
                  </a:lnTo>
                  <a:lnTo>
                    <a:pt x="242" y="297"/>
                  </a:lnTo>
                  <a:lnTo>
                    <a:pt x="253" y="288"/>
                  </a:lnTo>
                  <a:lnTo>
                    <a:pt x="259" y="284"/>
                  </a:lnTo>
                  <a:lnTo>
                    <a:pt x="266" y="282"/>
                  </a:lnTo>
                  <a:lnTo>
                    <a:pt x="273" y="281"/>
                  </a:lnTo>
                  <a:lnTo>
                    <a:pt x="279" y="279"/>
                  </a:lnTo>
                  <a:lnTo>
                    <a:pt x="279" y="279"/>
                  </a:lnTo>
                  <a:lnTo>
                    <a:pt x="287" y="279"/>
                  </a:lnTo>
                  <a:lnTo>
                    <a:pt x="293" y="277"/>
                  </a:lnTo>
                  <a:lnTo>
                    <a:pt x="300" y="275"/>
                  </a:lnTo>
                  <a:lnTo>
                    <a:pt x="306" y="271"/>
                  </a:lnTo>
                  <a:lnTo>
                    <a:pt x="311" y="268"/>
                  </a:lnTo>
                  <a:lnTo>
                    <a:pt x="315" y="263"/>
                  </a:lnTo>
                  <a:lnTo>
                    <a:pt x="323" y="253"/>
                  </a:lnTo>
                  <a:lnTo>
                    <a:pt x="331" y="242"/>
                  </a:lnTo>
                  <a:lnTo>
                    <a:pt x="338" y="230"/>
                  </a:lnTo>
                  <a:lnTo>
                    <a:pt x="345" y="218"/>
                  </a:lnTo>
                  <a:lnTo>
                    <a:pt x="352" y="209"/>
                  </a:lnTo>
                  <a:lnTo>
                    <a:pt x="352" y="209"/>
                  </a:lnTo>
                  <a:lnTo>
                    <a:pt x="357" y="204"/>
                  </a:lnTo>
                  <a:lnTo>
                    <a:pt x="363" y="199"/>
                  </a:lnTo>
                  <a:lnTo>
                    <a:pt x="368" y="195"/>
                  </a:lnTo>
                  <a:lnTo>
                    <a:pt x="375" y="193"/>
                  </a:lnTo>
                  <a:lnTo>
                    <a:pt x="381" y="190"/>
                  </a:lnTo>
                  <a:lnTo>
                    <a:pt x="388" y="185"/>
                  </a:lnTo>
                  <a:lnTo>
                    <a:pt x="395" y="181"/>
                  </a:lnTo>
                  <a:lnTo>
                    <a:pt x="401" y="174"/>
                  </a:lnTo>
                  <a:lnTo>
                    <a:pt x="401" y="174"/>
                  </a:lnTo>
                  <a:lnTo>
                    <a:pt x="402" y="170"/>
                  </a:lnTo>
                  <a:lnTo>
                    <a:pt x="403" y="167"/>
                  </a:lnTo>
                  <a:lnTo>
                    <a:pt x="405" y="159"/>
                  </a:lnTo>
                  <a:lnTo>
                    <a:pt x="406" y="140"/>
                  </a:lnTo>
                  <a:lnTo>
                    <a:pt x="407" y="131"/>
                  </a:lnTo>
                  <a:lnTo>
                    <a:pt x="410" y="128"/>
                  </a:lnTo>
                  <a:lnTo>
                    <a:pt x="411" y="124"/>
                  </a:lnTo>
                  <a:lnTo>
                    <a:pt x="413" y="122"/>
                  </a:lnTo>
                  <a:lnTo>
                    <a:pt x="417" y="120"/>
                  </a:lnTo>
                  <a:lnTo>
                    <a:pt x="421" y="118"/>
                  </a:lnTo>
                  <a:lnTo>
                    <a:pt x="426" y="118"/>
                  </a:lnTo>
                  <a:lnTo>
                    <a:pt x="426" y="118"/>
                  </a:lnTo>
                  <a:lnTo>
                    <a:pt x="419" y="108"/>
                  </a:lnTo>
                  <a:lnTo>
                    <a:pt x="412" y="97"/>
                  </a:lnTo>
                  <a:lnTo>
                    <a:pt x="398" y="71"/>
                  </a:lnTo>
                  <a:lnTo>
                    <a:pt x="371" y="15"/>
                  </a:lnTo>
                  <a:lnTo>
                    <a:pt x="371" y="15"/>
                  </a:lnTo>
                  <a:lnTo>
                    <a:pt x="361" y="18"/>
                  </a:lnTo>
                  <a:lnTo>
                    <a:pt x="359" y="21"/>
                  </a:lnTo>
                  <a:lnTo>
                    <a:pt x="356" y="24"/>
                  </a:lnTo>
                  <a:lnTo>
                    <a:pt x="354" y="27"/>
                  </a:lnTo>
                  <a:lnTo>
                    <a:pt x="353" y="31"/>
                  </a:lnTo>
                  <a:lnTo>
                    <a:pt x="352" y="41"/>
                  </a:lnTo>
                  <a:lnTo>
                    <a:pt x="352" y="41"/>
                  </a:lnTo>
                  <a:lnTo>
                    <a:pt x="327" y="41"/>
                  </a:lnTo>
                  <a:lnTo>
                    <a:pt x="327" y="41"/>
                  </a:lnTo>
                  <a:lnTo>
                    <a:pt x="320" y="40"/>
                  </a:lnTo>
                  <a:lnTo>
                    <a:pt x="312" y="38"/>
                  </a:lnTo>
                  <a:lnTo>
                    <a:pt x="305" y="34"/>
                  </a:lnTo>
                  <a:lnTo>
                    <a:pt x="298" y="30"/>
                  </a:lnTo>
                  <a:lnTo>
                    <a:pt x="290" y="24"/>
                  </a:lnTo>
                  <a:lnTo>
                    <a:pt x="283" y="17"/>
                  </a:lnTo>
                  <a:lnTo>
                    <a:pt x="277" y="9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9" y="13"/>
                  </a:lnTo>
                  <a:lnTo>
                    <a:pt x="266" y="24"/>
                  </a:lnTo>
                  <a:lnTo>
                    <a:pt x="260" y="34"/>
                  </a:lnTo>
                  <a:lnTo>
                    <a:pt x="253" y="44"/>
                  </a:lnTo>
                  <a:lnTo>
                    <a:pt x="245" y="52"/>
                  </a:lnTo>
                  <a:lnTo>
                    <a:pt x="235" y="57"/>
                  </a:lnTo>
                  <a:lnTo>
                    <a:pt x="224" y="61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7" y="62"/>
                  </a:lnTo>
                  <a:lnTo>
                    <a:pt x="201" y="60"/>
                  </a:lnTo>
                  <a:lnTo>
                    <a:pt x="188" y="54"/>
                  </a:lnTo>
                  <a:lnTo>
                    <a:pt x="172" y="45"/>
                  </a:lnTo>
                  <a:lnTo>
                    <a:pt x="154" y="36"/>
                  </a:lnTo>
                  <a:lnTo>
                    <a:pt x="136" y="25"/>
                  </a:lnTo>
                  <a:lnTo>
                    <a:pt x="117" y="16"/>
                  </a:lnTo>
                  <a:lnTo>
                    <a:pt x="109" y="13"/>
                  </a:lnTo>
                  <a:lnTo>
                    <a:pt x="100" y="10"/>
                  </a:lnTo>
                  <a:lnTo>
                    <a:pt x="92" y="9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1" y="9"/>
                  </a:lnTo>
                  <a:lnTo>
                    <a:pt x="77" y="10"/>
                  </a:lnTo>
                  <a:lnTo>
                    <a:pt x="74" y="14"/>
                  </a:lnTo>
                  <a:lnTo>
                    <a:pt x="70" y="17"/>
                  </a:lnTo>
                  <a:lnTo>
                    <a:pt x="67" y="25"/>
                  </a:lnTo>
                  <a:lnTo>
                    <a:pt x="66" y="34"/>
                  </a:lnTo>
                  <a:lnTo>
                    <a:pt x="66" y="34"/>
                  </a:lnTo>
                  <a:lnTo>
                    <a:pt x="55" y="33"/>
                  </a:lnTo>
                  <a:lnTo>
                    <a:pt x="46" y="31"/>
                  </a:lnTo>
                  <a:lnTo>
                    <a:pt x="39" y="29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28" y="32"/>
                  </a:lnTo>
                  <a:lnTo>
                    <a:pt x="23" y="40"/>
                  </a:lnTo>
                  <a:lnTo>
                    <a:pt x="20" y="50"/>
                  </a:lnTo>
                  <a:lnTo>
                    <a:pt x="18" y="56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18" y="69"/>
                  </a:lnTo>
                  <a:lnTo>
                    <a:pt x="20" y="75"/>
                  </a:lnTo>
                  <a:lnTo>
                    <a:pt x="22" y="85"/>
                  </a:lnTo>
                  <a:lnTo>
                    <a:pt x="24" y="93"/>
                  </a:lnTo>
                  <a:lnTo>
                    <a:pt x="25" y="103"/>
                  </a:lnTo>
                  <a:lnTo>
                    <a:pt x="25" y="103"/>
                  </a:lnTo>
                  <a:lnTo>
                    <a:pt x="24" y="113"/>
                  </a:lnTo>
                  <a:lnTo>
                    <a:pt x="22" y="120"/>
                  </a:lnTo>
                  <a:lnTo>
                    <a:pt x="17" y="124"/>
                  </a:lnTo>
                  <a:lnTo>
                    <a:pt x="13" y="128"/>
                  </a:lnTo>
                  <a:lnTo>
                    <a:pt x="8" y="131"/>
                  </a:lnTo>
                  <a:lnTo>
                    <a:pt x="4" y="136"/>
                  </a:lnTo>
                  <a:lnTo>
                    <a:pt x="1" y="140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0" y="154"/>
                  </a:lnTo>
                  <a:lnTo>
                    <a:pt x="1" y="161"/>
                  </a:lnTo>
                  <a:lnTo>
                    <a:pt x="4" y="167"/>
                  </a:lnTo>
                  <a:lnTo>
                    <a:pt x="7" y="172"/>
                  </a:lnTo>
                  <a:lnTo>
                    <a:pt x="15" y="183"/>
                  </a:lnTo>
                  <a:lnTo>
                    <a:pt x="23" y="193"/>
                  </a:lnTo>
                  <a:lnTo>
                    <a:pt x="43" y="209"/>
                  </a:lnTo>
                  <a:lnTo>
                    <a:pt x="52" y="217"/>
                  </a:lnTo>
                  <a:lnTo>
                    <a:pt x="59" y="224"/>
                  </a:lnTo>
                  <a:lnTo>
                    <a:pt x="59" y="224"/>
                  </a:lnTo>
                  <a:lnTo>
                    <a:pt x="68" y="239"/>
                  </a:lnTo>
                  <a:lnTo>
                    <a:pt x="75" y="256"/>
                  </a:lnTo>
                  <a:lnTo>
                    <a:pt x="82" y="275"/>
                  </a:lnTo>
                  <a:lnTo>
                    <a:pt x="88" y="294"/>
                  </a:lnTo>
                  <a:lnTo>
                    <a:pt x="94" y="314"/>
                  </a:lnTo>
                  <a:lnTo>
                    <a:pt x="101" y="332"/>
                  </a:lnTo>
                  <a:lnTo>
                    <a:pt x="108" y="350"/>
                  </a:lnTo>
                  <a:lnTo>
                    <a:pt x="117" y="365"/>
                  </a:lnTo>
                  <a:lnTo>
                    <a:pt x="117" y="365"/>
                  </a:lnTo>
                  <a:lnTo>
                    <a:pt x="114" y="372"/>
                  </a:lnTo>
                  <a:lnTo>
                    <a:pt x="114" y="372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4" name="Freeform 82">
              <a:extLst>
                <a:ext uri="{FF2B5EF4-FFF2-40B4-BE49-F238E27FC236}">
                  <a16:creationId xmlns:a16="http://schemas.microsoft.com/office/drawing/2014/main" id="{FEFE4BD5-3415-BB5D-2790-851BFF83532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74881" y="4834369"/>
              <a:ext cx="309512" cy="276053"/>
            </a:xfrm>
            <a:custGeom>
              <a:avLst/>
              <a:gdLst/>
              <a:ahLst/>
              <a:cxnLst>
                <a:cxn ang="0">
                  <a:pos x="132" y="333"/>
                </a:cxn>
                <a:cxn ang="0">
                  <a:pos x="63" y="318"/>
                </a:cxn>
                <a:cxn ang="0">
                  <a:pos x="12" y="296"/>
                </a:cxn>
                <a:cxn ang="0">
                  <a:pos x="0" y="283"/>
                </a:cxn>
                <a:cxn ang="0">
                  <a:pos x="4" y="271"/>
                </a:cxn>
                <a:cxn ang="0">
                  <a:pos x="22" y="252"/>
                </a:cxn>
                <a:cxn ang="0">
                  <a:pos x="56" y="220"/>
                </a:cxn>
                <a:cxn ang="0">
                  <a:pos x="66" y="202"/>
                </a:cxn>
                <a:cxn ang="0">
                  <a:pos x="66" y="188"/>
                </a:cxn>
                <a:cxn ang="0">
                  <a:pos x="58" y="178"/>
                </a:cxn>
                <a:cxn ang="0">
                  <a:pos x="50" y="168"/>
                </a:cxn>
                <a:cxn ang="0">
                  <a:pos x="50" y="154"/>
                </a:cxn>
                <a:cxn ang="0">
                  <a:pos x="61" y="131"/>
                </a:cxn>
                <a:cxn ang="0">
                  <a:pos x="67" y="107"/>
                </a:cxn>
                <a:cxn ang="0">
                  <a:pos x="65" y="85"/>
                </a:cxn>
                <a:cxn ang="0">
                  <a:pos x="58" y="71"/>
                </a:cxn>
                <a:cxn ang="0">
                  <a:pos x="48" y="66"/>
                </a:cxn>
                <a:cxn ang="0">
                  <a:pos x="48" y="44"/>
                </a:cxn>
                <a:cxn ang="0">
                  <a:pos x="74" y="44"/>
                </a:cxn>
                <a:cxn ang="0">
                  <a:pos x="99" y="57"/>
                </a:cxn>
                <a:cxn ang="0">
                  <a:pos x="122" y="63"/>
                </a:cxn>
                <a:cxn ang="0">
                  <a:pos x="130" y="61"/>
                </a:cxn>
                <a:cxn ang="0">
                  <a:pos x="142" y="49"/>
                </a:cxn>
                <a:cxn ang="0">
                  <a:pos x="147" y="20"/>
                </a:cxn>
                <a:cxn ang="0">
                  <a:pos x="149" y="3"/>
                </a:cxn>
                <a:cxn ang="0">
                  <a:pos x="174" y="36"/>
                </a:cxn>
                <a:cxn ang="0">
                  <a:pos x="201" y="64"/>
                </a:cxn>
                <a:cxn ang="0">
                  <a:pos x="210" y="70"/>
                </a:cxn>
                <a:cxn ang="0">
                  <a:pos x="236" y="74"/>
                </a:cxn>
                <a:cxn ang="0">
                  <a:pos x="266" y="74"/>
                </a:cxn>
                <a:cxn ang="0">
                  <a:pos x="277" y="82"/>
                </a:cxn>
                <a:cxn ang="0">
                  <a:pos x="289" y="111"/>
                </a:cxn>
                <a:cxn ang="0">
                  <a:pos x="299" y="122"/>
                </a:cxn>
                <a:cxn ang="0">
                  <a:pos x="308" y="125"/>
                </a:cxn>
                <a:cxn ang="0">
                  <a:pos x="352" y="122"/>
                </a:cxn>
                <a:cxn ang="0">
                  <a:pos x="364" y="124"/>
                </a:cxn>
                <a:cxn ang="0">
                  <a:pos x="367" y="145"/>
                </a:cxn>
                <a:cxn ang="0">
                  <a:pos x="367" y="157"/>
                </a:cxn>
                <a:cxn ang="0">
                  <a:pos x="375" y="186"/>
                </a:cxn>
                <a:cxn ang="0">
                  <a:pos x="394" y="216"/>
                </a:cxn>
                <a:cxn ang="0">
                  <a:pos x="382" y="250"/>
                </a:cxn>
                <a:cxn ang="0">
                  <a:pos x="357" y="273"/>
                </a:cxn>
                <a:cxn ang="0">
                  <a:pos x="335" y="279"/>
                </a:cxn>
                <a:cxn ang="0">
                  <a:pos x="310" y="270"/>
                </a:cxn>
                <a:cxn ang="0">
                  <a:pos x="258" y="241"/>
                </a:cxn>
                <a:cxn ang="0">
                  <a:pos x="222" y="226"/>
                </a:cxn>
                <a:cxn ang="0">
                  <a:pos x="206" y="224"/>
                </a:cxn>
                <a:cxn ang="0">
                  <a:pos x="196" y="230"/>
                </a:cxn>
                <a:cxn ang="0">
                  <a:pos x="188" y="250"/>
                </a:cxn>
                <a:cxn ang="0">
                  <a:pos x="168" y="247"/>
                </a:cxn>
                <a:cxn ang="0">
                  <a:pos x="154" y="242"/>
                </a:cxn>
                <a:cxn ang="0">
                  <a:pos x="142" y="266"/>
                </a:cxn>
                <a:cxn ang="0">
                  <a:pos x="140" y="279"/>
                </a:cxn>
                <a:cxn ang="0">
                  <a:pos x="144" y="301"/>
                </a:cxn>
                <a:cxn ang="0">
                  <a:pos x="147" y="319"/>
                </a:cxn>
                <a:cxn ang="0">
                  <a:pos x="151" y="332"/>
                </a:cxn>
                <a:cxn ang="0">
                  <a:pos x="147" y="334"/>
                </a:cxn>
              </a:cxnLst>
              <a:rect l="0" t="0" r="r" b="b"/>
              <a:pathLst>
                <a:path w="394" h="334">
                  <a:moveTo>
                    <a:pt x="147" y="334"/>
                  </a:moveTo>
                  <a:lnTo>
                    <a:pt x="147" y="334"/>
                  </a:lnTo>
                  <a:lnTo>
                    <a:pt x="132" y="333"/>
                  </a:lnTo>
                  <a:lnTo>
                    <a:pt x="113" y="330"/>
                  </a:lnTo>
                  <a:lnTo>
                    <a:pt x="89" y="324"/>
                  </a:lnTo>
                  <a:lnTo>
                    <a:pt x="63" y="318"/>
                  </a:lnTo>
                  <a:lnTo>
                    <a:pt x="39" y="310"/>
                  </a:lnTo>
                  <a:lnTo>
                    <a:pt x="20" y="301"/>
                  </a:lnTo>
                  <a:lnTo>
                    <a:pt x="12" y="296"/>
                  </a:lnTo>
                  <a:lnTo>
                    <a:pt x="6" y="292"/>
                  </a:lnTo>
                  <a:lnTo>
                    <a:pt x="2" y="287"/>
                  </a:lnTo>
                  <a:lnTo>
                    <a:pt x="0" y="283"/>
                  </a:lnTo>
                  <a:lnTo>
                    <a:pt x="0" y="283"/>
                  </a:lnTo>
                  <a:lnTo>
                    <a:pt x="1" y="277"/>
                  </a:lnTo>
                  <a:lnTo>
                    <a:pt x="4" y="271"/>
                  </a:lnTo>
                  <a:lnTo>
                    <a:pt x="7" y="265"/>
                  </a:lnTo>
                  <a:lnTo>
                    <a:pt x="10" y="261"/>
                  </a:lnTo>
                  <a:lnTo>
                    <a:pt x="22" y="252"/>
                  </a:lnTo>
                  <a:lnTo>
                    <a:pt x="33" y="241"/>
                  </a:lnTo>
                  <a:lnTo>
                    <a:pt x="46" y="232"/>
                  </a:lnTo>
                  <a:lnTo>
                    <a:pt x="56" y="220"/>
                  </a:lnTo>
                  <a:lnTo>
                    <a:pt x="60" y="215"/>
                  </a:lnTo>
                  <a:lnTo>
                    <a:pt x="63" y="209"/>
                  </a:lnTo>
                  <a:lnTo>
                    <a:pt x="66" y="202"/>
                  </a:lnTo>
                  <a:lnTo>
                    <a:pt x="67" y="195"/>
                  </a:lnTo>
                  <a:lnTo>
                    <a:pt x="67" y="195"/>
                  </a:lnTo>
                  <a:lnTo>
                    <a:pt x="66" y="188"/>
                  </a:lnTo>
                  <a:lnTo>
                    <a:pt x="63" y="185"/>
                  </a:lnTo>
                  <a:lnTo>
                    <a:pt x="61" y="181"/>
                  </a:lnTo>
                  <a:lnTo>
                    <a:pt x="58" y="178"/>
                  </a:lnTo>
                  <a:lnTo>
                    <a:pt x="54" y="176"/>
                  </a:lnTo>
                  <a:lnTo>
                    <a:pt x="51" y="172"/>
                  </a:lnTo>
                  <a:lnTo>
                    <a:pt x="50" y="168"/>
                  </a:lnTo>
                  <a:lnTo>
                    <a:pt x="48" y="162"/>
                  </a:lnTo>
                  <a:lnTo>
                    <a:pt x="48" y="162"/>
                  </a:lnTo>
                  <a:lnTo>
                    <a:pt x="50" y="154"/>
                  </a:lnTo>
                  <a:lnTo>
                    <a:pt x="51" y="148"/>
                  </a:lnTo>
                  <a:lnTo>
                    <a:pt x="58" y="136"/>
                  </a:lnTo>
                  <a:lnTo>
                    <a:pt x="61" y="131"/>
                  </a:lnTo>
                  <a:lnTo>
                    <a:pt x="63" y="124"/>
                  </a:lnTo>
                  <a:lnTo>
                    <a:pt x="66" y="116"/>
                  </a:lnTo>
                  <a:lnTo>
                    <a:pt x="67" y="107"/>
                  </a:lnTo>
                  <a:lnTo>
                    <a:pt x="67" y="107"/>
                  </a:lnTo>
                  <a:lnTo>
                    <a:pt x="66" y="92"/>
                  </a:lnTo>
                  <a:lnTo>
                    <a:pt x="65" y="85"/>
                  </a:lnTo>
                  <a:lnTo>
                    <a:pt x="63" y="79"/>
                  </a:lnTo>
                  <a:lnTo>
                    <a:pt x="60" y="74"/>
                  </a:lnTo>
                  <a:lnTo>
                    <a:pt x="58" y="71"/>
                  </a:lnTo>
                  <a:lnTo>
                    <a:pt x="53" y="67"/>
                  </a:lnTo>
                  <a:lnTo>
                    <a:pt x="48" y="66"/>
                  </a:lnTo>
                  <a:lnTo>
                    <a:pt x="48" y="6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67" y="44"/>
                  </a:lnTo>
                  <a:lnTo>
                    <a:pt x="67" y="44"/>
                  </a:lnTo>
                  <a:lnTo>
                    <a:pt x="74" y="44"/>
                  </a:lnTo>
                  <a:lnTo>
                    <a:pt x="81" y="47"/>
                  </a:lnTo>
                  <a:lnTo>
                    <a:pt x="93" y="54"/>
                  </a:lnTo>
                  <a:lnTo>
                    <a:pt x="99" y="57"/>
                  </a:lnTo>
                  <a:lnTo>
                    <a:pt x="105" y="59"/>
                  </a:lnTo>
                  <a:lnTo>
                    <a:pt x="113" y="62"/>
                  </a:lnTo>
                  <a:lnTo>
                    <a:pt x="122" y="63"/>
                  </a:lnTo>
                  <a:lnTo>
                    <a:pt x="122" y="63"/>
                  </a:lnTo>
                  <a:lnTo>
                    <a:pt x="127" y="62"/>
                  </a:lnTo>
                  <a:lnTo>
                    <a:pt x="130" y="61"/>
                  </a:lnTo>
                  <a:lnTo>
                    <a:pt x="134" y="58"/>
                  </a:lnTo>
                  <a:lnTo>
                    <a:pt x="137" y="56"/>
                  </a:lnTo>
                  <a:lnTo>
                    <a:pt x="142" y="49"/>
                  </a:lnTo>
                  <a:lnTo>
                    <a:pt x="144" y="41"/>
                  </a:lnTo>
                  <a:lnTo>
                    <a:pt x="146" y="31"/>
                  </a:lnTo>
                  <a:lnTo>
                    <a:pt x="147" y="2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9" y="3"/>
                  </a:lnTo>
                  <a:lnTo>
                    <a:pt x="151" y="9"/>
                  </a:lnTo>
                  <a:lnTo>
                    <a:pt x="161" y="21"/>
                  </a:lnTo>
                  <a:lnTo>
                    <a:pt x="174" y="36"/>
                  </a:lnTo>
                  <a:lnTo>
                    <a:pt x="188" y="51"/>
                  </a:lnTo>
                  <a:lnTo>
                    <a:pt x="188" y="51"/>
                  </a:lnTo>
                  <a:lnTo>
                    <a:pt x="201" y="64"/>
                  </a:lnTo>
                  <a:lnTo>
                    <a:pt x="206" y="69"/>
                  </a:lnTo>
                  <a:lnTo>
                    <a:pt x="210" y="70"/>
                  </a:lnTo>
                  <a:lnTo>
                    <a:pt x="210" y="70"/>
                  </a:lnTo>
                  <a:lnTo>
                    <a:pt x="220" y="72"/>
                  </a:lnTo>
                  <a:lnTo>
                    <a:pt x="228" y="74"/>
                  </a:lnTo>
                  <a:lnTo>
                    <a:pt x="236" y="74"/>
                  </a:lnTo>
                  <a:lnTo>
                    <a:pt x="244" y="74"/>
                  </a:lnTo>
                  <a:lnTo>
                    <a:pt x="259" y="74"/>
                  </a:lnTo>
                  <a:lnTo>
                    <a:pt x="266" y="74"/>
                  </a:lnTo>
                  <a:lnTo>
                    <a:pt x="273" y="77"/>
                  </a:lnTo>
                  <a:lnTo>
                    <a:pt x="273" y="77"/>
                  </a:lnTo>
                  <a:lnTo>
                    <a:pt x="277" y="82"/>
                  </a:lnTo>
                  <a:lnTo>
                    <a:pt x="280" y="88"/>
                  </a:lnTo>
                  <a:lnTo>
                    <a:pt x="285" y="103"/>
                  </a:lnTo>
                  <a:lnTo>
                    <a:pt x="289" y="111"/>
                  </a:lnTo>
                  <a:lnTo>
                    <a:pt x="292" y="117"/>
                  </a:lnTo>
                  <a:lnTo>
                    <a:pt x="296" y="120"/>
                  </a:lnTo>
                  <a:lnTo>
                    <a:pt x="299" y="122"/>
                  </a:lnTo>
                  <a:lnTo>
                    <a:pt x="304" y="124"/>
                  </a:lnTo>
                  <a:lnTo>
                    <a:pt x="308" y="125"/>
                  </a:lnTo>
                  <a:lnTo>
                    <a:pt x="308" y="125"/>
                  </a:lnTo>
                  <a:lnTo>
                    <a:pt x="321" y="124"/>
                  </a:lnTo>
                  <a:lnTo>
                    <a:pt x="334" y="123"/>
                  </a:lnTo>
                  <a:lnTo>
                    <a:pt x="352" y="122"/>
                  </a:lnTo>
                  <a:lnTo>
                    <a:pt x="352" y="122"/>
                  </a:lnTo>
                  <a:lnTo>
                    <a:pt x="360" y="122"/>
                  </a:lnTo>
                  <a:lnTo>
                    <a:pt x="364" y="124"/>
                  </a:lnTo>
                  <a:lnTo>
                    <a:pt x="366" y="127"/>
                  </a:lnTo>
                  <a:lnTo>
                    <a:pt x="367" y="133"/>
                  </a:lnTo>
                  <a:lnTo>
                    <a:pt x="367" y="145"/>
                  </a:lnTo>
                  <a:lnTo>
                    <a:pt x="367" y="150"/>
                  </a:lnTo>
                  <a:lnTo>
                    <a:pt x="367" y="157"/>
                  </a:lnTo>
                  <a:lnTo>
                    <a:pt x="367" y="157"/>
                  </a:lnTo>
                  <a:lnTo>
                    <a:pt x="368" y="163"/>
                  </a:lnTo>
                  <a:lnTo>
                    <a:pt x="369" y="170"/>
                  </a:lnTo>
                  <a:lnTo>
                    <a:pt x="375" y="186"/>
                  </a:lnTo>
                  <a:lnTo>
                    <a:pt x="383" y="202"/>
                  </a:lnTo>
                  <a:lnTo>
                    <a:pt x="394" y="216"/>
                  </a:lnTo>
                  <a:lnTo>
                    <a:pt x="394" y="216"/>
                  </a:lnTo>
                  <a:lnTo>
                    <a:pt x="391" y="229"/>
                  </a:lnTo>
                  <a:lnTo>
                    <a:pt x="388" y="240"/>
                  </a:lnTo>
                  <a:lnTo>
                    <a:pt x="382" y="250"/>
                  </a:lnTo>
                  <a:lnTo>
                    <a:pt x="375" y="260"/>
                  </a:lnTo>
                  <a:lnTo>
                    <a:pt x="367" y="268"/>
                  </a:lnTo>
                  <a:lnTo>
                    <a:pt x="357" y="273"/>
                  </a:lnTo>
                  <a:lnTo>
                    <a:pt x="346" y="277"/>
                  </a:lnTo>
                  <a:lnTo>
                    <a:pt x="335" y="279"/>
                  </a:lnTo>
                  <a:lnTo>
                    <a:pt x="335" y="279"/>
                  </a:lnTo>
                  <a:lnTo>
                    <a:pt x="329" y="278"/>
                  </a:lnTo>
                  <a:lnTo>
                    <a:pt x="323" y="276"/>
                  </a:lnTo>
                  <a:lnTo>
                    <a:pt x="310" y="270"/>
                  </a:lnTo>
                  <a:lnTo>
                    <a:pt x="294" y="261"/>
                  </a:lnTo>
                  <a:lnTo>
                    <a:pt x="276" y="252"/>
                  </a:lnTo>
                  <a:lnTo>
                    <a:pt x="258" y="241"/>
                  </a:lnTo>
                  <a:lnTo>
                    <a:pt x="239" y="232"/>
                  </a:lnTo>
                  <a:lnTo>
                    <a:pt x="231" y="229"/>
                  </a:lnTo>
                  <a:lnTo>
                    <a:pt x="222" y="226"/>
                  </a:lnTo>
                  <a:lnTo>
                    <a:pt x="214" y="225"/>
                  </a:lnTo>
                  <a:lnTo>
                    <a:pt x="206" y="224"/>
                  </a:lnTo>
                  <a:lnTo>
                    <a:pt x="206" y="224"/>
                  </a:lnTo>
                  <a:lnTo>
                    <a:pt x="203" y="225"/>
                  </a:lnTo>
                  <a:lnTo>
                    <a:pt x="199" y="226"/>
                  </a:lnTo>
                  <a:lnTo>
                    <a:pt x="196" y="230"/>
                  </a:lnTo>
                  <a:lnTo>
                    <a:pt x="192" y="233"/>
                  </a:lnTo>
                  <a:lnTo>
                    <a:pt x="189" y="241"/>
                  </a:lnTo>
                  <a:lnTo>
                    <a:pt x="188" y="250"/>
                  </a:lnTo>
                  <a:lnTo>
                    <a:pt x="188" y="250"/>
                  </a:lnTo>
                  <a:lnTo>
                    <a:pt x="177" y="249"/>
                  </a:lnTo>
                  <a:lnTo>
                    <a:pt x="168" y="247"/>
                  </a:lnTo>
                  <a:lnTo>
                    <a:pt x="161" y="245"/>
                  </a:lnTo>
                  <a:lnTo>
                    <a:pt x="154" y="242"/>
                  </a:lnTo>
                  <a:lnTo>
                    <a:pt x="154" y="242"/>
                  </a:lnTo>
                  <a:lnTo>
                    <a:pt x="150" y="248"/>
                  </a:lnTo>
                  <a:lnTo>
                    <a:pt x="145" y="256"/>
                  </a:lnTo>
                  <a:lnTo>
                    <a:pt x="142" y="266"/>
                  </a:lnTo>
                  <a:lnTo>
                    <a:pt x="140" y="272"/>
                  </a:lnTo>
                  <a:lnTo>
                    <a:pt x="140" y="279"/>
                  </a:lnTo>
                  <a:lnTo>
                    <a:pt x="140" y="279"/>
                  </a:lnTo>
                  <a:lnTo>
                    <a:pt x="140" y="285"/>
                  </a:lnTo>
                  <a:lnTo>
                    <a:pt x="142" y="291"/>
                  </a:lnTo>
                  <a:lnTo>
                    <a:pt x="144" y="301"/>
                  </a:lnTo>
                  <a:lnTo>
                    <a:pt x="146" y="309"/>
                  </a:lnTo>
                  <a:lnTo>
                    <a:pt x="147" y="319"/>
                  </a:lnTo>
                  <a:lnTo>
                    <a:pt x="147" y="319"/>
                  </a:lnTo>
                  <a:lnTo>
                    <a:pt x="149" y="325"/>
                  </a:lnTo>
                  <a:lnTo>
                    <a:pt x="151" y="330"/>
                  </a:lnTo>
                  <a:lnTo>
                    <a:pt x="151" y="332"/>
                  </a:lnTo>
                  <a:lnTo>
                    <a:pt x="147" y="334"/>
                  </a:lnTo>
                  <a:lnTo>
                    <a:pt x="147" y="334"/>
                  </a:lnTo>
                  <a:lnTo>
                    <a:pt x="147" y="334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5" name="Freeform 83">
              <a:extLst>
                <a:ext uri="{FF2B5EF4-FFF2-40B4-BE49-F238E27FC236}">
                  <a16:creationId xmlns:a16="http://schemas.microsoft.com/office/drawing/2014/main" id="{A4C93230-8117-7090-E377-8593001B45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67410" y="4399627"/>
              <a:ext cx="199533" cy="228116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6" y="71"/>
                </a:cxn>
                <a:cxn ang="0">
                  <a:pos x="10" y="111"/>
                </a:cxn>
                <a:cxn ang="0">
                  <a:pos x="15" y="131"/>
                </a:cxn>
                <a:cxn ang="0">
                  <a:pos x="21" y="139"/>
                </a:cxn>
                <a:cxn ang="0">
                  <a:pos x="42" y="159"/>
                </a:cxn>
                <a:cxn ang="0">
                  <a:pos x="54" y="174"/>
                </a:cxn>
                <a:cxn ang="0">
                  <a:pos x="59" y="189"/>
                </a:cxn>
                <a:cxn ang="0">
                  <a:pos x="59" y="194"/>
                </a:cxn>
                <a:cxn ang="0">
                  <a:pos x="59" y="208"/>
                </a:cxn>
                <a:cxn ang="0">
                  <a:pos x="63" y="226"/>
                </a:cxn>
                <a:cxn ang="0">
                  <a:pos x="72" y="246"/>
                </a:cxn>
                <a:cxn ang="0">
                  <a:pos x="84" y="263"/>
                </a:cxn>
                <a:cxn ang="0">
                  <a:pos x="101" y="275"/>
                </a:cxn>
                <a:cxn ang="0">
                  <a:pos x="126" y="275"/>
                </a:cxn>
                <a:cxn ang="0">
                  <a:pos x="126" y="275"/>
                </a:cxn>
                <a:cxn ang="0">
                  <a:pos x="127" y="262"/>
                </a:cxn>
                <a:cxn ang="0">
                  <a:pos x="132" y="252"/>
                </a:cxn>
                <a:cxn ang="0">
                  <a:pos x="137" y="245"/>
                </a:cxn>
                <a:cxn ang="0">
                  <a:pos x="145" y="241"/>
                </a:cxn>
                <a:cxn ang="0">
                  <a:pos x="166" y="238"/>
                </a:cxn>
                <a:cxn ang="0">
                  <a:pos x="188" y="238"/>
                </a:cxn>
                <a:cxn ang="0">
                  <a:pos x="197" y="207"/>
                </a:cxn>
                <a:cxn ang="0">
                  <a:pos x="211" y="172"/>
                </a:cxn>
                <a:cxn ang="0">
                  <a:pos x="213" y="169"/>
                </a:cxn>
                <a:cxn ang="0">
                  <a:pos x="236" y="131"/>
                </a:cxn>
                <a:cxn ang="0">
                  <a:pos x="236" y="142"/>
                </a:cxn>
                <a:cxn ang="0">
                  <a:pos x="236" y="131"/>
                </a:cxn>
                <a:cxn ang="0">
                  <a:pos x="239" y="122"/>
                </a:cxn>
                <a:cxn ang="0">
                  <a:pos x="251" y="105"/>
                </a:cxn>
                <a:cxn ang="0">
                  <a:pos x="255" y="95"/>
                </a:cxn>
                <a:cxn ang="0">
                  <a:pos x="254" y="86"/>
                </a:cxn>
                <a:cxn ang="0">
                  <a:pos x="250" y="71"/>
                </a:cxn>
                <a:cxn ang="0">
                  <a:pos x="243" y="61"/>
                </a:cxn>
                <a:cxn ang="0">
                  <a:pos x="231" y="47"/>
                </a:cxn>
                <a:cxn ang="0">
                  <a:pos x="218" y="34"/>
                </a:cxn>
                <a:cxn ang="0">
                  <a:pos x="211" y="23"/>
                </a:cxn>
                <a:cxn ang="0">
                  <a:pos x="208" y="8"/>
                </a:cxn>
                <a:cxn ang="0">
                  <a:pos x="206" y="0"/>
                </a:cxn>
                <a:cxn ang="0">
                  <a:pos x="203" y="0"/>
                </a:cxn>
                <a:cxn ang="0">
                  <a:pos x="197" y="3"/>
                </a:cxn>
                <a:cxn ang="0">
                  <a:pos x="179" y="15"/>
                </a:cxn>
                <a:cxn ang="0">
                  <a:pos x="170" y="17"/>
                </a:cxn>
                <a:cxn ang="0">
                  <a:pos x="166" y="17"/>
                </a:cxn>
                <a:cxn ang="0">
                  <a:pos x="159" y="12"/>
                </a:cxn>
                <a:cxn ang="0">
                  <a:pos x="151" y="8"/>
                </a:cxn>
                <a:cxn ang="0">
                  <a:pos x="148" y="7"/>
                </a:cxn>
                <a:cxn ang="0">
                  <a:pos x="140" y="11"/>
                </a:cxn>
                <a:cxn ang="0">
                  <a:pos x="135" y="19"/>
                </a:cxn>
                <a:cxn ang="0">
                  <a:pos x="128" y="29"/>
                </a:cxn>
                <a:cxn ang="0">
                  <a:pos x="119" y="32"/>
                </a:cxn>
                <a:cxn ang="0">
                  <a:pos x="111" y="31"/>
                </a:cxn>
                <a:cxn ang="0">
                  <a:pos x="99" y="23"/>
                </a:cxn>
                <a:cxn ang="0">
                  <a:pos x="89" y="12"/>
                </a:cxn>
                <a:cxn ang="0">
                  <a:pos x="76" y="4"/>
                </a:cxn>
                <a:cxn ang="0">
                  <a:pos x="67" y="3"/>
                </a:cxn>
                <a:cxn ang="0">
                  <a:pos x="61" y="3"/>
                </a:cxn>
                <a:cxn ang="0">
                  <a:pos x="51" y="6"/>
                </a:cxn>
                <a:cxn ang="0">
                  <a:pos x="38" y="14"/>
                </a:cxn>
                <a:cxn ang="0">
                  <a:pos x="18" y="35"/>
                </a:cxn>
                <a:cxn ang="0">
                  <a:pos x="0" y="47"/>
                </a:cxn>
                <a:cxn ang="0">
                  <a:pos x="0" y="52"/>
                </a:cxn>
              </a:cxnLst>
              <a:rect l="0" t="0" r="r" b="b"/>
              <a:pathLst>
                <a:path w="255" h="275">
                  <a:moveTo>
                    <a:pt x="0" y="52"/>
                  </a:moveTo>
                  <a:lnTo>
                    <a:pt x="0" y="52"/>
                  </a:lnTo>
                  <a:lnTo>
                    <a:pt x="4" y="61"/>
                  </a:lnTo>
                  <a:lnTo>
                    <a:pt x="6" y="71"/>
                  </a:lnTo>
                  <a:lnTo>
                    <a:pt x="8" y="91"/>
                  </a:lnTo>
                  <a:lnTo>
                    <a:pt x="10" y="111"/>
                  </a:lnTo>
                  <a:lnTo>
                    <a:pt x="12" y="122"/>
                  </a:lnTo>
                  <a:lnTo>
                    <a:pt x="15" y="131"/>
                  </a:lnTo>
                  <a:lnTo>
                    <a:pt x="15" y="131"/>
                  </a:lnTo>
                  <a:lnTo>
                    <a:pt x="21" y="139"/>
                  </a:lnTo>
                  <a:lnTo>
                    <a:pt x="27" y="146"/>
                  </a:lnTo>
                  <a:lnTo>
                    <a:pt x="42" y="159"/>
                  </a:lnTo>
                  <a:lnTo>
                    <a:pt x="49" y="166"/>
                  </a:lnTo>
                  <a:lnTo>
                    <a:pt x="54" y="174"/>
                  </a:lnTo>
                  <a:lnTo>
                    <a:pt x="58" y="183"/>
                  </a:lnTo>
                  <a:lnTo>
                    <a:pt x="59" y="189"/>
                  </a:lnTo>
                  <a:lnTo>
                    <a:pt x="59" y="194"/>
                  </a:lnTo>
                  <a:lnTo>
                    <a:pt x="59" y="194"/>
                  </a:lnTo>
                  <a:lnTo>
                    <a:pt x="59" y="208"/>
                  </a:lnTo>
                  <a:lnTo>
                    <a:pt x="59" y="208"/>
                  </a:lnTo>
                  <a:lnTo>
                    <a:pt x="60" y="217"/>
                  </a:lnTo>
                  <a:lnTo>
                    <a:pt x="63" y="226"/>
                  </a:lnTo>
                  <a:lnTo>
                    <a:pt x="67" y="237"/>
                  </a:lnTo>
                  <a:lnTo>
                    <a:pt x="72" y="246"/>
                  </a:lnTo>
                  <a:lnTo>
                    <a:pt x="78" y="255"/>
                  </a:lnTo>
                  <a:lnTo>
                    <a:pt x="84" y="263"/>
                  </a:lnTo>
                  <a:lnTo>
                    <a:pt x="92" y="270"/>
                  </a:lnTo>
                  <a:lnTo>
                    <a:pt x="101" y="275"/>
                  </a:lnTo>
                  <a:lnTo>
                    <a:pt x="101" y="275"/>
                  </a:lnTo>
                  <a:lnTo>
                    <a:pt x="126" y="275"/>
                  </a:lnTo>
                  <a:lnTo>
                    <a:pt x="126" y="275"/>
                  </a:lnTo>
                  <a:lnTo>
                    <a:pt x="126" y="275"/>
                  </a:lnTo>
                  <a:lnTo>
                    <a:pt x="126" y="268"/>
                  </a:lnTo>
                  <a:lnTo>
                    <a:pt x="127" y="262"/>
                  </a:lnTo>
                  <a:lnTo>
                    <a:pt x="129" y="256"/>
                  </a:lnTo>
                  <a:lnTo>
                    <a:pt x="132" y="252"/>
                  </a:lnTo>
                  <a:lnTo>
                    <a:pt x="134" y="248"/>
                  </a:lnTo>
                  <a:lnTo>
                    <a:pt x="137" y="245"/>
                  </a:lnTo>
                  <a:lnTo>
                    <a:pt x="142" y="243"/>
                  </a:lnTo>
                  <a:lnTo>
                    <a:pt x="145" y="241"/>
                  </a:lnTo>
                  <a:lnTo>
                    <a:pt x="156" y="239"/>
                  </a:lnTo>
                  <a:lnTo>
                    <a:pt x="166" y="238"/>
                  </a:lnTo>
                  <a:lnTo>
                    <a:pt x="188" y="238"/>
                  </a:lnTo>
                  <a:lnTo>
                    <a:pt x="188" y="238"/>
                  </a:lnTo>
                  <a:lnTo>
                    <a:pt x="193" y="221"/>
                  </a:lnTo>
                  <a:lnTo>
                    <a:pt x="197" y="207"/>
                  </a:lnTo>
                  <a:lnTo>
                    <a:pt x="205" y="185"/>
                  </a:lnTo>
                  <a:lnTo>
                    <a:pt x="211" y="172"/>
                  </a:lnTo>
                  <a:lnTo>
                    <a:pt x="213" y="169"/>
                  </a:lnTo>
                  <a:lnTo>
                    <a:pt x="213" y="169"/>
                  </a:lnTo>
                  <a:lnTo>
                    <a:pt x="236" y="131"/>
                  </a:lnTo>
                  <a:lnTo>
                    <a:pt x="236" y="131"/>
                  </a:lnTo>
                  <a:lnTo>
                    <a:pt x="236" y="131"/>
                  </a:lnTo>
                  <a:lnTo>
                    <a:pt x="236" y="142"/>
                  </a:lnTo>
                  <a:lnTo>
                    <a:pt x="236" y="131"/>
                  </a:lnTo>
                  <a:lnTo>
                    <a:pt x="236" y="131"/>
                  </a:lnTo>
                  <a:lnTo>
                    <a:pt x="236" y="126"/>
                  </a:lnTo>
                  <a:lnTo>
                    <a:pt x="239" y="122"/>
                  </a:lnTo>
                  <a:lnTo>
                    <a:pt x="246" y="114"/>
                  </a:lnTo>
                  <a:lnTo>
                    <a:pt x="251" y="105"/>
                  </a:lnTo>
                  <a:lnTo>
                    <a:pt x="254" y="100"/>
                  </a:lnTo>
                  <a:lnTo>
                    <a:pt x="255" y="95"/>
                  </a:lnTo>
                  <a:lnTo>
                    <a:pt x="255" y="95"/>
                  </a:lnTo>
                  <a:lnTo>
                    <a:pt x="254" y="86"/>
                  </a:lnTo>
                  <a:lnTo>
                    <a:pt x="252" y="78"/>
                  </a:lnTo>
                  <a:lnTo>
                    <a:pt x="250" y="71"/>
                  </a:lnTo>
                  <a:lnTo>
                    <a:pt x="247" y="65"/>
                  </a:lnTo>
                  <a:lnTo>
                    <a:pt x="243" y="61"/>
                  </a:lnTo>
                  <a:lnTo>
                    <a:pt x="240" y="56"/>
                  </a:lnTo>
                  <a:lnTo>
                    <a:pt x="231" y="47"/>
                  </a:lnTo>
                  <a:lnTo>
                    <a:pt x="221" y="39"/>
                  </a:lnTo>
                  <a:lnTo>
                    <a:pt x="218" y="34"/>
                  </a:lnTo>
                  <a:lnTo>
                    <a:pt x="214" y="29"/>
                  </a:lnTo>
                  <a:lnTo>
                    <a:pt x="211" y="23"/>
                  </a:lnTo>
                  <a:lnTo>
                    <a:pt x="209" y="16"/>
                  </a:lnTo>
                  <a:lnTo>
                    <a:pt x="208" y="8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3"/>
                  </a:lnTo>
                  <a:lnTo>
                    <a:pt x="189" y="10"/>
                  </a:lnTo>
                  <a:lnTo>
                    <a:pt x="179" y="15"/>
                  </a:lnTo>
                  <a:lnTo>
                    <a:pt x="174" y="17"/>
                  </a:lnTo>
                  <a:lnTo>
                    <a:pt x="170" y="17"/>
                  </a:lnTo>
                  <a:lnTo>
                    <a:pt x="170" y="17"/>
                  </a:lnTo>
                  <a:lnTo>
                    <a:pt x="166" y="17"/>
                  </a:lnTo>
                  <a:lnTo>
                    <a:pt x="164" y="16"/>
                  </a:lnTo>
                  <a:lnTo>
                    <a:pt x="159" y="12"/>
                  </a:lnTo>
                  <a:lnTo>
                    <a:pt x="155" y="9"/>
                  </a:lnTo>
                  <a:lnTo>
                    <a:pt x="151" y="8"/>
                  </a:lnTo>
                  <a:lnTo>
                    <a:pt x="148" y="7"/>
                  </a:lnTo>
                  <a:lnTo>
                    <a:pt x="148" y="7"/>
                  </a:lnTo>
                  <a:lnTo>
                    <a:pt x="143" y="8"/>
                  </a:lnTo>
                  <a:lnTo>
                    <a:pt x="140" y="11"/>
                  </a:lnTo>
                  <a:lnTo>
                    <a:pt x="137" y="15"/>
                  </a:lnTo>
                  <a:lnTo>
                    <a:pt x="135" y="19"/>
                  </a:lnTo>
                  <a:lnTo>
                    <a:pt x="132" y="24"/>
                  </a:lnTo>
                  <a:lnTo>
                    <a:pt x="128" y="29"/>
                  </a:lnTo>
                  <a:lnTo>
                    <a:pt x="125" y="31"/>
                  </a:lnTo>
                  <a:lnTo>
                    <a:pt x="119" y="32"/>
                  </a:lnTo>
                  <a:lnTo>
                    <a:pt x="119" y="32"/>
                  </a:lnTo>
                  <a:lnTo>
                    <a:pt x="111" y="31"/>
                  </a:lnTo>
                  <a:lnTo>
                    <a:pt x="105" y="27"/>
                  </a:lnTo>
                  <a:lnTo>
                    <a:pt x="99" y="23"/>
                  </a:lnTo>
                  <a:lnTo>
                    <a:pt x="94" y="17"/>
                  </a:lnTo>
                  <a:lnTo>
                    <a:pt x="89" y="12"/>
                  </a:lnTo>
                  <a:lnTo>
                    <a:pt x="83" y="8"/>
                  </a:lnTo>
                  <a:lnTo>
                    <a:pt x="76" y="4"/>
                  </a:lnTo>
                  <a:lnTo>
                    <a:pt x="72" y="3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1" y="3"/>
                  </a:lnTo>
                  <a:lnTo>
                    <a:pt x="56" y="4"/>
                  </a:lnTo>
                  <a:lnTo>
                    <a:pt x="51" y="6"/>
                  </a:lnTo>
                  <a:lnTo>
                    <a:pt x="46" y="8"/>
                  </a:lnTo>
                  <a:lnTo>
                    <a:pt x="38" y="14"/>
                  </a:lnTo>
                  <a:lnTo>
                    <a:pt x="31" y="21"/>
                  </a:lnTo>
                  <a:lnTo>
                    <a:pt x="18" y="35"/>
                  </a:lnTo>
                  <a:lnTo>
                    <a:pt x="10" y="42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52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6" name="Freeform 84">
              <a:extLst>
                <a:ext uri="{FF2B5EF4-FFF2-40B4-BE49-F238E27FC236}">
                  <a16:creationId xmlns:a16="http://schemas.microsoft.com/office/drawing/2014/main" id="{0D00FE87-4579-B968-F8D3-8C11903FC5F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12973" y="5411271"/>
              <a:ext cx="219957" cy="418213"/>
            </a:xfrm>
            <a:custGeom>
              <a:avLst/>
              <a:gdLst/>
              <a:ahLst/>
              <a:cxnLst>
                <a:cxn ang="0">
                  <a:pos x="210" y="123"/>
                </a:cxn>
                <a:cxn ang="0">
                  <a:pos x="199" y="99"/>
                </a:cxn>
                <a:cxn ang="0">
                  <a:pos x="204" y="78"/>
                </a:cxn>
                <a:cxn ang="0">
                  <a:pos x="228" y="54"/>
                </a:cxn>
                <a:cxn ang="0">
                  <a:pos x="221" y="31"/>
                </a:cxn>
                <a:cxn ang="0">
                  <a:pos x="208" y="7"/>
                </a:cxn>
                <a:cxn ang="0">
                  <a:pos x="189" y="0"/>
                </a:cxn>
                <a:cxn ang="0">
                  <a:pos x="162" y="6"/>
                </a:cxn>
                <a:cxn ang="0">
                  <a:pos x="122" y="3"/>
                </a:cxn>
                <a:cxn ang="0">
                  <a:pos x="83" y="0"/>
                </a:cxn>
                <a:cxn ang="0">
                  <a:pos x="67" y="12"/>
                </a:cxn>
                <a:cxn ang="0">
                  <a:pos x="89" y="85"/>
                </a:cxn>
                <a:cxn ang="0">
                  <a:pos x="96" y="143"/>
                </a:cxn>
                <a:cxn ang="0">
                  <a:pos x="103" y="183"/>
                </a:cxn>
                <a:cxn ang="0">
                  <a:pos x="132" y="198"/>
                </a:cxn>
                <a:cxn ang="0">
                  <a:pos x="132" y="221"/>
                </a:cxn>
                <a:cxn ang="0">
                  <a:pos x="111" y="250"/>
                </a:cxn>
                <a:cxn ang="0">
                  <a:pos x="113" y="270"/>
                </a:cxn>
                <a:cxn ang="0">
                  <a:pos x="122" y="319"/>
                </a:cxn>
                <a:cxn ang="0">
                  <a:pos x="115" y="328"/>
                </a:cxn>
                <a:cxn ang="0">
                  <a:pos x="78" y="348"/>
                </a:cxn>
                <a:cxn ang="0">
                  <a:pos x="68" y="346"/>
                </a:cxn>
                <a:cxn ang="0">
                  <a:pos x="52" y="338"/>
                </a:cxn>
                <a:cxn ang="0">
                  <a:pos x="43" y="342"/>
                </a:cxn>
                <a:cxn ang="0">
                  <a:pos x="37" y="360"/>
                </a:cxn>
                <a:cxn ang="0">
                  <a:pos x="50" y="390"/>
                </a:cxn>
                <a:cxn ang="0">
                  <a:pos x="51" y="406"/>
                </a:cxn>
                <a:cxn ang="0">
                  <a:pos x="36" y="425"/>
                </a:cxn>
                <a:cxn ang="0">
                  <a:pos x="6" y="444"/>
                </a:cxn>
                <a:cxn ang="0">
                  <a:pos x="0" y="459"/>
                </a:cxn>
                <a:cxn ang="0">
                  <a:pos x="12" y="474"/>
                </a:cxn>
                <a:cxn ang="0">
                  <a:pos x="37" y="489"/>
                </a:cxn>
                <a:cxn ang="0">
                  <a:pos x="52" y="493"/>
                </a:cxn>
                <a:cxn ang="0">
                  <a:pos x="107" y="504"/>
                </a:cxn>
                <a:cxn ang="0">
                  <a:pos x="155" y="502"/>
                </a:cxn>
                <a:cxn ang="0">
                  <a:pos x="243" y="503"/>
                </a:cxn>
                <a:cxn ang="0">
                  <a:pos x="224" y="481"/>
                </a:cxn>
                <a:cxn ang="0">
                  <a:pos x="224" y="412"/>
                </a:cxn>
                <a:cxn ang="0">
                  <a:pos x="250" y="426"/>
                </a:cxn>
                <a:cxn ang="0">
                  <a:pos x="273" y="441"/>
                </a:cxn>
                <a:cxn ang="0">
                  <a:pos x="281" y="399"/>
                </a:cxn>
                <a:cxn ang="0">
                  <a:pos x="281" y="322"/>
                </a:cxn>
                <a:cxn ang="0">
                  <a:pos x="274" y="268"/>
                </a:cxn>
                <a:cxn ang="0">
                  <a:pos x="258" y="245"/>
                </a:cxn>
                <a:cxn ang="0">
                  <a:pos x="241" y="238"/>
                </a:cxn>
                <a:cxn ang="0">
                  <a:pos x="205" y="226"/>
                </a:cxn>
                <a:cxn ang="0">
                  <a:pos x="199" y="206"/>
                </a:cxn>
                <a:cxn ang="0">
                  <a:pos x="207" y="181"/>
                </a:cxn>
                <a:cxn ang="0">
                  <a:pos x="236" y="147"/>
                </a:cxn>
              </a:cxnLst>
              <a:rect l="0" t="0" r="r" b="b"/>
              <a:pathLst>
                <a:path w="281" h="506">
                  <a:moveTo>
                    <a:pt x="224" y="136"/>
                  </a:moveTo>
                  <a:lnTo>
                    <a:pt x="224" y="136"/>
                  </a:lnTo>
                  <a:lnTo>
                    <a:pt x="218" y="130"/>
                  </a:lnTo>
                  <a:lnTo>
                    <a:pt x="210" y="123"/>
                  </a:lnTo>
                  <a:lnTo>
                    <a:pt x="205" y="119"/>
                  </a:lnTo>
                  <a:lnTo>
                    <a:pt x="201" y="113"/>
                  </a:lnTo>
                  <a:lnTo>
                    <a:pt x="199" y="106"/>
                  </a:lnTo>
                  <a:lnTo>
                    <a:pt x="199" y="99"/>
                  </a:lnTo>
                  <a:lnTo>
                    <a:pt x="199" y="99"/>
                  </a:lnTo>
                  <a:lnTo>
                    <a:pt x="199" y="91"/>
                  </a:lnTo>
                  <a:lnTo>
                    <a:pt x="201" y="84"/>
                  </a:lnTo>
                  <a:lnTo>
                    <a:pt x="204" y="78"/>
                  </a:lnTo>
                  <a:lnTo>
                    <a:pt x="208" y="72"/>
                  </a:lnTo>
                  <a:lnTo>
                    <a:pt x="212" y="68"/>
                  </a:lnTo>
                  <a:lnTo>
                    <a:pt x="218" y="63"/>
                  </a:lnTo>
                  <a:lnTo>
                    <a:pt x="228" y="54"/>
                  </a:lnTo>
                  <a:lnTo>
                    <a:pt x="228" y="54"/>
                  </a:lnTo>
                  <a:lnTo>
                    <a:pt x="224" y="48"/>
                  </a:lnTo>
                  <a:lnTo>
                    <a:pt x="222" y="40"/>
                  </a:lnTo>
                  <a:lnTo>
                    <a:pt x="221" y="31"/>
                  </a:lnTo>
                  <a:lnTo>
                    <a:pt x="218" y="22"/>
                  </a:lnTo>
                  <a:lnTo>
                    <a:pt x="214" y="14"/>
                  </a:lnTo>
                  <a:lnTo>
                    <a:pt x="212" y="9"/>
                  </a:lnTo>
                  <a:lnTo>
                    <a:pt x="208" y="7"/>
                  </a:lnTo>
                  <a:lnTo>
                    <a:pt x="205" y="3"/>
                  </a:lnTo>
                  <a:lnTo>
                    <a:pt x="200" y="1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9" y="0"/>
                  </a:lnTo>
                  <a:lnTo>
                    <a:pt x="178" y="1"/>
                  </a:lnTo>
                  <a:lnTo>
                    <a:pt x="172" y="3"/>
                  </a:lnTo>
                  <a:lnTo>
                    <a:pt x="162" y="6"/>
                  </a:lnTo>
                  <a:lnTo>
                    <a:pt x="151" y="7"/>
                  </a:lnTo>
                  <a:lnTo>
                    <a:pt x="151" y="7"/>
                  </a:lnTo>
                  <a:lnTo>
                    <a:pt x="135" y="6"/>
                  </a:lnTo>
                  <a:lnTo>
                    <a:pt x="122" y="3"/>
                  </a:lnTo>
                  <a:lnTo>
                    <a:pt x="108" y="1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3" y="0"/>
                  </a:lnTo>
                  <a:lnTo>
                    <a:pt x="77" y="2"/>
                  </a:lnTo>
                  <a:lnTo>
                    <a:pt x="71" y="6"/>
                  </a:lnTo>
                  <a:lnTo>
                    <a:pt x="67" y="12"/>
                  </a:lnTo>
                  <a:lnTo>
                    <a:pt x="67" y="12"/>
                  </a:lnTo>
                  <a:lnTo>
                    <a:pt x="70" y="29"/>
                  </a:lnTo>
                  <a:lnTo>
                    <a:pt x="74" y="44"/>
                  </a:lnTo>
                  <a:lnTo>
                    <a:pt x="84" y="71"/>
                  </a:lnTo>
                  <a:lnTo>
                    <a:pt x="89" y="85"/>
                  </a:lnTo>
                  <a:lnTo>
                    <a:pt x="92" y="101"/>
                  </a:lnTo>
                  <a:lnTo>
                    <a:pt x="94" y="120"/>
                  </a:lnTo>
                  <a:lnTo>
                    <a:pt x="96" y="143"/>
                  </a:lnTo>
                  <a:lnTo>
                    <a:pt x="96" y="143"/>
                  </a:lnTo>
                  <a:lnTo>
                    <a:pt x="96" y="155"/>
                  </a:lnTo>
                  <a:lnTo>
                    <a:pt x="97" y="167"/>
                  </a:lnTo>
                  <a:lnTo>
                    <a:pt x="99" y="176"/>
                  </a:lnTo>
                  <a:lnTo>
                    <a:pt x="103" y="183"/>
                  </a:lnTo>
                  <a:lnTo>
                    <a:pt x="107" y="189"/>
                  </a:lnTo>
                  <a:lnTo>
                    <a:pt x="113" y="193"/>
                  </a:lnTo>
                  <a:lnTo>
                    <a:pt x="122" y="196"/>
                  </a:lnTo>
                  <a:lnTo>
                    <a:pt x="132" y="198"/>
                  </a:lnTo>
                  <a:lnTo>
                    <a:pt x="132" y="198"/>
                  </a:lnTo>
                  <a:lnTo>
                    <a:pt x="132" y="221"/>
                  </a:lnTo>
                  <a:lnTo>
                    <a:pt x="132" y="221"/>
                  </a:lnTo>
                  <a:lnTo>
                    <a:pt x="132" y="221"/>
                  </a:lnTo>
                  <a:lnTo>
                    <a:pt x="124" y="230"/>
                  </a:lnTo>
                  <a:lnTo>
                    <a:pt x="117" y="238"/>
                  </a:lnTo>
                  <a:lnTo>
                    <a:pt x="113" y="245"/>
                  </a:lnTo>
                  <a:lnTo>
                    <a:pt x="111" y="250"/>
                  </a:lnTo>
                  <a:lnTo>
                    <a:pt x="111" y="253"/>
                  </a:lnTo>
                  <a:lnTo>
                    <a:pt x="111" y="253"/>
                  </a:lnTo>
                  <a:lnTo>
                    <a:pt x="111" y="262"/>
                  </a:lnTo>
                  <a:lnTo>
                    <a:pt x="113" y="270"/>
                  </a:lnTo>
                  <a:lnTo>
                    <a:pt x="116" y="287"/>
                  </a:lnTo>
                  <a:lnTo>
                    <a:pt x="120" y="301"/>
                  </a:lnTo>
                  <a:lnTo>
                    <a:pt x="121" y="310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1" y="321"/>
                  </a:lnTo>
                  <a:lnTo>
                    <a:pt x="120" y="323"/>
                  </a:lnTo>
                  <a:lnTo>
                    <a:pt x="115" y="328"/>
                  </a:lnTo>
                  <a:lnTo>
                    <a:pt x="108" y="334"/>
                  </a:lnTo>
                  <a:lnTo>
                    <a:pt x="100" y="338"/>
                  </a:lnTo>
                  <a:lnTo>
                    <a:pt x="84" y="345"/>
                  </a:lnTo>
                  <a:lnTo>
                    <a:pt x="78" y="348"/>
                  </a:lnTo>
                  <a:lnTo>
                    <a:pt x="74" y="349"/>
                  </a:lnTo>
                  <a:lnTo>
                    <a:pt x="74" y="349"/>
                  </a:lnTo>
                  <a:lnTo>
                    <a:pt x="70" y="348"/>
                  </a:lnTo>
                  <a:lnTo>
                    <a:pt x="68" y="346"/>
                  </a:lnTo>
                  <a:lnTo>
                    <a:pt x="63" y="343"/>
                  </a:lnTo>
                  <a:lnTo>
                    <a:pt x="59" y="339"/>
                  </a:lnTo>
                  <a:lnTo>
                    <a:pt x="55" y="338"/>
                  </a:lnTo>
                  <a:lnTo>
                    <a:pt x="52" y="338"/>
                  </a:lnTo>
                  <a:lnTo>
                    <a:pt x="52" y="338"/>
                  </a:lnTo>
                  <a:lnTo>
                    <a:pt x="48" y="338"/>
                  </a:lnTo>
                  <a:lnTo>
                    <a:pt x="45" y="339"/>
                  </a:lnTo>
                  <a:lnTo>
                    <a:pt x="43" y="342"/>
                  </a:lnTo>
                  <a:lnTo>
                    <a:pt x="40" y="345"/>
                  </a:lnTo>
                  <a:lnTo>
                    <a:pt x="38" y="352"/>
                  </a:lnTo>
                  <a:lnTo>
                    <a:pt x="37" y="360"/>
                  </a:lnTo>
                  <a:lnTo>
                    <a:pt x="37" y="360"/>
                  </a:lnTo>
                  <a:lnTo>
                    <a:pt x="38" y="365"/>
                  </a:lnTo>
                  <a:lnTo>
                    <a:pt x="39" y="371"/>
                  </a:lnTo>
                  <a:lnTo>
                    <a:pt x="45" y="380"/>
                  </a:lnTo>
                  <a:lnTo>
                    <a:pt x="50" y="390"/>
                  </a:lnTo>
                  <a:lnTo>
                    <a:pt x="51" y="395"/>
                  </a:lnTo>
                  <a:lnTo>
                    <a:pt x="52" y="400"/>
                  </a:lnTo>
                  <a:lnTo>
                    <a:pt x="52" y="400"/>
                  </a:lnTo>
                  <a:lnTo>
                    <a:pt x="51" y="406"/>
                  </a:lnTo>
                  <a:lnTo>
                    <a:pt x="50" y="411"/>
                  </a:lnTo>
                  <a:lnTo>
                    <a:pt x="47" y="415"/>
                  </a:lnTo>
                  <a:lnTo>
                    <a:pt x="44" y="419"/>
                  </a:lnTo>
                  <a:lnTo>
                    <a:pt x="36" y="425"/>
                  </a:lnTo>
                  <a:lnTo>
                    <a:pt x="27" y="429"/>
                  </a:lnTo>
                  <a:lnTo>
                    <a:pt x="17" y="435"/>
                  </a:lnTo>
                  <a:lnTo>
                    <a:pt x="8" y="441"/>
                  </a:lnTo>
                  <a:lnTo>
                    <a:pt x="6" y="444"/>
                  </a:lnTo>
                  <a:lnTo>
                    <a:pt x="2" y="449"/>
                  </a:lnTo>
                  <a:lnTo>
                    <a:pt x="1" y="453"/>
                  </a:lnTo>
                  <a:lnTo>
                    <a:pt x="0" y="459"/>
                  </a:lnTo>
                  <a:lnTo>
                    <a:pt x="0" y="459"/>
                  </a:lnTo>
                  <a:lnTo>
                    <a:pt x="1" y="463"/>
                  </a:lnTo>
                  <a:lnTo>
                    <a:pt x="2" y="465"/>
                  </a:lnTo>
                  <a:lnTo>
                    <a:pt x="6" y="471"/>
                  </a:lnTo>
                  <a:lnTo>
                    <a:pt x="12" y="474"/>
                  </a:lnTo>
                  <a:lnTo>
                    <a:pt x="17" y="478"/>
                  </a:lnTo>
                  <a:lnTo>
                    <a:pt x="30" y="483"/>
                  </a:lnTo>
                  <a:lnTo>
                    <a:pt x="35" y="486"/>
                  </a:lnTo>
                  <a:lnTo>
                    <a:pt x="37" y="489"/>
                  </a:lnTo>
                  <a:lnTo>
                    <a:pt x="37" y="489"/>
                  </a:lnTo>
                  <a:lnTo>
                    <a:pt x="52" y="493"/>
                  </a:lnTo>
                  <a:lnTo>
                    <a:pt x="52" y="493"/>
                  </a:lnTo>
                  <a:lnTo>
                    <a:pt x="52" y="493"/>
                  </a:lnTo>
                  <a:lnTo>
                    <a:pt x="61" y="493"/>
                  </a:lnTo>
                  <a:lnTo>
                    <a:pt x="70" y="494"/>
                  </a:lnTo>
                  <a:lnTo>
                    <a:pt x="89" y="499"/>
                  </a:lnTo>
                  <a:lnTo>
                    <a:pt x="107" y="504"/>
                  </a:lnTo>
                  <a:lnTo>
                    <a:pt x="116" y="505"/>
                  </a:lnTo>
                  <a:lnTo>
                    <a:pt x="126" y="506"/>
                  </a:lnTo>
                  <a:lnTo>
                    <a:pt x="126" y="506"/>
                  </a:lnTo>
                  <a:lnTo>
                    <a:pt x="155" y="502"/>
                  </a:lnTo>
                  <a:lnTo>
                    <a:pt x="185" y="499"/>
                  </a:lnTo>
                  <a:lnTo>
                    <a:pt x="215" y="501"/>
                  </a:lnTo>
                  <a:lnTo>
                    <a:pt x="243" y="503"/>
                  </a:lnTo>
                  <a:lnTo>
                    <a:pt x="243" y="503"/>
                  </a:lnTo>
                  <a:lnTo>
                    <a:pt x="237" y="496"/>
                  </a:lnTo>
                  <a:lnTo>
                    <a:pt x="234" y="491"/>
                  </a:lnTo>
                  <a:lnTo>
                    <a:pt x="230" y="488"/>
                  </a:lnTo>
                  <a:lnTo>
                    <a:pt x="224" y="481"/>
                  </a:lnTo>
                  <a:lnTo>
                    <a:pt x="224" y="481"/>
                  </a:lnTo>
                  <a:lnTo>
                    <a:pt x="224" y="412"/>
                  </a:lnTo>
                  <a:lnTo>
                    <a:pt x="224" y="412"/>
                  </a:lnTo>
                  <a:lnTo>
                    <a:pt x="224" y="412"/>
                  </a:lnTo>
                  <a:lnTo>
                    <a:pt x="234" y="414"/>
                  </a:lnTo>
                  <a:lnTo>
                    <a:pt x="239" y="418"/>
                  </a:lnTo>
                  <a:lnTo>
                    <a:pt x="245" y="422"/>
                  </a:lnTo>
                  <a:lnTo>
                    <a:pt x="250" y="426"/>
                  </a:lnTo>
                  <a:lnTo>
                    <a:pt x="259" y="434"/>
                  </a:lnTo>
                  <a:lnTo>
                    <a:pt x="265" y="437"/>
                  </a:lnTo>
                  <a:lnTo>
                    <a:pt x="273" y="441"/>
                  </a:lnTo>
                  <a:lnTo>
                    <a:pt x="273" y="441"/>
                  </a:lnTo>
                  <a:lnTo>
                    <a:pt x="276" y="429"/>
                  </a:lnTo>
                  <a:lnTo>
                    <a:pt x="279" y="419"/>
                  </a:lnTo>
                  <a:lnTo>
                    <a:pt x="280" y="409"/>
                  </a:lnTo>
                  <a:lnTo>
                    <a:pt x="281" y="399"/>
                  </a:lnTo>
                  <a:lnTo>
                    <a:pt x="281" y="379"/>
                  </a:lnTo>
                  <a:lnTo>
                    <a:pt x="280" y="353"/>
                  </a:lnTo>
                  <a:lnTo>
                    <a:pt x="280" y="353"/>
                  </a:lnTo>
                  <a:lnTo>
                    <a:pt x="281" y="322"/>
                  </a:lnTo>
                  <a:lnTo>
                    <a:pt x="281" y="307"/>
                  </a:lnTo>
                  <a:lnTo>
                    <a:pt x="280" y="293"/>
                  </a:lnTo>
                  <a:lnTo>
                    <a:pt x="277" y="280"/>
                  </a:lnTo>
                  <a:lnTo>
                    <a:pt x="274" y="268"/>
                  </a:lnTo>
                  <a:lnTo>
                    <a:pt x="271" y="261"/>
                  </a:lnTo>
                  <a:lnTo>
                    <a:pt x="267" y="255"/>
                  </a:lnTo>
                  <a:lnTo>
                    <a:pt x="262" y="251"/>
                  </a:lnTo>
                  <a:lnTo>
                    <a:pt x="258" y="245"/>
                  </a:lnTo>
                  <a:lnTo>
                    <a:pt x="258" y="245"/>
                  </a:lnTo>
                  <a:lnTo>
                    <a:pt x="254" y="243"/>
                  </a:lnTo>
                  <a:lnTo>
                    <a:pt x="250" y="242"/>
                  </a:lnTo>
                  <a:lnTo>
                    <a:pt x="241" y="238"/>
                  </a:lnTo>
                  <a:lnTo>
                    <a:pt x="221" y="234"/>
                  </a:lnTo>
                  <a:lnTo>
                    <a:pt x="213" y="230"/>
                  </a:lnTo>
                  <a:lnTo>
                    <a:pt x="208" y="228"/>
                  </a:lnTo>
                  <a:lnTo>
                    <a:pt x="205" y="226"/>
                  </a:lnTo>
                  <a:lnTo>
                    <a:pt x="203" y="222"/>
                  </a:lnTo>
                  <a:lnTo>
                    <a:pt x="200" y="217"/>
                  </a:lnTo>
                  <a:lnTo>
                    <a:pt x="199" y="212"/>
                  </a:lnTo>
                  <a:lnTo>
                    <a:pt x="199" y="206"/>
                  </a:lnTo>
                  <a:lnTo>
                    <a:pt x="199" y="206"/>
                  </a:lnTo>
                  <a:lnTo>
                    <a:pt x="200" y="196"/>
                  </a:lnTo>
                  <a:lnTo>
                    <a:pt x="203" y="188"/>
                  </a:lnTo>
                  <a:lnTo>
                    <a:pt x="207" y="181"/>
                  </a:lnTo>
                  <a:lnTo>
                    <a:pt x="213" y="175"/>
                  </a:lnTo>
                  <a:lnTo>
                    <a:pt x="226" y="162"/>
                  </a:lnTo>
                  <a:lnTo>
                    <a:pt x="231" y="155"/>
                  </a:lnTo>
                  <a:lnTo>
                    <a:pt x="236" y="147"/>
                  </a:lnTo>
                  <a:lnTo>
                    <a:pt x="236" y="147"/>
                  </a:lnTo>
                  <a:lnTo>
                    <a:pt x="224" y="136"/>
                  </a:lnTo>
                  <a:lnTo>
                    <a:pt x="224" y="13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7" name="Freeform 85">
              <a:extLst>
                <a:ext uri="{FF2B5EF4-FFF2-40B4-BE49-F238E27FC236}">
                  <a16:creationId xmlns:a16="http://schemas.microsoft.com/office/drawing/2014/main" id="{D249C1C7-7739-F1DA-2E8A-B72AF891DB3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63632" y="5037689"/>
              <a:ext cx="438343" cy="522352"/>
            </a:xfrm>
            <a:custGeom>
              <a:avLst/>
              <a:gdLst/>
              <a:ahLst/>
              <a:cxnLst>
                <a:cxn ang="0">
                  <a:pos x="482" y="35"/>
                </a:cxn>
                <a:cxn ang="0">
                  <a:pos x="448" y="33"/>
                </a:cxn>
                <a:cxn ang="0">
                  <a:pos x="404" y="3"/>
                </a:cxn>
                <a:cxn ang="0">
                  <a:pos x="375" y="2"/>
                </a:cxn>
                <a:cxn ang="0">
                  <a:pos x="375" y="33"/>
                </a:cxn>
                <a:cxn ang="0">
                  <a:pos x="323" y="52"/>
                </a:cxn>
                <a:cxn ang="0">
                  <a:pos x="311" y="78"/>
                </a:cxn>
                <a:cxn ang="0">
                  <a:pos x="283" y="85"/>
                </a:cxn>
                <a:cxn ang="0">
                  <a:pos x="261" y="110"/>
                </a:cxn>
                <a:cxn ang="0">
                  <a:pos x="235" y="164"/>
                </a:cxn>
                <a:cxn ang="0">
                  <a:pos x="199" y="179"/>
                </a:cxn>
                <a:cxn ang="0">
                  <a:pos x="170" y="161"/>
                </a:cxn>
                <a:cxn ang="0">
                  <a:pos x="124" y="122"/>
                </a:cxn>
                <a:cxn ang="0">
                  <a:pos x="108" y="130"/>
                </a:cxn>
                <a:cxn ang="0">
                  <a:pos x="86" y="125"/>
                </a:cxn>
                <a:cxn ang="0">
                  <a:pos x="59" y="110"/>
                </a:cxn>
                <a:cxn ang="0">
                  <a:pos x="12" y="141"/>
                </a:cxn>
                <a:cxn ang="0">
                  <a:pos x="44" y="177"/>
                </a:cxn>
                <a:cxn ang="0">
                  <a:pos x="89" y="202"/>
                </a:cxn>
                <a:cxn ang="0">
                  <a:pos x="85" y="221"/>
                </a:cxn>
                <a:cxn ang="0">
                  <a:pos x="25" y="244"/>
                </a:cxn>
                <a:cxn ang="0">
                  <a:pos x="71" y="277"/>
                </a:cxn>
                <a:cxn ang="0">
                  <a:pos x="120" y="309"/>
                </a:cxn>
                <a:cxn ang="0">
                  <a:pos x="114" y="340"/>
                </a:cxn>
                <a:cxn ang="0">
                  <a:pos x="97" y="382"/>
                </a:cxn>
                <a:cxn ang="0">
                  <a:pos x="116" y="417"/>
                </a:cxn>
                <a:cxn ang="0">
                  <a:pos x="137" y="449"/>
                </a:cxn>
                <a:cxn ang="0">
                  <a:pos x="130" y="498"/>
                </a:cxn>
                <a:cxn ang="0">
                  <a:pos x="150" y="500"/>
                </a:cxn>
                <a:cxn ang="0">
                  <a:pos x="174" y="516"/>
                </a:cxn>
                <a:cxn ang="0">
                  <a:pos x="199" y="499"/>
                </a:cxn>
                <a:cxn ang="0">
                  <a:pos x="230" y="513"/>
                </a:cxn>
                <a:cxn ang="0">
                  <a:pos x="250" y="504"/>
                </a:cxn>
                <a:cxn ang="0">
                  <a:pos x="273" y="484"/>
                </a:cxn>
                <a:cxn ang="0">
                  <a:pos x="288" y="526"/>
                </a:cxn>
                <a:cxn ang="0">
                  <a:pos x="327" y="576"/>
                </a:cxn>
                <a:cxn ang="0">
                  <a:pos x="345" y="620"/>
                </a:cxn>
                <a:cxn ang="0">
                  <a:pos x="379" y="630"/>
                </a:cxn>
                <a:cxn ang="0">
                  <a:pos x="398" y="628"/>
                </a:cxn>
                <a:cxn ang="0">
                  <a:pos x="407" y="606"/>
                </a:cxn>
                <a:cxn ang="0">
                  <a:pos x="420" y="584"/>
                </a:cxn>
                <a:cxn ang="0">
                  <a:pos x="494" y="557"/>
                </a:cxn>
                <a:cxn ang="0">
                  <a:pos x="518" y="516"/>
                </a:cxn>
                <a:cxn ang="0">
                  <a:pos x="501" y="492"/>
                </a:cxn>
                <a:cxn ang="0">
                  <a:pos x="482" y="503"/>
                </a:cxn>
                <a:cxn ang="0">
                  <a:pos x="471" y="489"/>
                </a:cxn>
                <a:cxn ang="0">
                  <a:pos x="467" y="481"/>
                </a:cxn>
                <a:cxn ang="0">
                  <a:pos x="448" y="460"/>
                </a:cxn>
                <a:cxn ang="0">
                  <a:pos x="412" y="408"/>
                </a:cxn>
                <a:cxn ang="0">
                  <a:pos x="422" y="360"/>
                </a:cxn>
                <a:cxn ang="0">
                  <a:pos x="414" y="331"/>
                </a:cxn>
                <a:cxn ang="0">
                  <a:pos x="394" y="305"/>
                </a:cxn>
                <a:cxn ang="0">
                  <a:pos x="421" y="272"/>
                </a:cxn>
                <a:cxn ang="0">
                  <a:pos x="458" y="266"/>
                </a:cxn>
                <a:cxn ang="0">
                  <a:pos x="503" y="275"/>
                </a:cxn>
                <a:cxn ang="0">
                  <a:pos x="516" y="252"/>
                </a:cxn>
                <a:cxn ang="0">
                  <a:pos x="516" y="172"/>
                </a:cxn>
                <a:cxn ang="0">
                  <a:pos x="545" y="132"/>
                </a:cxn>
                <a:cxn ang="0">
                  <a:pos x="559" y="95"/>
                </a:cxn>
                <a:cxn ang="0">
                  <a:pos x="539" y="41"/>
                </a:cxn>
                <a:cxn ang="0">
                  <a:pos x="518" y="25"/>
                </a:cxn>
              </a:cxnLst>
              <a:rect l="0" t="0" r="r" b="b"/>
              <a:pathLst>
                <a:path w="559" h="632">
                  <a:moveTo>
                    <a:pt x="518" y="25"/>
                  </a:moveTo>
                  <a:lnTo>
                    <a:pt x="518" y="25"/>
                  </a:lnTo>
                  <a:lnTo>
                    <a:pt x="512" y="26"/>
                  </a:lnTo>
                  <a:lnTo>
                    <a:pt x="505" y="27"/>
                  </a:lnTo>
                  <a:lnTo>
                    <a:pt x="494" y="31"/>
                  </a:lnTo>
                  <a:lnTo>
                    <a:pt x="482" y="35"/>
                  </a:lnTo>
                  <a:lnTo>
                    <a:pt x="475" y="37"/>
                  </a:lnTo>
                  <a:lnTo>
                    <a:pt x="467" y="37"/>
                  </a:lnTo>
                  <a:lnTo>
                    <a:pt x="467" y="37"/>
                  </a:lnTo>
                  <a:lnTo>
                    <a:pt x="460" y="37"/>
                  </a:lnTo>
                  <a:lnTo>
                    <a:pt x="453" y="35"/>
                  </a:lnTo>
                  <a:lnTo>
                    <a:pt x="448" y="33"/>
                  </a:lnTo>
                  <a:lnTo>
                    <a:pt x="443" y="31"/>
                  </a:lnTo>
                  <a:lnTo>
                    <a:pt x="434" y="25"/>
                  </a:lnTo>
                  <a:lnTo>
                    <a:pt x="426" y="18"/>
                  </a:lnTo>
                  <a:lnTo>
                    <a:pt x="418" y="11"/>
                  </a:lnTo>
                  <a:lnTo>
                    <a:pt x="409" y="6"/>
                  </a:lnTo>
                  <a:lnTo>
                    <a:pt x="404" y="3"/>
                  </a:lnTo>
                  <a:lnTo>
                    <a:pt x="398" y="1"/>
                  </a:lnTo>
                  <a:lnTo>
                    <a:pt x="392" y="0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80" y="0"/>
                  </a:lnTo>
                  <a:lnTo>
                    <a:pt x="375" y="2"/>
                  </a:lnTo>
                  <a:lnTo>
                    <a:pt x="374" y="6"/>
                  </a:lnTo>
                  <a:lnTo>
                    <a:pt x="374" y="9"/>
                  </a:lnTo>
                  <a:lnTo>
                    <a:pt x="375" y="19"/>
                  </a:lnTo>
                  <a:lnTo>
                    <a:pt x="376" y="26"/>
                  </a:lnTo>
                  <a:lnTo>
                    <a:pt x="375" y="33"/>
                  </a:lnTo>
                  <a:lnTo>
                    <a:pt x="375" y="33"/>
                  </a:lnTo>
                  <a:lnTo>
                    <a:pt x="369" y="40"/>
                  </a:lnTo>
                  <a:lnTo>
                    <a:pt x="363" y="45"/>
                  </a:lnTo>
                  <a:lnTo>
                    <a:pt x="353" y="48"/>
                  </a:lnTo>
                  <a:lnTo>
                    <a:pt x="344" y="50"/>
                  </a:lnTo>
                  <a:lnTo>
                    <a:pt x="335" y="52"/>
                  </a:lnTo>
                  <a:lnTo>
                    <a:pt x="323" y="52"/>
                  </a:lnTo>
                  <a:lnTo>
                    <a:pt x="302" y="52"/>
                  </a:lnTo>
                  <a:lnTo>
                    <a:pt x="302" y="52"/>
                  </a:lnTo>
                  <a:lnTo>
                    <a:pt x="303" y="57"/>
                  </a:lnTo>
                  <a:lnTo>
                    <a:pt x="304" y="63"/>
                  </a:lnTo>
                  <a:lnTo>
                    <a:pt x="307" y="71"/>
                  </a:lnTo>
                  <a:lnTo>
                    <a:pt x="311" y="78"/>
                  </a:lnTo>
                  <a:lnTo>
                    <a:pt x="312" y="83"/>
                  </a:lnTo>
                  <a:lnTo>
                    <a:pt x="313" y="88"/>
                  </a:lnTo>
                  <a:lnTo>
                    <a:pt x="313" y="88"/>
                  </a:lnTo>
                  <a:lnTo>
                    <a:pt x="303" y="88"/>
                  </a:lnTo>
                  <a:lnTo>
                    <a:pt x="295" y="87"/>
                  </a:lnTo>
                  <a:lnTo>
                    <a:pt x="283" y="85"/>
                  </a:lnTo>
                  <a:lnTo>
                    <a:pt x="277" y="84"/>
                  </a:lnTo>
                  <a:lnTo>
                    <a:pt x="273" y="84"/>
                  </a:lnTo>
                  <a:lnTo>
                    <a:pt x="268" y="85"/>
                  </a:lnTo>
                  <a:lnTo>
                    <a:pt x="261" y="88"/>
                  </a:lnTo>
                  <a:lnTo>
                    <a:pt x="261" y="88"/>
                  </a:lnTo>
                  <a:lnTo>
                    <a:pt x="261" y="110"/>
                  </a:lnTo>
                  <a:lnTo>
                    <a:pt x="261" y="110"/>
                  </a:lnTo>
                  <a:lnTo>
                    <a:pt x="260" y="121"/>
                  </a:lnTo>
                  <a:lnTo>
                    <a:pt x="257" y="132"/>
                  </a:lnTo>
                  <a:lnTo>
                    <a:pt x="251" y="144"/>
                  </a:lnTo>
                  <a:lnTo>
                    <a:pt x="244" y="154"/>
                  </a:lnTo>
                  <a:lnTo>
                    <a:pt x="235" y="164"/>
                  </a:lnTo>
                  <a:lnTo>
                    <a:pt x="230" y="169"/>
                  </a:lnTo>
                  <a:lnTo>
                    <a:pt x="224" y="172"/>
                  </a:lnTo>
                  <a:lnTo>
                    <a:pt x="219" y="176"/>
                  </a:lnTo>
                  <a:lnTo>
                    <a:pt x="212" y="178"/>
                  </a:lnTo>
                  <a:lnTo>
                    <a:pt x="206" y="179"/>
                  </a:lnTo>
                  <a:lnTo>
                    <a:pt x="199" y="179"/>
                  </a:lnTo>
                  <a:lnTo>
                    <a:pt x="199" y="179"/>
                  </a:lnTo>
                  <a:lnTo>
                    <a:pt x="193" y="179"/>
                  </a:lnTo>
                  <a:lnTo>
                    <a:pt x="189" y="177"/>
                  </a:lnTo>
                  <a:lnTo>
                    <a:pt x="184" y="175"/>
                  </a:lnTo>
                  <a:lnTo>
                    <a:pt x="180" y="170"/>
                  </a:lnTo>
                  <a:lnTo>
                    <a:pt x="170" y="161"/>
                  </a:lnTo>
                  <a:lnTo>
                    <a:pt x="161" y="151"/>
                  </a:lnTo>
                  <a:lnTo>
                    <a:pt x="152" y="139"/>
                  </a:lnTo>
                  <a:lnTo>
                    <a:pt x="142" y="130"/>
                  </a:lnTo>
                  <a:lnTo>
                    <a:pt x="137" y="126"/>
                  </a:lnTo>
                  <a:lnTo>
                    <a:pt x="131" y="123"/>
                  </a:lnTo>
                  <a:lnTo>
                    <a:pt x="124" y="122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6" y="122"/>
                  </a:lnTo>
                  <a:lnTo>
                    <a:pt x="115" y="123"/>
                  </a:lnTo>
                  <a:lnTo>
                    <a:pt x="112" y="126"/>
                  </a:lnTo>
                  <a:lnTo>
                    <a:pt x="108" y="130"/>
                  </a:lnTo>
                  <a:lnTo>
                    <a:pt x="106" y="131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97" y="131"/>
                  </a:lnTo>
                  <a:lnTo>
                    <a:pt x="91" y="129"/>
                  </a:lnTo>
                  <a:lnTo>
                    <a:pt x="86" y="125"/>
                  </a:lnTo>
                  <a:lnTo>
                    <a:pt x="82" y="121"/>
                  </a:lnTo>
                  <a:lnTo>
                    <a:pt x="77" y="117"/>
                  </a:lnTo>
                  <a:lnTo>
                    <a:pt x="71" y="114"/>
                  </a:lnTo>
                  <a:lnTo>
                    <a:pt x="66" y="111"/>
                  </a:lnTo>
                  <a:lnTo>
                    <a:pt x="59" y="110"/>
                  </a:lnTo>
                  <a:lnTo>
                    <a:pt x="59" y="110"/>
                  </a:lnTo>
                  <a:lnTo>
                    <a:pt x="51" y="111"/>
                  </a:lnTo>
                  <a:lnTo>
                    <a:pt x="43" y="115"/>
                  </a:lnTo>
                  <a:lnTo>
                    <a:pt x="33" y="121"/>
                  </a:lnTo>
                  <a:lnTo>
                    <a:pt x="25" y="126"/>
                  </a:lnTo>
                  <a:lnTo>
                    <a:pt x="18" y="134"/>
                  </a:lnTo>
                  <a:lnTo>
                    <a:pt x="12" y="141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12" y="163"/>
                  </a:lnTo>
                  <a:lnTo>
                    <a:pt x="23" y="169"/>
                  </a:lnTo>
                  <a:lnTo>
                    <a:pt x="33" y="174"/>
                  </a:lnTo>
                  <a:lnTo>
                    <a:pt x="44" y="177"/>
                  </a:lnTo>
                  <a:lnTo>
                    <a:pt x="62" y="183"/>
                  </a:lnTo>
                  <a:lnTo>
                    <a:pt x="69" y="185"/>
                  </a:lnTo>
                  <a:lnTo>
                    <a:pt x="74" y="187"/>
                  </a:lnTo>
                  <a:lnTo>
                    <a:pt x="74" y="187"/>
                  </a:lnTo>
                  <a:lnTo>
                    <a:pt x="85" y="198"/>
                  </a:lnTo>
                  <a:lnTo>
                    <a:pt x="89" y="202"/>
                  </a:lnTo>
                  <a:lnTo>
                    <a:pt x="91" y="207"/>
                  </a:lnTo>
                  <a:lnTo>
                    <a:pt x="92" y="210"/>
                  </a:lnTo>
                  <a:lnTo>
                    <a:pt x="92" y="214"/>
                  </a:lnTo>
                  <a:lnTo>
                    <a:pt x="91" y="216"/>
                  </a:lnTo>
                  <a:lnTo>
                    <a:pt x="89" y="218"/>
                  </a:lnTo>
                  <a:lnTo>
                    <a:pt x="85" y="221"/>
                  </a:lnTo>
                  <a:lnTo>
                    <a:pt x="81" y="223"/>
                  </a:lnTo>
                  <a:lnTo>
                    <a:pt x="67" y="224"/>
                  </a:lnTo>
                  <a:lnTo>
                    <a:pt x="48" y="223"/>
                  </a:lnTo>
                  <a:lnTo>
                    <a:pt x="27" y="221"/>
                  </a:lnTo>
                  <a:lnTo>
                    <a:pt x="27" y="221"/>
                  </a:lnTo>
                  <a:lnTo>
                    <a:pt x="25" y="244"/>
                  </a:lnTo>
                  <a:lnTo>
                    <a:pt x="24" y="258"/>
                  </a:lnTo>
                  <a:lnTo>
                    <a:pt x="27" y="272"/>
                  </a:lnTo>
                  <a:lnTo>
                    <a:pt x="27" y="272"/>
                  </a:lnTo>
                  <a:lnTo>
                    <a:pt x="40" y="271"/>
                  </a:lnTo>
                  <a:lnTo>
                    <a:pt x="55" y="274"/>
                  </a:lnTo>
                  <a:lnTo>
                    <a:pt x="71" y="277"/>
                  </a:lnTo>
                  <a:lnTo>
                    <a:pt x="86" y="283"/>
                  </a:lnTo>
                  <a:lnTo>
                    <a:pt x="100" y="291"/>
                  </a:lnTo>
                  <a:lnTo>
                    <a:pt x="107" y="294"/>
                  </a:lnTo>
                  <a:lnTo>
                    <a:pt x="112" y="299"/>
                  </a:lnTo>
                  <a:lnTo>
                    <a:pt x="116" y="304"/>
                  </a:lnTo>
                  <a:lnTo>
                    <a:pt x="120" y="309"/>
                  </a:lnTo>
                  <a:lnTo>
                    <a:pt x="121" y="314"/>
                  </a:lnTo>
                  <a:lnTo>
                    <a:pt x="122" y="320"/>
                  </a:lnTo>
                  <a:lnTo>
                    <a:pt x="122" y="320"/>
                  </a:lnTo>
                  <a:lnTo>
                    <a:pt x="121" y="327"/>
                  </a:lnTo>
                  <a:lnTo>
                    <a:pt x="119" y="333"/>
                  </a:lnTo>
                  <a:lnTo>
                    <a:pt x="114" y="340"/>
                  </a:lnTo>
                  <a:lnTo>
                    <a:pt x="109" y="346"/>
                  </a:lnTo>
                  <a:lnTo>
                    <a:pt x="105" y="353"/>
                  </a:lnTo>
                  <a:lnTo>
                    <a:pt x="100" y="361"/>
                  </a:lnTo>
                  <a:lnTo>
                    <a:pt x="98" y="370"/>
                  </a:lnTo>
                  <a:lnTo>
                    <a:pt x="97" y="382"/>
                  </a:lnTo>
                  <a:lnTo>
                    <a:pt x="97" y="382"/>
                  </a:lnTo>
                  <a:lnTo>
                    <a:pt x="97" y="388"/>
                  </a:lnTo>
                  <a:lnTo>
                    <a:pt x="98" y="393"/>
                  </a:lnTo>
                  <a:lnTo>
                    <a:pt x="100" y="398"/>
                  </a:lnTo>
                  <a:lnTo>
                    <a:pt x="102" y="403"/>
                  </a:lnTo>
                  <a:lnTo>
                    <a:pt x="109" y="411"/>
                  </a:lnTo>
                  <a:lnTo>
                    <a:pt x="116" y="417"/>
                  </a:lnTo>
                  <a:lnTo>
                    <a:pt x="124" y="424"/>
                  </a:lnTo>
                  <a:lnTo>
                    <a:pt x="130" y="431"/>
                  </a:lnTo>
                  <a:lnTo>
                    <a:pt x="135" y="439"/>
                  </a:lnTo>
                  <a:lnTo>
                    <a:pt x="136" y="444"/>
                  </a:lnTo>
                  <a:lnTo>
                    <a:pt x="137" y="449"/>
                  </a:lnTo>
                  <a:lnTo>
                    <a:pt x="137" y="449"/>
                  </a:lnTo>
                  <a:lnTo>
                    <a:pt x="136" y="461"/>
                  </a:lnTo>
                  <a:lnTo>
                    <a:pt x="134" y="474"/>
                  </a:lnTo>
                  <a:lnTo>
                    <a:pt x="130" y="487"/>
                  </a:lnTo>
                  <a:lnTo>
                    <a:pt x="129" y="499"/>
                  </a:lnTo>
                  <a:lnTo>
                    <a:pt x="129" y="499"/>
                  </a:lnTo>
                  <a:lnTo>
                    <a:pt x="130" y="498"/>
                  </a:lnTo>
                  <a:lnTo>
                    <a:pt x="132" y="498"/>
                  </a:lnTo>
                  <a:lnTo>
                    <a:pt x="136" y="499"/>
                  </a:lnTo>
                  <a:lnTo>
                    <a:pt x="140" y="499"/>
                  </a:lnTo>
                  <a:lnTo>
                    <a:pt x="140" y="499"/>
                  </a:lnTo>
                  <a:lnTo>
                    <a:pt x="145" y="500"/>
                  </a:lnTo>
                  <a:lnTo>
                    <a:pt x="150" y="500"/>
                  </a:lnTo>
                  <a:lnTo>
                    <a:pt x="154" y="503"/>
                  </a:lnTo>
                  <a:lnTo>
                    <a:pt x="158" y="505"/>
                  </a:lnTo>
                  <a:lnTo>
                    <a:pt x="166" y="512"/>
                  </a:lnTo>
                  <a:lnTo>
                    <a:pt x="174" y="521"/>
                  </a:lnTo>
                  <a:lnTo>
                    <a:pt x="174" y="521"/>
                  </a:lnTo>
                  <a:lnTo>
                    <a:pt x="174" y="516"/>
                  </a:lnTo>
                  <a:lnTo>
                    <a:pt x="176" y="512"/>
                  </a:lnTo>
                  <a:lnTo>
                    <a:pt x="178" y="508"/>
                  </a:lnTo>
                  <a:lnTo>
                    <a:pt x="182" y="505"/>
                  </a:lnTo>
                  <a:lnTo>
                    <a:pt x="186" y="503"/>
                  </a:lnTo>
                  <a:lnTo>
                    <a:pt x="190" y="500"/>
                  </a:lnTo>
                  <a:lnTo>
                    <a:pt x="199" y="499"/>
                  </a:lnTo>
                  <a:lnTo>
                    <a:pt x="199" y="499"/>
                  </a:lnTo>
                  <a:lnTo>
                    <a:pt x="205" y="500"/>
                  </a:lnTo>
                  <a:lnTo>
                    <a:pt x="209" y="501"/>
                  </a:lnTo>
                  <a:lnTo>
                    <a:pt x="218" y="507"/>
                  </a:lnTo>
                  <a:lnTo>
                    <a:pt x="226" y="512"/>
                  </a:lnTo>
                  <a:lnTo>
                    <a:pt x="230" y="513"/>
                  </a:lnTo>
                  <a:lnTo>
                    <a:pt x="236" y="514"/>
                  </a:lnTo>
                  <a:lnTo>
                    <a:pt x="236" y="514"/>
                  </a:lnTo>
                  <a:lnTo>
                    <a:pt x="241" y="513"/>
                  </a:lnTo>
                  <a:lnTo>
                    <a:pt x="244" y="511"/>
                  </a:lnTo>
                  <a:lnTo>
                    <a:pt x="247" y="508"/>
                  </a:lnTo>
                  <a:lnTo>
                    <a:pt x="250" y="504"/>
                  </a:lnTo>
                  <a:lnTo>
                    <a:pt x="253" y="495"/>
                  </a:lnTo>
                  <a:lnTo>
                    <a:pt x="255" y="489"/>
                  </a:lnTo>
                  <a:lnTo>
                    <a:pt x="258" y="484"/>
                  </a:lnTo>
                  <a:lnTo>
                    <a:pt x="258" y="484"/>
                  </a:lnTo>
                  <a:lnTo>
                    <a:pt x="273" y="484"/>
                  </a:lnTo>
                  <a:lnTo>
                    <a:pt x="273" y="484"/>
                  </a:lnTo>
                  <a:lnTo>
                    <a:pt x="273" y="484"/>
                  </a:lnTo>
                  <a:lnTo>
                    <a:pt x="273" y="492"/>
                  </a:lnTo>
                  <a:lnTo>
                    <a:pt x="275" y="500"/>
                  </a:lnTo>
                  <a:lnTo>
                    <a:pt x="276" y="507"/>
                  </a:lnTo>
                  <a:lnTo>
                    <a:pt x="280" y="514"/>
                  </a:lnTo>
                  <a:lnTo>
                    <a:pt x="288" y="526"/>
                  </a:lnTo>
                  <a:lnTo>
                    <a:pt x="296" y="536"/>
                  </a:lnTo>
                  <a:lnTo>
                    <a:pt x="314" y="556"/>
                  </a:lnTo>
                  <a:lnTo>
                    <a:pt x="322" y="566"/>
                  </a:lnTo>
                  <a:lnTo>
                    <a:pt x="325" y="572"/>
                  </a:lnTo>
                  <a:lnTo>
                    <a:pt x="327" y="576"/>
                  </a:lnTo>
                  <a:lnTo>
                    <a:pt x="327" y="576"/>
                  </a:lnTo>
                  <a:lnTo>
                    <a:pt x="329" y="584"/>
                  </a:lnTo>
                  <a:lnTo>
                    <a:pt x="331" y="592"/>
                  </a:lnTo>
                  <a:lnTo>
                    <a:pt x="334" y="607"/>
                  </a:lnTo>
                  <a:lnTo>
                    <a:pt x="336" y="613"/>
                  </a:lnTo>
                  <a:lnTo>
                    <a:pt x="339" y="617"/>
                  </a:lnTo>
                  <a:lnTo>
                    <a:pt x="345" y="620"/>
                  </a:lnTo>
                  <a:lnTo>
                    <a:pt x="353" y="621"/>
                  </a:lnTo>
                  <a:lnTo>
                    <a:pt x="353" y="621"/>
                  </a:lnTo>
                  <a:lnTo>
                    <a:pt x="358" y="621"/>
                  </a:lnTo>
                  <a:lnTo>
                    <a:pt x="363" y="622"/>
                  </a:lnTo>
                  <a:lnTo>
                    <a:pt x="372" y="626"/>
                  </a:lnTo>
                  <a:lnTo>
                    <a:pt x="379" y="630"/>
                  </a:lnTo>
                  <a:lnTo>
                    <a:pt x="382" y="632"/>
                  </a:lnTo>
                  <a:lnTo>
                    <a:pt x="386" y="632"/>
                  </a:lnTo>
                  <a:lnTo>
                    <a:pt x="386" y="632"/>
                  </a:lnTo>
                  <a:lnTo>
                    <a:pt x="391" y="632"/>
                  </a:lnTo>
                  <a:lnTo>
                    <a:pt x="395" y="630"/>
                  </a:lnTo>
                  <a:lnTo>
                    <a:pt x="398" y="628"/>
                  </a:lnTo>
                  <a:lnTo>
                    <a:pt x="400" y="626"/>
                  </a:lnTo>
                  <a:lnTo>
                    <a:pt x="403" y="623"/>
                  </a:lnTo>
                  <a:lnTo>
                    <a:pt x="404" y="619"/>
                  </a:lnTo>
                  <a:lnTo>
                    <a:pt x="405" y="610"/>
                  </a:lnTo>
                  <a:lnTo>
                    <a:pt x="405" y="610"/>
                  </a:lnTo>
                  <a:lnTo>
                    <a:pt x="407" y="606"/>
                  </a:lnTo>
                  <a:lnTo>
                    <a:pt x="409" y="603"/>
                  </a:lnTo>
                  <a:lnTo>
                    <a:pt x="410" y="596"/>
                  </a:lnTo>
                  <a:lnTo>
                    <a:pt x="411" y="592"/>
                  </a:lnTo>
                  <a:lnTo>
                    <a:pt x="412" y="589"/>
                  </a:lnTo>
                  <a:lnTo>
                    <a:pt x="415" y="585"/>
                  </a:lnTo>
                  <a:lnTo>
                    <a:pt x="420" y="584"/>
                  </a:lnTo>
                  <a:lnTo>
                    <a:pt x="420" y="584"/>
                  </a:lnTo>
                  <a:lnTo>
                    <a:pt x="437" y="577"/>
                  </a:lnTo>
                  <a:lnTo>
                    <a:pt x="456" y="573"/>
                  </a:lnTo>
                  <a:lnTo>
                    <a:pt x="472" y="567"/>
                  </a:lnTo>
                  <a:lnTo>
                    <a:pt x="487" y="560"/>
                  </a:lnTo>
                  <a:lnTo>
                    <a:pt x="494" y="557"/>
                  </a:lnTo>
                  <a:lnTo>
                    <a:pt x="499" y="552"/>
                  </a:lnTo>
                  <a:lnTo>
                    <a:pt x="505" y="546"/>
                  </a:lnTo>
                  <a:lnTo>
                    <a:pt x="510" y="541"/>
                  </a:lnTo>
                  <a:lnTo>
                    <a:pt x="513" y="534"/>
                  </a:lnTo>
                  <a:lnTo>
                    <a:pt x="516" y="526"/>
                  </a:lnTo>
                  <a:lnTo>
                    <a:pt x="518" y="516"/>
                  </a:lnTo>
                  <a:lnTo>
                    <a:pt x="518" y="506"/>
                  </a:lnTo>
                  <a:lnTo>
                    <a:pt x="518" y="506"/>
                  </a:lnTo>
                  <a:lnTo>
                    <a:pt x="518" y="492"/>
                  </a:lnTo>
                  <a:lnTo>
                    <a:pt x="518" y="492"/>
                  </a:lnTo>
                  <a:lnTo>
                    <a:pt x="501" y="492"/>
                  </a:lnTo>
                  <a:lnTo>
                    <a:pt x="501" y="492"/>
                  </a:lnTo>
                  <a:lnTo>
                    <a:pt x="501" y="492"/>
                  </a:lnTo>
                  <a:lnTo>
                    <a:pt x="496" y="497"/>
                  </a:lnTo>
                  <a:lnTo>
                    <a:pt x="494" y="500"/>
                  </a:lnTo>
                  <a:lnTo>
                    <a:pt x="490" y="503"/>
                  </a:lnTo>
                  <a:lnTo>
                    <a:pt x="482" y="503"/>
                  </a:lnTo>
                  <a:lnTo>
                    <a:pt x="482" y="503"/>
                  </a:lnTo>
                  <a:lnTo>
                    <a:pt x="479" y="503"/>
                  </a:lnTo>
                  <a:lnTo>
                    <a:pt x="475" y="501"/>
                  </a:lnTo>
                  <a:lnTo>
                    <a:pt x="473" y="499"/>
                  </a:lnTo>
                  <a:lnTo>
                    <a:pt x="472" y="497"/>
                  </a:lnTo>
                  <a:lnTo>
                    <a:pt x="471" y="492"/>
                  </a:lnTo>
                  <a:lnTo>
                    <a:pt x="471" y="489"/>
                  </a:lnTo>
                  <a:lnTo>
                    <a:pt x="471" y="489"/>
                  </a:lnTo>
                  <a:lnTo>
                    <a:pt x="471" y="489"/>
                  </a:lnTo>
                  <a:lnTo>
                    <a:pt x="470" y="489"/>
                  </a:lnTo>
                  <a:lnTo>
                    <a:pt x="467" y="487"/>
                  </a:lnTo>
                  <a:lnTo>
                    <a:pt x="467" y="481"/>
                  </a:lnTo>
                  <a:lnTo>
                    <a:pt x="467" y="481"/>
                  </a:lnTo>
                  <a:lnTo>
                    <a:pt x="464" y="467"/>
                  </a:lnTo>
                  <a:lnTo>
                    <a:pt x="464" y="467"/>
                  </a:lnTo>
                  <a:lnTo>
                    <a:pt x="464" y="467"/>
                  </a:lnTo>
                  <a:lnTo>
                    <a:pt x="460" y="466"/>
                  </a:lnTo>
                  <a:lnTo>
                    <a:pt x="456" y="465"/>
                  </a:lnTo>
                  <a:lnTo>
                    <a:pt x="448" y="460"/>
                  </a:lnTo>
                  <a:lnTo>
                    <a:pt x="440" y="453"/>
                  </a:lnTo>
                  <a:lnTo>
                    <a:pt x="430" y="445"/>
                  </a:lnTo>
                  <a:lnTo>
                    <a:pt x="423" y="436"/>
                  </a:lnTo>
                  <a:lnTo>
                    <a:pt x="418" y="427"/>
                  </a:lnTo>
                  <a:lnTo>
                    <a:pt x="413" y="416"/>
                  </a:lnTo>
                  <a:lnTo>
                    <a:pt x="412" y="408"/>
                  </a:lnTo>
                  <a:lnTo>
                    <a:pt x="412" y="408"/>
                  </a:lnTo>
                  <a:lnTo>
                    <a:pt x="412" y="400"/>
                  </a:lnTo>
                  <a:lnTo>
                    <a:pt x="413" y="393"/>
                  </a:lnTo>
                  <a:lnTo>
                    <a:pt x="418" y="381"/>
                  </a:lnTo>
                  <a:lnTo>
                    <a:pt x="421" y="367"/>
                  </a:lnTo>
                  <a:lnTo>
                    <a:pt x="422" y="360"/>
                  </a:lnTo>
                  <a:lnTo>
                    <a:pt x="423" y="353"/>
                  </a:lnTo>
                  <a:lnTo>
                    <a:pt x="423" y="353"/>
                  </a:lnTo>
                  <a:lnTo>
                    <a:pt x="422" y="348"/>
                  </a:lnTo>
                  <a:lnTo>
                    <a:pt x="422" y="344"/>
                  </a:lnTo>
                  <a:lnTo>
                    <a:pt x="419" y="337"/>
                  </a:lnTo>
                  <a:lnTo>
                    <a:pt x="414" y="331"/>
                  </a:lnTo>
                  <a:lnTo>
                    <a:pt x="409" y="325"/>
                  </a:lnTo>
                  <a:lnTo>
                    <a:pt x="403" y="321"/>
                  </a:lnTo>
                  <a:lnTo>
                    <a:pt x="398" y="316"/>
                  </a:lnTo>
                  <a:lnTo>
                    <a:pt x="395" y="312"/>
                  </a:lnTo>
                  <a:lnTo>
                    <a:pt x="394" y="305"/>
                  </a:lnTo>
                  <a:lnTo>
                    <a:pt x="394" y="305"/>
                  </a:lnTo>
                  <a:lnTo>
                    <a:pt x="394" y="301"/>
                  </a:lnTo>
                  <a:lnTo>
                    <a:pt x="395" y="298"/>
                  </a:lnTo>
                  <a:lnTo>
                    <a:pt x="399" y="291"/>
                  </a:lnTo>
                  <a:lnTo>
                    <a:pt x="405" y="284"/>
                  </a:lnTo>
                  <a:lnTo>
                    <a:pt x="412" y="278"/>
                  </a:lnTo>
                  <a:lnTo>
                    <a:pt x="421" y="272"/>
                  </a:lnTo>
                  <a:lnTo>
                    <a:pt x="429" y="268"/>
                  </a:lnTo>
                  <a:lnTo>
                    <a:pt x="437" y="266"/>
                  </a:lnTo>
                  <a:lnTo>
                    <a:pt x="445" y="264"/>
                  </a:lnTo>
                  <a:lnTo>
                    <a:pt x="445" y="264"/>
                  </a:lnTo>
                  <a:lnTo>
                    <a:pt x="451" y="264"/>
                  </a:lnTo>
                  <a:lnTo>
                    <a:pt x="458" y="266"/>
                  </a:lnTo>
                  <a:lnTo>
                    <a:pt x="470" y="270"/>
                  </a:lnTo>
                  <a:lnTo>
                    <a:pt x="480" y="274"/>
                  </a:lnTo>
                  <a:lnTo>
                    <a:pt x="487" y="275"/>
                  </a:lnTo>
                  <a:lnTo>
                    <a:pt x="494" y="276"/>
                  </a:lnTo>
                  <a:lnTo>
                    <a:pt x="494" y="276"/>
                  </a:lnTo>
                  <a:lnTo>
                    <a:pt x="503" y="275"/>
                  </a:lnTo>
                  <a:lnTo>
                    <a:pt x="506" y="272"/>
                  </a:lnTo>
                  <a:lnTo>
                    <a:pt x="509" y="271"/>
                  </a:lnTo>
                  <a:lnTo>
                    <a:pt x="511" y="269"/>
                  </a:lnTo>
                  <a:lnTo>
                    <a:pt x="513" y="266"/>
                  </a:lnTo>
                  <a:lnTo>
                    <a:pt x="516" y="260"/>
                  </a:lnTo>
                  <a:lnTo>
                    <a:pt x="516" y="252"/>
                  </a:lnTo>
                  <a:lnTo>
                    <a:pt x="516" y="243"/>
                  </a:lnTo>
                  <a:lnTo>
                    <a:pt x="514" y="224"/>
                  </a:lnTo>
                  <a:lnTo>
                    <a:pt x="514" y="224"/>
                  </a:lnTo>
                  <a:lnTo>
                    <a:pt x="514" y="179"/>
                  </a:lnTo>
                  <a:lnTo>
                    <a:pt x="514" y="179"/>
                  </a:lnTo>
                  <a:lnTo>
                    <a:pt x="516" y="172"/>
                  </a:lnTo>
                  <a:lnTo>
                    <a:pt x="517" y="167"/>
                  </a:lnTo>
                  <a:lnTo>
                    <a:pt x="519" y="161"/>
                  </a:lnTo>
                  <a:lnTo>
                    <a:pt x="521" y="156"/>
                  </a:lnTo>
                  <a:lnTo>
                    <a:pt x="529" y="148"/>
                  </a:lnTo>
                  <a:lnTo>
                    <a:pt x="537" y="140"/>
                  </a:lnTo>
                  <a:lnTo>
                    <a:pt x="545" y="132"/>
                  </a:lnTo>
                  <a:lnTo>
                    <a:pt x="552" y="123"/>
                  </a:lnTo>
                  <a:lnTo>
                    <a:pt x="555" y="117"/>
                  </a:lnTo>
                  <a:lnTo>
                    <a:pt x="557" y="111"/>
                  </a:lnTo>
                  <a:lnTo>
                    <a:pt x="558" y="104"/>
                  </a:lnTo>
                  <a:lnTo>
                    <a:pt x="559" y="95"/>
                  </a:lnTo>
                  <a:lnTo>
                    <a:pt x="559" y="95"/>
                  </a:lnTo>
                  <a:lnTo>
                    <a:pt x="558" y="86"/>
                  </a:lnTo>
                  <a:lnTo>
                    <a:pt x="556" y="78"/>
                  </a:lnTo>
                  <a:lnTo>
                    <a:pt x="552" y="70"/>
                  </a:lnTo>
                  <a:lnTo>
                    <a:pt x="548" y="63"/>
                  </a:lnTo>
                  <a:lnTo>
                    <a:pt x="541" y="48"/>
                  </a:lnTo>
                  <a:lnTo>
                    <a:pt x="539" y="41"/>
                  </a:lnTo>
                  <a:lnTo>
                    <a:pt x="537" y="33"/>
                  </a:lnTo>
                  <a:lnTo>
                    <a:pt x="537" y="33"/>
                  </a:lnTo>
                  <a:lnTo>
                    <a:pt x="531" y="29"/>
                  </a:lnTo>
                  <a:lnTo>
                    <a:pt x="525" y="26"/>
                  </a:lnTo>
                  <a:lnTo>
                    <a:pt x="518" y="25"/>
                  </a:lnTo>
                  <a:lnTo>
                    <a:pt x="518" y="25"/>
                  </a:lnTo>
                  <a:lnTo>
                    <a:pt x="518" y="2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8" name="Freeform 86">
              <a:extLst>
                <a:ext uri="{FF2B5EF4-FFF2-40B4-BE49-F238E27FC236}">
                  <a16:creationId xmlns:a16="http://schemas.microsoft.com/office/drawing/2014/main" id="{FBD94AC1-29D7-AAFC-5245-75D3AFCB394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78324" y="4645925"/>
              <a:ext cx="240381" cy="333909"/>
            </a:xfrm>
            <a:custGeom>
              <a:avLst/>
              <a:gdLst/>
              <a:ahLst/>
              <a:cxnLst>
                <a:cxn ang="0">
                  <a:pos x="204" y="393"/>
                </a:cxn>
                <a:cxn ang="0">
                  <a:pos x="214" y="366"/>
                </a:cxn>
                <a:cxn ang="0">
                  <a:pos x="241" y="337"/>
                </a:cxn>
                <a:cxn ang="0">
                  <a:pos x="267" y="310"/>
                </a:cxn>
                <a:cxn ang="0">
                  <a:pos x="279" y="285"/>
                </a:cxn>
                <a:cxn ang="0">
                  <a:pos x="279" y="269"/>
                </a:cxn>
                <a:cxn ang="0">
                  <a:pos x="273" y="253"/>
                </a:cxn>
                <a:cxn ang="0">
                  <a:pos x="276" y="248"/>
                </a:cxn>
                <a:cxn ang="0">
                  <a:pos x="296" y="229"/>
                </a:cxn>
                <a:cxn ang="0">
                  <a:pos x="296" y="223"/>
                </a:cxn>
                <a:cxn ang="0">
                  <a:pos x="273" y="202"/>
                </a:cxn>
                <a:cxn ang="0">
                  <a:pos x="274" y="195"/>
                </a:cxn>
                <a:cxn ang="0">
                  <a:pos x="287" y="184"/>
                </a:cxn>
                <a:cxn ang="0">
                  <a:pos x="286" y="175"/>
                </a:cxn>
                <a:cxn ang="0">
                  <a:pos x="283" y="165"/>
                </a:cxn>
                <a:cxn ang="0">
                  <a:pos x="297" y="140"/>
                </a:cxn>
                <a:cxn ang="0">
                  <a:pos x="289" y="117"/>
                </a:cxn>
                <a:cxn ang="0">
                  <a:pos x="239" y="103"/>
                </a:cxn>
                <a:cxn ang="0">
                  <a:pos x="166" y="81"/>
                </a:cxn>
                <a:cxn ang="0">
                  <a:pos x="157" y="77"/>
                </a:cxn>
                <a:cxn ang="0">
                  <a:pos x="140" y="50"/>
                </a:cxn>
                <a:cxn ang="0">
                  <a:pos x="125" y="30"/>
                </a:cxn>
                <a:cxn ang="0">
                  <a:pos x="111" y="26"/>
                </a:cxn>
                <a:cxn ang="0">
                  <a:pos x="85" y="26"/>
                </a:cxn>
                <a:cxn ang="0">
                  <a:pos x="71" y="20"/>
                </a:cxn>
                <a:cxn ang="0">
                  <a:pos x="59" y="4"/>
                </a:cxn>
                <a:cxn ang="0">
                  <a:pos x="51" y="4"/>
                </a:cxn>
                <a:cxn ang="0">
                  <a:pos x="42" y="20"/>
                </a:cxn>
                <a:cxn ang="0">
                  <a:pos x="34" y="40"/>
                </a:cxn>
                <a:cxn ang="0">
                  <a:pos x="26" y="49"/>
                </a:cxn>
                <a:cxn ang="0">
                  <a:pos x="5" y="65"/>
                </a:cxn>
                <a:cxn ang="0">
                  <a:pos x="0" y="77"/>
                </a:cxn>
                <a:cxn ang="0">
                  <a:pos x="3" y="93"/>
                </a:cxn>
                <a:cxn ang="0">
                  <a:pos x="11" y="102"/>
                </a:cxn>
                <a:cxn ang="0">
                  <a:pos x="36" y="112"/>
                </a:cxn>
                <a:cxn ang="0">
                  <a:pos x="45" y="127"/>
                </a:cxn>
                <a:cxn ang="0">
                  <a:pos x="49" y="153"/>
                </a:cxn>
                <a:cxn ang="0">
                  <a:pos x="53" y="173"/>
                </a:cxn>
                <a:cxn ang="0">
                  <a:pos x="66" y="184"/>
                </a:cxn>
                <a:cxn ang="0">
                  <a:pos x="105" y="194"/>
                </a:cxn>
                <a:cxn ang="0">
                  <a:pos x="119" y="203"/>
                </a:cxn>
                <a:cxn ang="0">
                  <a:pos x="121" y="209"/>
                </a:cxn>
                <a:cxn ang="0">
                  <a:pos x="120" y="262"/>
                </a:cxn>
                <a:cxn ang="0">
                  <a:pos x="120" y="285"/>
                </a:cxn>
                <a:cxn ang="0">
                  <a:pos x="126" y="298"/>
                </a:cxn>
                <a:cxn ang="0">
                  <a:pos x="138" y="309"/>
                </a:cxn>
                <a:cxn ang="0">
                  <a:pos x="155" y="314"/>
                </a:cxn>
                <a:cxn ang="0">
                  <a:pos x="163" y="323"/>
                </a:cxn>
                <a:cxn ang="0">
                  <a:pos x="203" y="405"/>
                </a:cxn>
              </a:cxnLst>
              <a:rect l="0" t="0" r="r" b="b"/>
              <a:pathLst>
                <a:path w="305" h="405">
                  <a:moveTo>
                    <a:pt x="203" y="405"/>
                  </a:moveTo>
                  <a:lnTo>
                    <a:pt x="203" y="405"/>
                  </a:lnTo>
                  <a:lnTo>
                    <a:pt x="204" y="393"/>
                  </a:lnTo>
                  <a:lnTo>
                    <a:pt x="206" y="383"/>
                  </a:lnTo>
                  <a:lnTo>
                    <a:pt x="210" y="374"/>
                  </a:lnTo>
                  <a:lnTo>
                    <a:pt x="214" y="366"/>
                  </a:lnTo>
                  <a:lnTo>
                    <a:pt x="220" y="358"/>
                  </a:lnTo>
                  <a:lnTo>
                    <a:pt x="227" y="351"/>
                  </a:lnTo>
                  <a:lnTo>
                    <a:pt x="241" y="337"/>
                  </a:lnTo>
                  <a:lnTo>
                    <a:pt x="256" y="324"/>
                  </a:lnTo>
                  <a:lnTo>
                    <a:pt x="262" y="317"/>
                  </a:lnTo>
                  <a:lnTo>
                    <a:pt x="267" y="310"/>
                  </a:lnTo>
                  <a:lnTo>
                    <a:pt x="273" y="302"/>
                  </a:lnTo>
                  <a:lnTo>
                    <a:pt x="276" y="294"/>
                  </a:lnTo>
                  <a:lnTo>
                    <a:pt x="279" y="285"/>
                  </a:lnTo>
                  <a:lnTo>
                    <a:pt x="280" y="276"/>
                  </a:lnTo>
                  <a:lnTo>
                    <a:pt x="280" y="276"/>
                  </a:lnTo>
                  <a:lnTo>
                    <a:pt x="279" y="269"/>
                  </a:lnTo>
                  <a:lnTo>
                    <a:pt x="276" y="263"/>
                  </a:lnTo>
                  <a:lnTo>
                    <a:pt x="274" y="259"/>
                  </a:lnTo>
                  <a:lnTo>
                    <a:pt x="273" y="253"/>
                  </a:lnTo>
                  <a:lnTo>
                    <a:pt x="273" y="253"/>
                  </a:lnTo>
                  <a:lnTo>
                    <a:pt x="273" y="251"/>
                  </a:lnTo>
                  <a:lnTo>
                    <a:pt x="276" y="248"/>
                  </a:lnTo>
                  <a:lnTo>
                    <a:pt x="283" y="241"/>
                  </a:lnTo>
                  <a:lnTo>
                    <a:pt x="293" y="233"/>
                  </a:lnTo>
                  <a:lnTo>
                    <a:pt x="296" y="229"/>
                  </a:lnTo>
                  <a:lnTo>
                    <a:pt x="298" y="224"/>
                  </a:lnTo>
                  <a:lnTo>
                    <a:pt x="298" y="224"/>
                  </a:lnTo>
                  <a:lnTo>
                    <a:pt x="296" y="223"/>
                  </a:lnTo>
                  <a:lnTo>
                    <a:pt x="293" y="221"/>
                  </a:lnTo>
                  <a:lnTo>
                    <a:pt x="283" y="213"/>
                  </a:lnTo>
                  <a:lnTo>
                    <a:pt x="273" y="202"/>
                  </a:lnTo>
                  <a:lnTo>
                    <a:pt x="273" y="202"/>
                  </a:lnTo>
                  <a:lnTo>
                    <a:pt x="273" y="199"/>
                  </a:lnTo>
                  <a:lnTo>
                    <a:pt x="274" y="195"/>
                  </a:lnTo>
                  <a:lnTo>
                    <a:pt x="278" y="192"/>
                  </a:lnTo>
                  <a:lnTo>
                    <a:pt x="282" y="188"/>
                  </a:lnTo>
                  <a:lnTo>
                    <a:pt x="287" y="184"/>
                  </a:lnTo>
                  <a:lnTo>
                    <a:pt x="287" y="184"/>
                  </a:lnTo>
                  <a:lnTo>
                    <a:pt x="287" y="179"/>
                  </a:lnTo>
                  <a:lnTo>
                    <a:pt x="286" y="175"/>
                  </a:lnTo>
                  <a:lnTo>
                    <a:pt x="283" y="170"/>
                  </a:lnTo>
                  <a:lnTo>
                    <a:pt x="283" y="165"/>
                  </a:lnTo>
                  <a:lnTo>
                    <a:pt x="283" y="165"/>
                  </a:lnTo>
                  <a:lnTo>
                    <a:pt x="285" y="161"/>
                  </a:lnTo>
                  <a:lnTo>
                    <a:pt x="290" y="152"/>
                  </a:lnTo>
                  <a:lnTo>
                    <a:pt x="297" y="140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289" y="117"/>
                  </a:lnTo>
                  <a:lnTo>
                    <a:pt x="272" y="111"/>
                  </a:lnTo>
                  <a:lnTo>
                    <a:pt x="256" y="107"/>
                  </a:lnTo>
                  <a:lnTo>
                    <a:pt x="239" y="103"/>
                  </a:lnTo>
                  <a:lnTo>
                    <a:pt x="203" y="94"/>
                  </a:lnTo>
                  <a:lnTo>
                    <a:pt x="184" y="88"/>
                  </a:lnTo>
                  <a:lnTo>
                    <a:pt x="166" y="81"/>
                  </a:lnTo>
                  <a:lnTo>
                    <a:pt x="166" y="81"/>
                  </a:lnTo>
                  <a:lnTo>
                    <a:pt x="161" y="79"/>
                  </a:lnTo>
                  <a:lnTo>
                    <a:pt x="157" y="77"/>
                  </a:lnTo>
                  <a:lnTo>
                    <a:pt x="151" y="69"/>
                  </a:lnTo>
                  <a:lnTo>
                    <a:pt x="145" y="60"/>
                  </a:lnTo>
                  <a:lnTo>
                    <a:pt x="140" y="50"/>
                  </a:lnTo>
                  <a:lnTo>
                    <a:pt x="135" y="41"/>
                  </a:lnTo>
                  <a:lnTo>
                    <a:pt x="128" y="33"/>
                  </a:lnTo>
                  <a:lnTo>
                    <a:pt x="125" y="30"/>
                  </a:lnTo>
                  <a:lnTo>
                    <a:pt x="121" y="27"/>
                  </a:lnTo>
                  <a:lnTo>
                    <a:pt x="117" y="26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85" y="26"/>
                  </a:lnTo>
                  <a:lnTo>
                    <a:pt x="85" y="26"/>
                  </a:lnTo>
                  <a:lnTo>
                    <a:pt x="79" y="25"/>
                  </a:lnTo>
                  <a:lnTo>
                    <a:pt x="74" y="23"/>
                  </a:lnTo>
                  <a:lnTo>
                    <a:pt x="71" y="20"/>
                  </a:lnTo>
                  <a:lnTo>
                    <a:pt x="68" y="17"/>
                  </a:lnTo>
                  <a:lnTo>
                    <a:pt x="62" y="9"/>
                  </a:lnTo>
                  <a:lnTo>
                    <a:pt x="59" y="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1" y="4"/>
                  </a:lnTo>
                  <a:lnTo>
                    <a:pt x="48" y="9"/>
                  </a:lnTo>
                  <a:lnTo>
                    <a:pt x="44" y="15"/>
                  </a:lnTo>
                  <a:lnTo>
                    <a:pt x="42" y="20"/>
                  </a:lnTo>
                  <a:lnTo>
                    <a:pt x="38" y="31"/>
                  </a:lnTo>
                  <a:lnTo>
                    <a:pt x="36" y="35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0" y="46"/>
                  </a:lnTo>
                  <a:lnTo>
                    <a:pt x="26" y="49"/>
                  </a:lnTo>
                  <a:lnTo>
                    <a:pt x="14" y="57"/>
                  </a:lnTo>
                  <a:lnTo>
                    <a:pt x="8" y="61"/>
                  </a:lnTo>
                  <a:lnTo>
                    <a:pt x="5" y="65"/>
                  </a:lnTo>
                  <a:lnTo>
                    <a:pt x="1" y="71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84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5" y="96"/>
                  </a:lnTo>
                  <a:lnTo>
                    <a:pt x="7" y="100"/>
                  </a:lnTo>
                  <a:lnTo>
                    <a:pt x="11" y="102"/>
                  </a:lnTo>
                  <a:lnTo>
                    <a:pt x="16" y="106"/>
                  </a:lnTo>
                  <a:lnTo>
                    <a:pt x="30" y="110"/>
                  </a:lnTo>
                  <a:lnTo>
                    <a:pt x="36" y="112"/>
                  </a:lnTo>
                  <a:lnTo>
                    <a:pt x="41" y="117"/>
                  </a:lnTo>
                  <a:lnTo>
                    <a:pt x="41" y="117"/>
                  </a:lnTo>
                  <a:lnTo>
                    <a:pt x="45" y="127"/>
                  </a:lnTo>
                  <a:lnTo>
                    <a:pt x="48" y="135"/>
                  </a:lnTo>
                  <a:lnTo>
                    <a:pt x="49" y="145"/>
                  </a:lnTo>
                  <a:lnTo>
                    <a:pt x="49" y="153"/>
                  </a:lnTo>
                  <a:lnTo>
                    <a:pt x="50" y="161"/>
                  </a:lnTo>
                  <a:lnTo>
                    <a:pt x="51" y="168"/>
                  </a:lnTo>
                  <a:lnTo>
                    <a:pt x="53" y="173"/>
                  </a:lnTo>
                  <a:lnTo>
                    <a:pt x="59" y="179"/>
                  </a:lnTo>
                  <a:lnTo>
                    <a:pt x="59" y="179"/>
                  </a:lnTo>
                  <a:lnTo>
                    <a:pt x="66" y="184"/>
                  </a:lnTo>
                  <a:lnTo>
                    <a:pt x="75" y="186"/>
                  </a:lnTo>
                  <a:lnTo>
                    <a:pt x="96" y="192"/>
                  </a:lnTo>
                  <a:lnTo>
                    <a:pt x="105" y="194"/>
                  </a:lnTo>
                  <a:lnTo>
                    <a:pt x="114" y="199"/>
                  </a:lnTo>
                  <a:lnTo>
                    <a:pt x="117" y="201"/>
                  </a:lnTo>
                  <a:lnTo>
                    <a:pt x="119" y="203"/>
                  </a:lnTo>
                  <a:lnTo>
                    <a:pt x="121" y="206"/>
                  </a:lnTo>
                  <a:lnTo>
                    <a:pt x="121" y="209"/>
                  </a:lnTo>
                  <a:lnTo>
                    <a:pt x="121" y="209"/>
                  </a:lnTo>
                  <a:lnTo>
                    <a:pt x="121" y="249"/>
                  </a:lnTo>
                  <a:lnTo>
                    <a:pt x="121" y="249"/>
                  </a:lnTo>
                  <a:lnTo>
                    <a:pt x="120" y="262"/>
                  </a:lnTo>
                  <a:lnTo>
                    <a:pt x="119" y="274"/>
                  </a:lnTo>
                  <a:lnTo>
                    <a:pt x="119" y="279"/>
                  </a:lnTo>
                  <a:lnTo>
                    <a:pt x="120" y="285"/>
                  </a:lnTo>
                  <a:lnTo>
                    <a:pt x="122" y="291"/>
                  </a:lnTo>
                  <a:lnTo>
                    <a:pt x="126" y="298"/>
                  </a:lnTo>
                  <a:lnTo>
                    <a:pt x="126" y="298"/>
                  </a:lnTo>
                  <a:lnTo>
                    <a:pt x="129" y="303"/>
                  </a:lnTo>
                  <a:lnTo>
                    <a:pt x="134" y="307"/>
                  </a:lnTo>
                  <a:lnTo>
                    <a:pt x="138" y="309"/>
                  </a:lnTo>
                  <a:lnTo>
                    <a:pt x="144" y="310"/>
                  </a:lnTo>
                  <a:lnTo>
                    <a:pt x="149" y="312"/>
                  </a:lnTo>
                  <a:lnTo>
                    <a:pt x="155" y="314"/>
                  </a:lnTo>
                  <a:lnTo>
                    <a:pt x="159" y="317"/>
                  </a:lnTo>
                  <a:lnTo>
                    <a:pt x="163" y="323"/>
                  </a:lnTo>
                  <a:lnTo>
                    <a:pt x="163" y="323"/>
                  </a:lnTo>
                  <a:lnTo>
                    <a:pt x="203" y="405"/>
                  </a:lnTo>
                  <a:lnTo>
                    <a:pt x="203" y="405"/>
                  </a:lnTo>
                  <a:lnTo>
                    <a:pt x="203" y="40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9" name="Freeform 87">
              <a:extLst>
                <a:ext uri="{FF2B5EF4-FFF2-40B4-BE49-F238E27FC236}">
                  <a16:creationId xmlns:a16="http://schemas.microsoft.com/office/drawing/2014/main" id="{488491E0-E27E-0889-DC53-CD3C7C1AD4B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18659" y="3364838"/>
              <a:ext cx="97409" cy="87610"/>
            </a:xfrm>
            <a:custGeom>
              <a:avLst/>
              <a:gdLst/>
              <a:ahLst/>
              <a:cxnLst>
                <a:cxn ang="0">
                  <a:pos x="106" y="55"/>
                </a:cxn>
                <a:cxn ang="0">
                  <a:pos x="106" y="55"/>
                </a:cxn>
                <a:cxn ang="0">
                  <a:pos x="104" y="54"/>
                </a:cxn>
                <a:cxn ang="0">
                  <a:pos x="102" y="53"/>
                </a:cxn>
                <a:cxn ang="0">
                  <a:pos x="99" y="47"/>
                </a:cxn>
                <a:cxn ang="0">
                  <a:pos x="89" y="30"/>
                </a:cxn>
                <a:cxn ang="0">
                  <a:pos x="77" y="0"/>
                </a:cxn>
                <a:cxn ang="0">
                  <a:pos x="77" y="0"/>
                </a:cxn>
                <a:cxn ang="0">
                  <a:pos x="63" y="2"/>
                </a:cxn>
                <a:cxn ang="0">
                  <a:pos x="50" y="7"/>
                </a:cxn>
                <a:cxn ang="0">
                  <a:pos x="38" y="12"/>
                </a:cxn>
                <a:cxn ang="0">
                  <a:pos x="25" y="20"/>
                </a:cxn>
                <a:cxn ang="0">
                  <a:pos x="20" y="25"/>
                </a:cxn>
                <a:cxn ang="0">
                  <a:pos x="15" y="30"/>
                </a:cxn>
                <a:cxn ang="0">
                  <a:pos x="10" y="35"/>
                </a:cxn>
                <a:cxn ang="0">
                  <a:pos x="7" y="42"/>
                </a:cxn>
                <a:cxn ang="0">
                  <a:pos x="3" y="49"/>
                </a:cxn>
                <a:cxn ang="0">
                  <a:pos x="1" y="56"/>
                </a:cxn>
                <a:cxn ang="0">
                  <a:pos x="0" y="64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87"/>
                </a:cxn>
                <a:cxn ang="0">
                  <a:pos x="0" y="93"/>
                </a:cxn>
                <a:cxn ang="0">
                  <a:pos x="2" y="97"/>
                </a:cxn>
                <a:cxn ang="0">
                  <a:pos x="3" y="102"/>
                </a:cxn>
                <a:cxn ang="0">
                  <a:pos x="7" y="104"/>
                </a:cxn>
                <a:cxn ang="0">
                  <a:pos x="11" y="106"/>
                </a:cxn>
                <a:cxn ang="0">
                  <a:pos x="17" y="107"/>
                </a:cxn>
                <a:cxn ang="0">
                  <a:pos x="17" y="107"/>
                </a:cxn>
                <a:cxn ang="0">
                  <a:pos x="25" y="106"/>
                </a:cxn>
                <a:cxn ang="0">
                  <a:pos x="32" y="104"/>
                </a:cxn>
                <a:cxn ang="0">
                  <a:pos x="45" y="101"/>
                </a:cxn>
                <a:cxn ang="0">
                  <a:pos x="55" y="96"/>
                </a:cxn>
                <a:cxn ang="0">
                  <a:pos x="60" y="95"/>
                </a:cxn>
                <a:cxn ang="0">
                  <a:pos x="65" y="95"/>
                </a:cxn>
                <a:cxn ang="0">
                  <a:pos x="65" y="95"/>
                </a:cxn>
                <a:cxn ang="0">
                  <a:pos x="106" y="95"/>
                </a:cxn>
                <a:cxn ang="0">
                  <a:pos x="106" y="95"/>
                </a:cxn>
                <a:cxn ang="0">
                  <a:pos x="110" y="95"/>
                </a:cxn>
                <a:cxn ang="0">
                  <a:pos x="116" y="93"/>
                </a:cxn>
                <a:cxn ang="0">
                  <a:pos x="119" y="92"/>
                </a:cxn>
                <a:cxn ang="0">
                  <a:pos x="122" y="89"/>
                </a:cxn>
                <a:cxn ang="0">
                  <a:pos x="123" y="85"/>
                </a:cxn>
                <a:cxn ang="0">
                  <a:pos x="124" y="80"/>
                </a:cxn>
                <a:cxn ang="0">
                  <a:pos x="124" y="80"/>
                </a:cxn>
                <a:cxn ang="0">
                  <a:pos x="124" y="76"/>
                </a:cxn>
                <a:cxn ang="0">
                  <a:pos x="122" y="72"/>
                </a:cxn>
                <a:cxn ang="0">
                  <a:pos x="118" y="63"/>
                </a:cxn>
                <a:cxn ang="0">
                  <a:pos x="111" y="57"/>
                </a:cxn>
                <a:cxn ang="0">
                  <a:pos x="109" y="55"/>
                </a:cxn>
                <a:cxn ang="0">
                  <a:pos x="106" y="55"/>
                </a:cxn>
                <a:cxn ang="0">
                  <a:pos x="106" y="55"/>
                </a:cxn>
                <a:cxn ang="0">
                  <a:pos x="106" y="55"/>
                </a:cxn>
              </a:cxnLst>
              <a:rect l="0" t="0" r="r" b="b"/>
              <a:pathLst>
                <a:path w="124" h="107">
                  <a:moveTo>
                    <a:pt x="106" y="55"/>
                  </a:moveTo>
                  <a:lnTo>
                    <a:pt x="106" y="55"/>
                  </a:lnTo>
                  <a:lnTo>
                    <a:pt x="104" y="54"/>
                  </a:lnTo>
                  <a:lnTo>
                    <a:pt x="102" y="53"/>
                  </a:lnTo>
                  <a:lnTo>
                    <a:pt x="99" y="47"/>
                  </a:lnTo>
                  <a:lnTo>
                    <a:pt x="89" y="30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63" y="2"/>
                  </a:lnTo>
                  <a:lnTo>
                    <a:pt x="50" y="7"/>
                  </a:lnTo>
                  <a:lnTo>
                    <a:pt x="38" y="12"/>
                  </a:lnTo>
                  <a:lnTo>
                    <a:pt x="25" y="20"/>
                  </a:lnTo>
                  <a:lnTo>
                    <a:pt x="20" y="25"/>
                  </a:lnTo>
                  <a:lnTo>
                    <a:pt x="15" y="30"/>
                  </a:lnTo>
                  <a:lnTo>
                    <a:pt x="10" y="35"/>
                  </a:lnTo>
                  <a:lnTo>
                    <a:pt x="7" y="42"/>
                  </a:lnTo>
                  <a:lnTo>
                    <a:pt x="3" y="49"/>
                  </a:lnTo>
                  <a:lnTo>
                    <a:pt x="1" y="56"/>
                  </a:lnTo>
                  <a:lnTo>
                    <a:pt x="0" y="64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87"/>
                  </a:lnTo>
                  <a:lnTo>
                    <a:pt x="0" y="93"/>
                  </a:lnTo>
                  <a:lnTo>
                    <a:pt x="2" y="97"/>
                  </a:lnTo>
                  <a:lnTo>
                    <a:pt x="3" y="102"/>
                  </a:lnTo>
                  <a:lnTo>
                    <a:pt x="7" y="104"/>
                  </a:lnTo>
                  <a:lnTo>
                    <a:pt x="11" y="106"/>
                  </a:lnTo>
                  <a:lnTo>
                    <a:pt x="17" y="107"/>
                  </a:lnTo>
                  <a:lnTo>
                    <a:pt x="17" y="107"/>
                  </a:lnTo>
                  <a:lnTo>
                    <a:pt x="25" y="106"/>
                  </a:lnTo>
                  <a:lnTo>
                    <a:pt x="32" y="104"/>
                  </a:lnTo>
                  <a:lnTo>
                    <a:pt x="45" y="101"/>
                  </a:lnTo>
                  <a:lnTo>
                    <a:pt x="55" y="96"/>
                  </a:lnTo>
                  <a:lnTo>
                    <a:pt x="60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106" y="95"/>
                  </a:lnTo>
                  <a:lnTo>
                    <a:pt x="106" y="95"/>
                  </a:lnTo>
                  <a:lnTo>
                    <a:pt x="110" y="95"/>
                  </a:lnTo>
                  <a:lnTo>
                    <a:pt x="116" y="93"/>
                  </a:lnTo>
                  <a:lnTo>
                    <a:pt x="119" y="92"/>
                  </a:lnTo>
                  <a:lnTo>
                    <a:pt x="122" y="89"/>
                  </a:lnTo>
                  <a:lnTo>
                    <a:pt x="123" y="85"/>
                  </a:lnTo>
                  <a:lnTo>
                    <a:pt x="124" y="80"/>
                  </a:lnTo>
                  <a:lnTo>
                    <a:pt x="124" y="80"/>
                  </a:lnTo>
                  <a:lnTo>
                    <a:pt x="124" y="76"/>
                  </a:lnTo>
                  <a:lnTo>
                    <a:pt x="122" y="72"/>
                  </a:lnTo>
                  <a:lnTo>
                    <a:pt x="118" y="63"/>
                  </a:lnTo>
                  <a:lnTo>
                    <a:pt x="111" y="57"/>
                  </a:lnTo>
                  <a:lnTo>
                    <a:pt x="109" y="55"/>
                  </a:lnTo>
                  <a:lnTo>
                    <a:pt x="106" y="55"/>
                  </a:lnTo>
                  <a:lnTo>
                    <a:pt x="106" y="55"/>
                  </a:lnTo>
                  <a:lnTo>
                    <a:pt x="106" y="5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0" name="Freeform 88">
              <a:extLst>
                <a:ext uri="{FF2B5EF4-FFF2-40B4-BE49-F238E27FC236}">
                  <a16:creationId xmlns:a16="http://schemas.microsoft.com/office/drawing/2014/main" id="{DC8ADF4E-2E2D-20FC-5C01-65FA5CC549D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57685" y="4214488"/>
              <a:ext cx="548321" cy="677736"/>
            </a:xfrm>
            <a:custGeom>
              <a:avLst/>
              <a:gdLst/>
              <a:ahLst/>
              <a:cxnLst>
                <a:cxn ang="0">
                  <a:pos x="638" y="327"/>
                </a:cxn>
                <a:cxn ang="0">
                  <a:pos x="687" y="359"/>
                </a:cxn>
                <a:cxn ang="0">
                  <a:pos x="698" y="395"/>
                </a:cxn>
                <a:cxn ang="0">
                  <a:pos x="660" y="435"/>
                </a:cxn>
                <a:cxn ang="0">
                  <a:pos x="623" y="477"/>
                </a:cxn>
                <a:cxn ang="0">
                  <a:pos x="618" y="565"/>
                </a:cxn>
                <a:cxn ang="0">
                  <a:pos x="592" y="585"/>
                </a:cxn>
                <a:cxn ang="0">
                  <a:pos x="554" y="588"/>
                </a:cxn>
                <a:cxn ang="0">
                  <a:pos x="459" y="533"/>
                </a:cxn>
                <a:cxn ang="0">
                  <a:pos x="428" y="557"/>
                </a:cxn>
                <a:cxn ang="0">
                  <a:pos x="395" y="630"/>
                </a:cxn>
                <a:cxn ang="0">
                  <a:pos x="363" y="637"/>
                </a:cxn>
                <a:cxn ang="0">
                  <a:pos x="345" y="624"/>
                </a:cxn>
                <a:cxn ang="0">
                  <a:pos x="317" y="639"/>
                </a:cxn>
                <a:cxn ang="0">
                  <a:pos x="307" y="698"/>
                </a:cxn>
                <a:cxn ang="0">
                  <a:pos x="287" y="729"/>
                </a:cxn>
                <a:cxn ang="0">
                  <a:pos x="259" y="761"/>
                </a:cxn>
                <a:cxn ang="0">
                  <a:pos x="259" y="807"/>
                </a:cxn>
                <a:cxn ang="0">
                  <a:pos x="237" y="801"/>
                </a:cxn>
                <a:cxn ang="0">
                  <a:pos x="195" y="701"/>
                </a:cxn>
                <a:cxn ang="0">
                  <a:pos x="211" y="674"/>
                </a:cxn>
                <a:cxn ang="0">
                  <a:pos x="206" y="647"/>
                </a:cxn>
                <a:cxn ang="0">
                  <a:pos x="198" y="607"/>
                </a:cxn>
                <a:cxn ang="0">
                  <a:pos x="182" y="591"/>
                </a:cxn>
                <a:cxn ang="0">
                  <a:pos x="163" y="570"/>
                </a:cxn>
                <a:cxn ang="0">
                  <a:pos x="146" y="554"/>
                </a:cxn>
                <a:cxn ang="0">
                  <a:pos x="119" y="539"/>
                </a:cxn>
                <a:cxn ang="0">
                  <a:pos x="67" y="531"/>
                </a:cxn>
                <a:cxn ang="0">
                  <a:pos x="27" y="507"/>
                </a:cxn>
                <a:cxn ang="0">
                  <a:pos x="1" y="485"/>
                </a:cxn>
                <a:cxn ang="0">
                  <a:pos x="20" y="447"/>
                </a:cxn>
                <a:cxn ang="0">
                  <a:pos x="59" y="426"/>
                </a:cxn>
                <a:cxn ang="0">
                  <a:pos x="92" y="441"/>
                </a:cxn>
                <a:cxn ang="0">
                  <a:pos x="122" y="426"/>
                </a:cxn>
                <a:cxn ang="0">
                  <a:pos x="136" y="404"/>
                </a:cxn>
                <a:cxn ang="0">
                  <a:pos x="74" y="324"/>
                </a:cxn>
                <a:cxn ang="0">
                  <a:pos x="99" y="302"/>
                </a:cxn>
                <a:cxn ang="0">
                  <a:pos x="118" y="280"/>
                </a:cxn>
                <a:cxn ang="0">
                  <a:pos x="202" y="282"/>
                </a:cxn>
                <a:cxn ang="0">
                  <a:pos x="233" y="257"/>
                </a:cxn>
                <a:cxn ang="0">
                  <a:pos x="257" y="140"/>
                </a:cxn>
                <a:cxn ang="0">
                  <a:pos x="328" y="20"/>
                </a:cxn>
                <a:cxn ang="0">
                  <a:pos x="357" y="8"/>
                </a:cxn>
                <a:cxn ang="0">
                  <a:pos x="396" y="5"/>
                </a:cxn>
                <a:cxn ang="0">
                  <a:pos x="412" y="28"/>
                </a:cxn>
                <a:cxn ang="0">
                  <a:pos x="419" y="74"/>
                </a:cxn>
                <a:cxn ang="0">
                  <a:pos x="380" y="170"/>
                </a:cxn>
                <a:cxn ang="0">
                  <a:pos x="356" y="199"/>
                </a:cxn>
                <a:cxn ang="0">
                  <a:pos x="352" y="226"/>
                </a:cxn>
                <a:cxn ang="0">
                  <a:pos x="357" y="283"/>
                </a:cxn>
                <a:cxn ang="0">
                  <a:pos x="370" y="304"/>
                </a:cxn>
                <a:cxn ang="0">
                  <a:pos x="389" y="334"/>
                </a:cxn>
                <a:cxn ang="0">
                  <a:pos x="415" y="321"/>
                </a:cxn>
                <a:cxn ang="0">
                  <a:pos x="454" y="292"/>
                </a:cxn>
                <a:cxn ang="0">
                  <a:pos x="504" y="297"/>
                </a:cxn>
                <a:cxn ang="0">
                  <a:pos x="540" y="287"/>
                </a:cxn>
                <a:cxn ang="0">
                  <a:pos x="550" y="317"/>
                </a:cxn>
                <a:cxn ang="0">
                  <a:pos x="577" y="313"/>
                </a:cxn>
                <a:cxn ang="0">
                  <a:pos x="607" y="297"/>
                </a:cxn>
              </a:cxnLst>
              <a:rect l="0" t="0" r="r" b="b"/>
              <a:pathLst>
                <a:path w="699" h="820">
                  <a:moveTo>
                    <a:pt x="625" y="297"/>
                  </a:moveTo>
                  <a:lnTo>
                    <a:pt x="625" y="297"/>
                  </a:lnTo>
                  <a:lnTo>
                    <a:pt x="626" y="307"/>
                  </a:lnTo>
                  <a:lnTo>
                    <a:pt x="629" y="315"/>
                  </a:lnTo>
                  <a:lnTo>
                    <a:pt x="633" y="321"/>
                  </a:lnTo>
                  <a:lnTo>
                    <a:pt x="638" y="327"/>
                  </a:lnTo>
                  <a:lnTo>
                    <a:pt x="643" y="332"/>
                  </a:lnTo>
                  <a:lnTo>
                    <a:pt x="649" y="336"/>
                  </a:lnTo>
                  <a:lnTo>
                    <a:pt x="663" y="343"/>
                  </a:lnTo>
                  <a:lnTo>
                    <a:pt x="676" y="350"/>
                  </a:lnTo>
                  <a:lnTo>
                    <a:pt x="681" y="355"/>
                  </a:lnTo>
                  <a:lnTo>
                    <a:pt x="687" y="359"/>
                  </a:lnTo>
                  <a:lnTo>
                    <a:pt x="692" y="364"/>
                  </a:lnTo>
                  <a:lnTo>
                    <a:pt x="695" y="371"/>
                  </a:lnTo>
                  <a:lnTo>
                    <a:pt x="698" y="378"/>
                  </a:lnTo>
                  <a:lnTo>
                    <a:pt x="699" y="386"/>
                  </a:lnTo>
                  <a:lnTo>
                    <a:pt x="699" y="386"/>
                  </a:lnTo>
                  <a:lnTo>
                    <a:pt x="698" y="395"/>
                  </a:lnTo>
                  <a:lnTo>
                    <a:pt x="695" y="403"/>
                  </a:lnTo>
                  <a:lnTo>
                    <a:pt x="692" y="410"/>
                  </a:lnTo>
                  <a:lnTo>
                    <a:pt x="686" y="416"/>
                  </a:lnTo>
                  <a:lnTo>
                    <a:pt x="680" y="422"/>
                  </a:lnTo>
                  <a:lnTo>
                    <a:pt x="675" y="426"/>
                  </a:lnTo>
                  <a:lnTo>
                    <a:pt x="660" y="435"/>
                  </a:lnTo>
                  <a:lnTo>
                    <a:pt x="646" y="445"/>
                  </a:lnTo>
                  <a:lnTo>
                    <a:pt x="639" y="450"/>
                  </a:lnTo>
                  <a:lnTo>
                    <a:pt x="633" y="455"/>
                  </a:lnTo>
                  <a:lnTo>
                    <a:pt x="629" y="462"/>
                  </a:lnTo>
                  <a:lnTo>
                    <a:pt x="625" y="469"/>
                  </a:lnTo>
                  <a:lnTo>
                    <a:pt x="623" y="477"/>
                  </a:lnTo>
                  <a:lnTo>
                    <a:pt x="622" y="485"/>
                  </a:lnTo>
                  <a:lnTo>
                    <a:pt x="622" y="485"/>
                  </a:lnTo>
                  <a:lnTo>
                    <a:pt x="622" y="559"/>
                  </a:lnTo>
                  <a:lnTo>
                    <a:pt x="622" y="559"/>
                  </a:lnTo>
                  <a:lnTo>
                    <a:pt x="618" y="565"/>
                  </a:lnTo>
                  <a:lnTo>
                    <a:pt x="618" y="565"/>
                  </a:lnTo>
                  <a:lnTo>
                    <a:pt x="618" y="565"/>
                  </a:lnTo>
                  <a:lnTo>
                    <a:pt x="612" y="568"/>
                  </a:lnTo>
                  <a:lnTo>
                    <a:pt x="607" y="571"/>
                  </a:lnTo>
                  <a:lnTo>
                    <a:pt x="602" y="575"/>
                  </a:lnTo>
                  <a:lnTo>
                    <a:pt x="596" y="579"/>
                  </a:lnTo>
                  <a:lnTo>
                    <a:pt x="592" y="585"/>
                  </a:lnTo>
                  <a:lnTo>
                    <a:pt x="588" y="592"/>
                  </a:lnTo>
                  <a:lnTo>
                    <a:pt x="584" y="599"/>
                  </a:lnTo>
                  <a:lnTo>
                    <a:pt x="580" y="607"/>
                  </a:lnTo>
                  <a:lnTo>
                    <a:pt x="580" y="607"/>
                  </a:lnTo>
                  <a:lnTo>
                    <a:pt x="569" y="599"/>
                  </a:lnTo>
                  <a:lnTo>
                    <a:pt x="554" y="588"/>
                  </a:lnTo>
                  <a:lnTo>
                    <a:pt x="520" y="564"/>
                  </a:lnTo>
                  <a:lnTo>
                    <a:pt x="503" y="553"/>
                  </a:lnTo>
                  <a:lnTo>
                    <a:pt x="487" y="542"/>
                  </a:lnTo>
                  <a:lnTo>
                    <a:pt x="472" y="535"/>
                  </a:lnTo>
                  <a:lnTo>
                    <a:pt x="465" y="533"/>
                  </a:lnTo>
                  <a:lnTo>
                    <a:pt x="459" y="533"/>
                  </a:lnTo>
                  <a:lnTo>
                    <a:pt x="459" y="533"/>
                  </a:lnTo>
                  <a:lnTo>
                    <a:pt x="451" y="534"/>
                  </a:lnTo>
                  <a:lnTo>
                    <a:pt x="444" y="538"/>
                  </a:lnTo>
                  <a:lnTo>
                    <a:pt x="439" y="542"/>
                  </a:lnTo>
                  <a:lnTo>
                    <a:pt x="433" y="549"/>
                  </a:lnTo>
                  <a:lnTo>
                    <a:pt x="428" y="557"/>
                  </a:lnTo>
                  <a:lnTo>
                    <a:pt x="425" y="567"/>
                  </a:lnTo>
                  <a:lnTo>
                    <a:pt x="417" y="586"/>
                  </a:lnTo>
                  <a:lnTo>
                    <a:pt x="409" y="606"/>
                  </a:lnTo>
                  <a:lnTo>
                    <a:pt x="405" y="615"/>
                  </a:lnTo>
                  <a:lnTo>
                    <a:pt x="400" y="623"/>
                  </a:lnTo>
                  <a:lnTo>
                    <a:pt x="395" y="630"/>
                  </a:lnTo>
                  <a:lnTo>
                    <a:pt x="388" y="634"/>
                  </a:lnTo>
                  <a:lnTo>
                    <a:pt x="380" y="638"/>
                  </a:lnTo>
                  <a:lnTo>
                    <a:pt x="372" y="639"/>
                  </a:lnTo>
                  <a:lnTo>
                    <a:pt x="372" y="639"/>
                  </a:lnTo>
                  <a:lnTo>
                    <a:pt x="366" y="639"/>
                  </a:lnTo>
                  <a:lnTo>
                    <a:pt x="363" y="637"/>
                  </a:lnTo>
                  <a:lnTo>
                    <a:pt x="360" y="634"/>
                  </a:lnTo>
                  <a:lnTo>
                    <a:pt x="358" y="632"/>
                  </a:lnTo>
                  <a:lnTo>
                    <a:pt x="356" y="630"/>
                  </a:lnTo>
                  <a:lnTo>
                    <a:pt x="354" y="626"/>
                  </a:lnTo>
                  <a:lnTo>
                    <a:pt x="350" y="625"/>
                  </a:lnTo>
                  <a:lnTo>
                    <a:pt x="345" y="624"/>
                  </a:lnTo>
                  <a:lnTo>
                    <a:pt x="345" y="624"/>
                  </a:lnTo>
                  <a:lnTo>
                    <a:pt x="340" y="626"/>
                  </a:lnTo>
                  <a:lnTo>
                    <a:pt x="329" y="631"/>
                  </a:lnTo>
                  <a:lnTo>
                    <a:pt x="320" y="636"/>
                  </a:lnTo>
                  <a:lnTo>
                    <a:pt x="318" y="638"/>
                  </a:lnTo>
                  <a:lnTo>
                    <a:pt x="317" y="639"/>
                  </a:lnTo>
                  <a:lnTo>
                    <a:pt x="317" y="639"/>
                  </a:lnTo>
                  <a:lnTo>
                    <a:pt x="314" y="646"/>
                  </a:lnTo>
                  <a:lnTo>
                    <a:pt x="312" y="653"/>
                  </a:lnTo>
                  <a:lnTo>
                    <a:pt x="311" y="670"/>
                  </a:lnTo>
                  <a:lnTo>
                    <a:pt x="310" y="689"/>
                  </a:lnTo>
                  <a:lnTo>
                    <a:pt x="307" y="698"/>
                  </a:lnTo>
                  <a:lnTo>
                    <a:pt x="305" y="706"/>
                  </a:lnTo>
                  <a:lnTo>
                    <a:pt x="305" y="706"/>
                  </a:lnTo>
                  <a:lnTo>
                    <a:pt x="304" y="712"/>
                  </a:lnTo>
                  <a:lnTo>
                    <a:pt x="302" y="715"/>
                  </a:lnTo>
                  <a:lnTo>
                    <a:pt x="295" y="723"/>
                  </a:lnTo>
                  <a:lnTo>
                    <a:pt x="287" y="729"/>
                  </a:lnTo>
                  <a:lnTo>
                    <a:pt x="279" y="735"/>
                  </a:lnTo>
                  <a:lnTo>
                    <a:pt x="271" y="741"/>
                  </a:lnTo>
                  <a:lnTo>
                    <a:pt x="267" y="745"/>
                  </a:lnTo>
                  <a:lnTo>
                    <a:pt x="264" y="750"/>
                  </a:lnTo>
                  <a:lnTo>
                    <a:pt x="261" y="755"/>
                  </a:lnTo>
                  <a:lnTo>
                    <a:pt x="259" y="761"/>
                  </a:lnTo>
                  <a:lnTo>
                    <a:pt x="258" y="768"/>
                  </a:lnTo>
                  <a:lnTo>
                    <a:pt x="257" y="775"/>
                  </a:lnTo>
                  <a:lnTo>
                    <a:pt x="257" y="775"/>
                  </a:lnTo>
                  <a:lnTo>
                    <a:pt x="258" y="785"/>
                  </a:lnTo>
                  <a:lnTo>
                    <a:pt x="259" y="796"/>
                  </a:lnTo>
                  <a:lnTo>
                    <a:pt x="259" y="807"/>
                  </a:lnTo>
                  <a:lnTo>
                    <a:pt x="257" y="820"/>
                  </a:lnTo>
                  <a:lnTo>
                    <a:pt x="257" y="820"/>
                  </a:lnTo>
                  <a:lnTo>
                    <a:pt x="252" y="817"/>
                  </a:lnTo>
                  <a:lnTo>
                    <a:pt x="248" y="813"/>
                  </a:lnTo>
                  <a:lnTo>
                    <a:pt x="242" y="808"/>
                  </a:lnTo>
                  <a:lnTo>
                    <a:pt x="237" y="801"/>
                  </a:lnTo>
                  <a:lnTo>
                    <a:pt x="227" y="785"/>
                  </a:lnTo>
                  <a:lnTo>
                    <a:pt x="217" y="767"/>
                  </a:lnTo>
                  <a:lnTo>
                    <a:pt x="209" y="747"/>
                  </a:lnTo>
                  <a:lnTo>
                    <a:pt x="202" y="729"/>
                  </a:lnTo>
                  <a:lnTo>
                    <a:pt x="197" y="713"/>
                  </a:lnTo>
                  <a:lnTo>
                    <a:pt x="195" y="701"/>
                  </a:lnTo>
                  <a:lnTo>
                    <a:pt x="195" y="701"/>
                  </a:lnTo>
                  <a:lnTo>
                    <a:pt x="196" y="695"/>
                  </a:lnTo>
                  <a:lnTo>
                    <a:pt x="198" y="690"/>
                  </a:lnTo>
                  <a:lnTo>
                    <a:pt x="200" y="685"/>
                  </a:lnTo>
                  <a:lnTo>
                    <a:pt x="204" y="680"/>
                  </a:lnTo>
                  <a:lnTo>
                    <a:pt x="211" y="674"/>
                  </a:lnTo>
                  <a:lnTo>
                    <a:pt x="212" y="669"/>
                  </a:lnTo>
                  <a:lnTo>
                    <a:pt x="213" y="666"/>
                  </a:lnTo>
                  <a:lnTo>
                    <a:pt x="213" y="666"/>
                  </a:lnTo>
                  <a:lnTo>
                    <a:pt x="213" y="661"/>
                  </a:lnTo>
                  <a:lnTo>
                    <a:pt x="211" y="656"/>
                  </a:lnTo>
                  <a:lnTo>
                    <a:pt x="206" y="647"/>
                  </a:lnTo>
                  <a:lnTo>
                    <a:pt x="200" y="639"/>
                  </a:lnTo>
                  <a:lnTo>
                    <a:pt x="199" y="636"/>
                  </a:lnTo>
                  <a:lnTo>
                    <a:pt x="198" y="632"/>
                  </a:lnTo>
                  <a:lnTo>
                    <a:pt x="198" y="632"/>
                  </a:lnTo>
                  <a:lnTo>
                    <a:pt x="198" y="607"/>
                  </a:lnTo>
                  <a:lnTo>
                    <a:pt x="198" y="607"/>
                  </a:lnTo>
                  <a:lnTo>
                    <a:pt x="195" y="606"/>
                  </a:lnTo>
                  <a:lnTo>
                    <a:pt x="191" y="606"/>
                  </a:lnTo>
                  <a:lnTo>
                    <a:pt x="188" y="603"/>
                  </a:lnTo>
                  <a:lnTo>
                    <a:pt x="187" y="602"/>
                  </a:lnTo>
                  <a:lnTo>
                    <a:pt x="183" y="596"/>
                  </a:lnTo>
                  <a:lnTo>
                    <a:pt x="182" y="591"/>
                  </a:lnTo>
                  <a:lnTo>
                    <a:pt x="181" y="579"/>
                  </a:lnTo>
                  <a:lnTo>
                    <a:pt x="180" y="573"/>
                  </a:lnTo>
                  <a:lnTo>
                    <a:pt x="179" y="571"/>
                  </a:lnTo>
                  <a:lnTo>
                    <a:pt x="176" y="570"/>
                  </a:lnTo>
                  <a:lnTo>
                    <a:pt x="176" y="570"/>
                  </a:lnTo>
                  <a:lnTo>
                    <a:pt x="163" y="570"/>
                  </a:lnTo>
                  <a:lnTo>
                    <a:pt x="163" y="570"/>
                  </a:lnTo>
                  <a:lnTo>
                    <a:pt x="158" y="569"/>
                  </a:lnTo>
                  <a:lnTo>
                    <a:pt x="156" y="568"/>
                  </a:lnTo>
                  <a:lnTo>
                    <a:pt x="153" y="565"/>
                  </a:lnTo>
                  <a:lnTo>
                    <a:pt x="151" y="562"/>
                  </a:lnTo>
                  <a:lnTo>
                    <a:pt x="146" y="554"/>
                  </a:lnTo>
                  <a:lnTo>
                    <a:pt x="143" y="550"/>
                  </a:lnTo>
                  <a:lnTo>
                    <a:pt x="139" y="548"/>
                  </a:lnTo>
                  <a:lnTo>
                    <a:pt x="139" y="548"/>
                  </a:lnTo>
                  <a:lnTo>
                    <a:pt x="134" y="544"/>
                  </a:lnTo>
                  <a:lnTo>
                    <a:pt x="127" y="541"/>
                  </a:lnTo>
                  <a:lnTo>
                    <a:pt x="119" y="539"/>
                  </a:lnTo>
                  <a:lnTo>
                    <a:pt x="111" y="539"/>
                  </a:lnTo>
                  <a:lnTo>
                    <a:pt x="93" y="538"/>
                  </a:lnTo>
                  <a:lnTo>
                    <a:pt x="83" y="537"/>
                  </a:lnTo>
                  <a:lnTo>
                    <a:pt x="74" y="533"/>
                  </a:lnTo>
                  <a:lnTo>
                    <a:pt x="74" y="533"/>
                  </a:lnTo>
                  <a:lnTo>
                    <a:pt x="67" y="531"/>
                  </a:lnTo>
                  <a:lnTo>
                    <a:pt x="60" y="529"/>
                  </a:lnTo>
                  <a:lnTo>
                    <a:pt x="55" y="526"/>
                  </a:lnTo>
                  <a:lnTo>
                    <a:pt x="51" y="523"/>
                  </a:lnTo>
                  <a:lnTo>
                    <a:pt x="42" y="515"/>
                  </a:lnTo>
                  <a:lnTo>
                    <a:pt x="35" y="511"/>
                  </a:lnTo>
                  <a:lnTo>
                    <a:pt x="27" y="507"/>
                  </a:lnTo>
                  <a:lnTo>
                    <a:pt x="27" y="507"/>
                  </a:lnTo>
                  <a:lnTo>
                    <a:pt x="23" y="507"/>
                  </a:lnTo>
                  <a:lnTo>
                    <a:pt x="19" y="504"/>
                  </a:lnTo>
                  <a:lnTo>
                    <a:pt x="11" y="498"/>
                  </a:lnTo>
                  <a:lnTo>
                    <a:pt x="4" y="488"/>
                  </a:lnTo>
                  <a:lnTo>
                    <a:pt x="1" y="485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1" y="475"/>
                  </a:lnTo>
                  <a:lnTo>
                    <a:pt x="6" y="465"/>
                  </a:lnTo>
                  <a:lnTo>
                    <a:pt x="12" y="456"/>
                  </a:lnTo>
                  <a:lnTo>
                    <a:pt x="20" y="447"/>
                  </a:lnTo>
                  <a:lnTo>
                    <a:pt x="29" y="439"/>
                  </a:lnTo>
                  <a:lnTo>
                    <a:pt x="39" y="433"/>
                  </a:lnTo>
                  <a:lnTo>
                    <a:pt x="50" y="428"/>
                  </a:lnTo>
                  <a:lnTo>
                    <a:pt x="54" y="427"/>
                  </a:lnTo>
                  <a:lnTo>
                    <a:pt x="59" y="426"/>
                  </a:lnTo>
                  <a:lnTo>
                    <a:pt x="59" y="426"/>
                  </a:lnTo>
                  <a:lnTo>
                    <a:pt x="65" y="427"/>
                  </a:lnTo>
                  <a:lnTo>
                    <a:pt x="68" y="428"/>
                  </a:lnTo>
                  <a:lnTo>
                    <a:pt x="76" y="434"/>
                  </a:lnTo>
                  <a:lnTo>
                    <a:pt x="83" y="439"/>
                  </a:lnTo>
                  <a:lnTo>
                    <a:pt x="88" y="441"/>
                  </a:lnTo>
                  <a:lnTo>
                    <a:pt x="92" y="441"/>
                  </a:lnTo>
                  <a:lnTo>
                    <a:pt x="92" y="441"/>
                  </a:lnTo>
                  <a:lnTo>
                    <a:pt x="97" y="440"/>
                  </a:lnTo>
                  <a:lnTo>
                    <a:pt x="103" y="439"/>
                  </a:lnTo>
                  <a:lnTo>
                    <a:pt x="112" y="432"/>
                  </a:lnTo>
                  <a:lnTo>
                    <a:pt x="116" y="428"/>
                  </a:lnTo>
                  <a:lnTo>
                    <a:pt x="122" y="426"/>
                  </a:lnTo>
                  <a:lnTo>
                    <a:pt x="129" y="424"/>
                  </a:lnTo>
                  <a:lnTo>
                    <a:pt x="136" y="423"/>
                  </a:lnTo>
                  <a:lnTo>
                    <a:pt x="136" y="423"/>
                  </a:lnTo>
                  <a:lnTo>
                    <a:pt x="136" y="404"/>
                  </a:lnTo>
                  <a:lnTo>
                    <a:pt x="136" y="404"/>
                  </a:lnTo>
                  <a:lnTo>
                    <a:pt x="136" y="404"/>
                  </a:lnTo>
                  <a:lnTo>
                    <a:pt x="122" y="388"/>
                  </a:lnTo>
                  <a:lnTo>
                    <a:pt x="100" y="363"/>
                  </a:lnTo>
                  <a:lnTo>
                    <a:pt x="82" y="338"/>
                  </a:lnTo>
                  <a:lnTo>
                    <a:pt x="76" y="328"/>
                  </a:lnTo>
                  <a:lnTo>
                    <a:pt x="74" y="324"/>
                  </a:lnTo>
                  <a:lnTo>
                    <a:pt x="74" y="324"/>
                  </a:lnTo>
                  <a:lnTo>
                    <a:pt x="76" y="320"/>
                  </a:lnTo>
                  <a:lnTo>
                    <a:pt x="81" y="317"/>
                  </a:lnTo>
                  <a:lnTo>
                    <a:pt x="92" y="309"/>
                  </a:lnTo>
                  <a:lnTo>
                    <a:pt x="92" y="309"/>
                  </a:lnTo>
                  <a:lnTo>
                    <a:pt x="96" y="305"/>
                  </a:lnTo>
                  <a:lnTo>
                    <a:pt x="99" y="302"/>
                  </a:lnTo>
                  <a:lnTo>
                    <a:pt x="104" y="293"/>
                  </a:lnTo>
                  <a:lnTo>
                    <a:pt x="106" y="288"/>
                  </a:lnTo>
                  <a:lnTo>
                    <a:pt x="110" y="285"/>
                  </a:lnTo>
                  <a:lnTo>
                    <a:pt x="113" y="281"/>
                  </a:lnTo>
                  <a:lnTo>
                    <a:pt x="118" y="280"/>
                  </a:lnTo>
                  <a:lnTo>
                    <a:pt x="118" y="280"/>
                  </a:lnTo>
                  <a:lnTo>
                    <a:pt x="129" y="279"/>
                  </a:lnTo>
                  <a:lnTo>
                    <a:pt x="145" y="281"/>
                  </a:lnTo>
                  <a:lnTo>
                    <a:pt x="164" y="282"/>
                  </a:lnTo>
                  <a:lnTo>
                    <a:pt x="183" y="283"/>
                  </a:lnTo>
                  <a:lnTo>
                    <a:pt x="192" y="283"/>
                  </a:lnTo>
                  <a:lnTo>
                    <a:pt x="202" y="282"/>
                  </a:lnTo>
                  <a:lnTo>
                    <a:pt x="210" y="281"/>
                  </a:lnTo>
                  <a:lnTo>
                    <a:pt x="218" y="279"/>
                  </a:lnTo>
                  <a:lnTo>
                    <a:pt x="223" y="275"/>
                  </a:lnTo>
                  <a:lnTo>
                    <a:pt x="228" y="271"/>
                  </a:lnTo>
                  <a:lnTo>
                    <a:pt x="232" y="265"/>
                  </a:lnTo>
                  <a:lnTo>
                    <a:pt x="233" y="257"/>
                  </a:lnTo>
                  <a:lnTo>
                    <a:pt x="233" y="257"/>
                  </a:lnTo>
                  <a:lnTo>
                    <a:pt x="233" y="234"/>
                  </a:lnTo>
                  <a:lnTo>
                    <a:pt x="236" y="213"/>
                  </a:lnTo>
                  <a:lnTo>
                    <a:pt x="241" y="195"/>
                  </a:lnTo>
                  <a:lnTo>
                    <a:pt x="245" y="176"/>
                  </a:lnTo>
                  <a:lnTo>
                    <a:pt x="257" y="140"/>
                  </a:lnTo>
                  <a:lnTo>
                    <a:pt x="261" y="119"/>
                  </a:lnTo>
                  <a:lnTo>
                    <a:pt x="265" y="96"/>
                  </a:lnTo>
                  <a:lnTo>
                    <a:pt x="265" y="96"/>
                  </a:lnTo>
                  <a:lnTo>
                    <a:pt x="287" y="68"/>
                  </a:lnTo>
                  <a:lnTo>
                    <a:pt x="307" y="43"/>
                  </a:lnTo>
                  <a:lnTo>
                    <a:pt x="328" y="20"/>
                  </a:lnTo>
                  <a:lnTo>
                    <a:pt x="339" y="10"/>
                  </a:lnTo>
                  <a:lnTo>
                    <a:pt x="350" y="0"/>
                  </a:lnTo>
                  <a:lnTo>
                    <a:pt x="350" y="0"/>
                  </a:lnTo>
                  <a:lnTo>
                    <a:pt x="351" y="4"/>
                  </a:lnTo>
                  <a:lnTo>
                    <a:pt x="354" y="6"/>
                  </a:lnTo>
                  <a:lnTo>
                    <a:pt x="357" y="8"/>
                  </a:lnTo>
                  <a:lnTo>
                    <a:pt x="359" y="8"/>
                  </a:lnTo>
                  <a:lnTo>
                    <a:pt x="367" y="8"/>
                  </a:lnTo>
                  <a:lnTo>
                    <a:pt x="375" y="7"/>
                  </a:lnTo>
                  <a:lnTo>
                    <a:pt x="385" y="6"/>
                  </a:lnTo>
                  <a:lnTo>
                    <a:pt x="393" y="5"/>
                  </a:lnTo>
                  <a:lnTo>
                    <a:pt x="396" y="5"/>
                  </a:lnTo>
                  <a:lnTo>
                    <a:pt x="400" y="6"/>
                  </a:lnTo>
                  <a:lnTo>
                    <a:pt x="402" y="8"/>
                  </a:lnTo>
                  <a:lnTo>
                    <a:pt x="404" y="12"/>
                  </a:lnTo>
                  <a:lnTo>
                    <a:pt x="404" y="12"/>
                  </a:lnTo>
                  <a:lnTo>
                    <a:pt x="410" y="20"/>
                  </a:lnTo>
                  <a:lnTo>
                    <a:pt x="412" y="28"/>
                  </a:lnTo>
                  <a:lnTo>
                    <a:pt x="415" y="37"/>
                  </a:lnTo>
                  <a:lnTo>
                    <a:pt x="415" y="45"/>
                  </a:lnTo>
                  <a:lnTo>
                    <a:pt x="415" y="61"/>
                  </a:lnTo>
                  <a:lnTo>
                    <a:pt x="416" y="68"/>
                  </a:lnTo>
                  <a:lnTo>
                    <a:pt x="419" y="74"/>
                  </a:lnTo>
                  <a:lnTo>
                    <a:pt x="419" y="74"/>
                  </a:lnTo>
                  <a:lnTo>
                    <a:pt x="410" y="86"/>
                  </a:lnTo>
                  <a:lnTo>
                    <a:pt x="403" y="99"/>
                  </a:lnTo>
                  <a:lnTo>
                    <a:pt x="397" y="113"/>
                  </a:lnTo>
                  <a:lnTo>
                    <a:pt x="393" y="128"/>
                  </a:lnTo>
                  <a:lnTo>
                    <a:pt x="385" y="157"/>
                  </a:lnTo>
                  <a:lnTo>
                    <a:pt x="380" y="170"/>
                  </a:lnTo>
                  <a:lnTo>
                    <a:pt x="375" y="180"/>
                  </a:lnTo>
                  <a:lnTo>
                    <a:pt x="375" y="180"/>
                  </a:lnTo>
                  <a:lnTo>
                    <a:pt x="372" y="185"/>
                  </a:lnTo>
                  <a:lnTo>
                    <a:pt x="368" y="189"/>
                  </a:lnTo>
                  <a:lnTo>
                    <a:pt x="359" y="196"/>
                  </a:lnTo>
                  <a:lnTo>
                    <a:pt x="356" y="199"/>
                  </a:lnTo>
                  <a:lnTo>
                    <a:pt x="352" y="204"/>
                  </a:lnTo>
                  <a:lnTo>
                    <a:pt x="350" y="210"/>
                  </a:lnTo>
                  <a:lnTo>
                    <a:pt x="350" y="217"/>
                  </a:lnTo>
                  <a:lnTo>
                    <a:pt x="350" y="217"/>
                  </a:lnTo>
                  <a:lnTo>
                    <a:pt x="350" y="223"/>
                  </a:lnTo>
                  <a:lnTo>
                    <a:pt x="352" y="226"/>
                  </a:lnTo>
                  <a:lnTo>
                    <a:pt x="356" y="229"/>
                  </a:lnTo>
                  <a:lnTo>
                    <a:pt x="359" y="233"/>
                  </a:lnTo>
                  <a:lnTo>
                    <a:pt x="368" y="236"/>
                  </a:lnTo>
                  <a:lnTo>
                    <a:pt x="375" y="239"/>
                  </a:lnTo>
                  <a:lnTo>
                    <a:pt x="375" y="239"/>
                  </a:lnTo>
                  <a:lnTo>
                    <a:pt x="357" y="283"/>
                  </a:lnTo>
                  <a:lnTo>
                    <a:pt x="357" y="283"/>
                  </a:lnTo>
                  <a:lnTo>
                    <a:pt x="357" y="283"/>
                  </a:lnTo>
                  <a:lnTo>
                    <a:pt x="360" y="286"/>
                  </a:lnTo>
                  <a:lnTo>
                    <a:pt x="363" y="288"/>
                  </a:lnTo>
                  <a:lnTo>
                    <a:pt x="366" y="296"/>
                  </a:lnTo>
                  <a:lnTo>
                    <a:pt x="370" y="304"/>
                  </a:lnTo>
                  <a:lnTo>
                    <a:pt x="372" y="313"/>
                  </a:lnTo>
                  <a:lnTo>
                    <a:pt x="375" y="321"/>
                  </a:lnTo>
                  <a:lnTo>
                    <a:pt x="380" y="328"/>
                  </a:lnTo>
                  <a:lnTo>
                    <a:pt x="382" y="331"/>
                  </a:lnTo>
                  <a:lnTo>
                    <a:pt x="385" y="333"/>
                  </a:lnTo>
                  <a:lnTo>
                    <a:pt x="389" y="334"/>
                  </a:lnTo>
                  <a:lnTo>
                    <a:pt x="393" y="335"/>
                  </a:lnTo>
                  <a:lnTo>
                    <a:pt x="393" y="335"/>
                  </a:lnTo>
                  <a:lnTo>
                    <a:pt x="397" y="334"/>
                  </a:lnTo>
                  <a:lnTo>
                    <a:pt x="401" y="333"/>
                  </a:lnTo>
                  <a:lnTo>
                    <a:pt x="408" y="328"/>
                  </a:lnTo>
                  <a:lnTo>
                    <a:pt x="415" y="321"/>
                  </a:lnTo>
                  <a:lnTo>
                    <a:pt x="421" y="312"/>
                  </a:lnTo>
                  <a:lnTo>
                    <a:pt x="428" y="304"/>
                  </a:lnTo>
                  <a:lnTo>
                    <a:pt x="436" y="297"/>
                  </a:lnTo>
                  <a:lnTo>
                    <a:pt x="442" y="295"/>
                  </a:lnTo>
                  <a:lnTo>
                    <a:pt x="447" y="293"/>
                  </a:lnTo>
                  <a:lnTo>
                    <a:pt x="454" y="292"/>
                  </a:lnTo>
                  <a:lnTo>
                    <a:pt x="459" y="290"/>
                  </a:lnTo>
                  <a:lnTo>
                    <a:pt x="459" y="290"/>
                  </a:lnTo>
                  <a:lnTo>
                    <a:pt x="470" y="292"/>
                  </a:lnTo>
                  <a:lnTo>
                    <a:pt x="480" y="294"/>
                  </a:lnTo>
                  <a:lnTo>
                    <a:pt x="492" y="296"/>
                  </a:lnTo>
                  <a:lnTo>
                    <a:pt x="504" y="297"/>
                  </a:lnTo>
                  <a:lnTo>
                    <a:pt x="504" y="297"/>
                  </a:lnTo>
                  <a:lnTo>
                    <a:pt x="510" y="297"/>
                  </a:lnTo>
                  <a:lnTo>
                    <a:pt x="515" y="296"/>
                  </a:lnTo>
                  <a:lnTo>
                    <a:pt x="524" y="294"/>
                  </a:lnTo>
                  <a:lnTo>
                    <a:pt x="531" y="290"/>
                  </a:lnTo>
                  <a:lnTo>
                    <a:pt x="540" y="287"/>
                  </a:lnTo>
                  <a:lnTo>
                    <a:pt x="540" y="287"/>
                  </a:lnTo>
                  <a:lnTo>
                    <a:pt x="541" y="298"/>
                  </a:lnTo>
                  <a:lnTo>
                    <a:pt x="542" y="304"/>
                  </a:lnTo>
                  <a:lnTo>
                    <a:pt x="545" y="309"/>
                  </a:lnTo>
                  <a:lnTo>
                    <a:pt x="547" y="313"/>
                  </a:lnTo>
                  <a:lnTo>
                    <a:pt x="550" y="317"/>
                  </a:lnTo>
                  <a:lnTo>
                    <a:pt x="554" y="319"/>
                  </a:lnTo>
                  <a:lnTo>
                    <a:pt x="559" y="320"/>
                  </a:lnTo>
                  <a:lnTo>
                    <a:pt x="559" y="320"/>
                  </a:lnTo>
                  <a:lnTo>
                    <a:pt x="565" y="319"/>
                  </a:lnTo>
                  <a:lnTo>
                    <a:pt x="571" y="317"/>
                  </a:lnTo>
                  <a:lnTo>
                    <a:pt x="577" y="313"/>
                  </a:lnTo>
                  <a:lnTo>
                    <a:pt x="581" y="309"/>
                  </a:lnTo>
                  <a:lnTo>
                    <a:pt x="587" y="305"/>
                  </a:lnTo>
                  <a:lnTo>
                    <a:pt x="593" y="301"/>
                  </a:lnTo>
                  <a:lnTo>
                    <a:pt x="599" y="298"/>
                  </a:lnTo>
                  <a:lnTo>
                    <a:pt x="607" y="297"/>
                  </a:lnTo>
                  <a:lnTo>
                    <a:pt x="607" y="297"/>
                  </a:lnTo>
                  <a:lnTo>
                    <a:pt x="625" y="297"/>
                  </a:lnTo>
                  <a:lnTo>
                    <a:pt x="625" y="29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1" name="Freeform 89">
              <a:extLst>
                <a:ext uri="{FF2B5EF4-FFF2-40B4-BE49-F238E27FC236}">
                  <a16:creationId xmlns:a16="http://schemas.microsoft.com/office/drawing/2014/main" id="{A34B1792-AE7A-0251-8EE2-179BD1EEED7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19931" y="4951734"/>
              <a:ext cx="865688" cy="695919"/>
            </a:xfrm>
            <a:custGeom>
              <a:avLst/>
              <a:gdLst/>
              <a:ahLst/>
              <a:cxnLst>
                <a:cxn ang="0">
                  <a:pos x="748" y="769"/>
                </a:cxn>
                <a:cxn ang="0">
                  <a:pos x="779" y="761"/>
                </a:cxn>
                <a:cxn ang="0">
                  <a:pos x="821" y="723"/>
                </a:cxn>
                <a:cxn ang="0">
                  <a:pos x="853" y="716"/>
                </a:cxn>
                <a:cxn ang="0">
                  <a:pos x="885" y="713"/>
                </a:cxn>
                <a:cxn ang="0">
                  <a:pos x="922" y="729"/>
                </a:cxn>
                <a:cxn ang="0">
                  <a:pos x="958" y="723"/>
                </a:cxn>
                <a:cxn ang="0">
                  <a:pos x="978" y="727"/>
                </a:cxn>
                <a:cxn ang="0">
                  <a:pos x="1021" y="703"/>
                </a:cxn>
                <a:cxn ang="0">
                  <a:pos x="1046" y="637"/>
                </a:cxn>
                <a:cxn ang="0">
                  <a:pos x="1074" y="595"/>
                </a:cxn>
                <a:cxn ang="0">
                  <a:pos x="1102" y="556"/>
                </a:cxn>
                <a:cxn ang="0">
                  <a:pos x="1087" y="518"/>
                </a:cxn>
                <a:cxn ang="0">
                  <a:pos x="1018" y="492"/>
                </a:cxn>
                <a:cxn ang="0">
                  <a:pos x="1003" y="451"/>
                </a:cxn>
                <a:cxn ang="0">
                  <a:pos x="1035" y="388"/>
                </a:cxn>
                <a:cxn ang="0">
                  <a:pos x="1051" y="353"/>
                </a:cxn>
                <a:cxn ang="0">
                  <a:pos x="1038" y="330"/>
                </a:cxn>
                <a:cxn ang="0">
                  <a:pos x="991" y="309"/>
                </a:cxn>
                <a:cxn ang="0">
                  <a:pos x="958" y="257"/>
                </a:cxn>
                <a:cxn ang="0">
                  <a:pos x="915" y="222"/>
                </a:cxn>
                <a:cxn ang="0">
                  <a:pos x="870" y="206"/>
                </a:cxn>
                <a:cxn ang="0">
                  <a:pos x="798" y="218"/>
                </a:cxn>
                <a:cxn ang="0">
                  <a:pos x="768" y="206"/>
                </a:cxn>
                <a:cxn ang="0">
                  <a:pos x="763" y="129"/>
                </a:cxn>
                <a:cxn ang="0">
                  <a:pos x="743" y="85"/>
                </a:cxn>
                <a:cxn ang="0">
                  <a:pos x="722" y="62"/>
                </a:cxn>
                <a:cxn ang="0">
                  <a:pos x="680" y="35"/>
                </a:cxn>
                <a:cxn ang="0">
                  <a:pos x="645" y="43"/>
                </a:cxn>
                <a:cxn ang="0">
                  <a:pos x="592" y="87"/>
                </a:cxn>
                <a:cxn ang="0">
                  <a:pos x="555" y="85"/>
                </a:cxn>
                <a:cxn ang="0">
                  <a:pos x="491" y="49"/>
                </a:cxn>
                <a:cxn ang="0">
                  <a:pos x="425" y="43"/>
                </a:cxn>
                <a:cxn ang="0">
                  <a:pos x="371" y="20"/>
                </a:cxn>
                <a:cxn ang="0">
                  <a:pos x="273" y="6"/>
                </a:cxn>
                <a:cxn ang="0">
                  <a:pos x="226" y="6"/>
                </a:cxn>
                <a:cxn ang="0">
                  <a:pos x="186" y="62"/>
                </a:cxn>
                <a:cxn ang="0">
                  <a:pos x="150" y="151"/>
                </a:cxn>
                <a:cxn ang="0">
                  <a:pos x="112" y="177"/>
                </a:cxn>
                <a:cxn ang="0">
                  <a:pos x="73" y="206"/>
                </a:cxn>
                <a:cxn ang="0">
                  <a:pos x="46" y="273"/>
                </a:cxn>
                <a:cxn ang="0">
                  <a:pos x="26" y="306"/>
                </a:cxn>
                <a:cxn ang="0">
                  <a:pos x="25" y="326"/>
                </a:cxn>
                <a:cxn ang="0">
                  <a:pos x="0" y="365"/>
                </a:cxn>
                <a:cxn ang="0">
                  <a:pos x="21" y="414"/>
                </a:cxn>
                <a:cxn ang="0">
                  <a:pos x="38" y="501"/>
                </a:cxn>
                <a:cxn ang="0">
                  <a:pos x="86" y="530"/>
                </a:cxn>
                <a:cxn ang="0">
                  <a:pos x="191" y="556"/>
                </a:cxn>
                <a:cxn ang="0">
                  <a:pos x="286" y="593"/>
                </a:cxn>
                <a:cxn ang="0">
                  <a:pos x="327" y="624"/>
                </a:cxn>
                <a:cxn ang="0">
                  <a:pos x="349" y="680"/>
                </a:cxn>
                <a:cxn ang="0">
                  <a:pos x="418" y="688"/>
                </a:cxn>
                <a:cxn ang="0">
                  <a:pos x="472" y="716"/>
                </a:cxn>
                <a:cxn ang="0">
                  <a:pos x="523" y="727"/>
                </a:cxn>
                <a:cxn ang="0">
                  <a:pos x="580" y="710"/>
                </a:cxn>
                <a:cxn ang="0">
                  <a:pos x="598" y="724"/>
                </a:cxn>
                <a:cxn ang="0">
                  <a:pos x="590" y="755"/>
                </a:cxn>
                <a:cxn ang="0">
                  <a:pos x="596" y="782"/>
                </a:cxn>
                <a:cxn ang="0">
                  <a:pos x="605" y="813"/>
                </a:cxn>
                <a:cxn ang="0">
                  <a:pos x="621" y="843"/>
                </a:cxn>
                <a:cxn ang="0">
                  <a:pos x="632" y="814"/>
                </a:cxn>
                <a:cxn ang="0">
                  <a:pos x="698" y="791"/>
                </a:cxn>
              </a:cxnLst>
              <a:rect l="0" t="0" r="r" b="b"/>
              <a:pathLst>
                <a:path w="1102" h="843">
                  <a:moveTo>
                    <a:pt x="698" y="784"/>
                  </a:moveTo>
                  <a:lnTo>
                    <a:pt x="698" y="784"/>
                  </a:lnTo>
                  <a:lnTo>
                    <a:pt x="713" y="779"/>
                  </a:lnTo>
                  <a:lnTo>
                    <a:pt x="726" y="775"/>
                  </a:lnTo>
                  <a:lnTo>
                    <a:pt x="741" y="770"/>
                  </a:lnTo>
                  <a:lnTo>
                    <a:pt x="748" y="769"/>
                  </a:lnTo>
                  <a:lnTo>
                    <a:pt x="756" y="769"/>
                  </a:lnTo>
                  <a:lnTo>
                    <a:pt x="756" y="769"/>
                  </a:lnTo>
                  <a:lnTo>
                    <a:pt x="763" y="768"/>
                  </a:lnTo>
                  <a:lnTo>
                    <a:pt x="769" y="767"/>
                  </a:lnTo>
                  <a:lnTo>
                    <a:pt x="775" y="764"/>
                  </a:lnTo>
                  <a:lnTo>
                    <a:pt x="779" y="761"/>
                  </a:lnTo>
                  <a:lnTo>
                    <a:pt x="789" y="754"/>
                  </a:lnTo>
                  <a:lnTo>
                    <a:pt x="798" y="745"/>
                  </a:lnTo>
                  <a:lnTo>
                    <a:pt x="805" y="737"/>
                  </a:lnTo>
                  <a:lnTo>
                    <a:pt x="813" y="729"/>
                  </a:lnTo>
                  <a:lnTo>
                    <a:pt x="817" y="725"/>
                  </a:lnTo>
                  <a:lnTo>
                    <a:pt x="821" y="723"/>
                  </a:lnTo>
                  <a:lnTo>
                    <a:pt x="825" y="722"/>
                  </a:lnTo>
                  <a:lnTo>
                    <a:pt x="830" y="721"/>
                  </a:lnTo>
                  <a:lnTo>
                    <a:pt x="830" y="721"/>
                  </a:lnTo>
                  <a:lnTo>
                    <a:pt x="837" y="721"/>
                  </a:lnTo>
                  <a:lnTo>
                    <a:pt x="843" y="719"/>
                  </a:lnTo>
                  <a:lnTo>
                    <a:pt x="853" y="716"/>
                  </a:lnTo>
                  <a:lnTo>
                    <a:pt x="863" y="711"/>
                  </a:lnTo>
                  <a:lnTo>
                    <a:pt x="870" y="710"/>
                  </a:lnTo>
                  <a:lnTo>
                    <a:pt x="877" y="710"/>
                  </a:lnTo>
                  <a:lnTo>
                    <a:pt x="877" y="710"/>
                  </a:lnTo>
                  <a:lnTo>
                    <a:pt x="882" y="710"/>
                  </a:lnTo>
                  <a:lnTo>
                    <a:pt x="885" y="713"/>
                  </a:lnTo>
                  <a:lnTo>
                    <a:pt x="892" y="718"/>
                  </a:lnTo>
                  <a:lnTo>
                    <a:pt x="898" y="724"/>
                  </a:lnTo>
                  <a:lnTo>
                    <a:pt x="900" y="726"/>
                  </a:lnTo>
                  <a:lnTo>
                    <a:pt x="904" y="729"/>
                  </a:lnTo>
                  <a:lnTo>
                    <a:pt x="904" y="729"/>
                  </a:lnTo>
                  <a:lnTo>
                    <a:pt x="922" y="729"/>
                  </a:lnTo>
                  <a:lnTo>
                    <a:pt x="922" y="714"/>
                  </a:lnTo>
                  <a:lnTo>
                    <a:pt x="947" y="714"/>
                  </a:lnTo>
                  <a:lnTo>
                    <a:pt x="947" y="714"/>
                  </a:lnTo>
                  <a:lnTo>
                    <a:pt x="947" y="714"/>
                  </a:lnTo>
                  <a:lnTo>
                    <a:pt x="952" y="717"/>
                  </a:lnTo>
                  <a:lnTo>
                    <a:pt x="958" y="723"/>
                  </a:lnTo>
                  <a:lnTo>
                    <a:pt x="960" y="724"/>
                  </a:lnTo>
                  <a:lnTo>
                    <a:pt x="964" y="726"/>
                  </a:lnTo>
                  <a:lnTo>
                    <a:pt x="968" y="727"/>
                  </a:lnTo>
                  <a:lnTo>
                    <a:pt x="973" y="729"/>
                  </a:lnTo>
                  <a:lnTo>
                    <a:pt x="973" y="729"/>
                  </a:lnTo>
                  <a:lnTo>
                    <a:pt x="978" y="727"/>
                  </a:lnTo>
                  <a:lnTo>
                    <a:pt x="984" y="726"/>
                  </a:lnTo>
                  <a:lnTo>
                    <a:pt x="992" y="724"/>
                  </a:lnTo>
                  <a:lnTo>
                    <a:pt x="999" y="718"/>
                  </a:lnTo>
                  <a:lnTo>
                    <a:pt x="1006" y="714"/>
                  </a:lnTo>
                  <a:lnTo>
                    <a:pt x="1013" y="708"/>
                  </a:lnTo>
                  <a:lnTo>
                    <a:pt x="1021" y="703"/>
                  </a:lnTo>
                  <a:lnTo>
                    <a:pt x="1033" y="700"/>
                  </a:lnTo>
                  <a:lnTo>
                    <a:pt x="1038" y="699"/>
                  </a:lnTo>
                  <a:lnTo>
                    <a:pt x="1046" y="699"/>
                  </a:lnTo>
                  <a:lnTo>
                    <a:pt x="1046" y="699"/>
                  </a:lnTo>
                  <a:lnTo>
                    <a:pt x="1046" y="637"/>
                  </a:lnTo>
                  <a:lnTo>
                    <a:pt x="1046" y="637"/>
                  </a:lnTo>
                  <a:lnTo>
                    <a:pt x="1048" y="630"/>
                  </a:lnTo>
                  <a:lnTo>
                    <a:pt x="1049" y="623"/>
                  </a:lnTo>
                  <a:lnTo>
                    <a:pt x="1051" y="617"/>
                  </a:lnTo>
                  <a:lnTo>
                    <a:pt x="1056" y="612"/>
                  </a:lnTo>
                  <a:lnTo>
                    <a:pt x="1064" y="603"/>
                  </a:lnTo>
                  <a:lnTo>
                    <a:pt x="1074" y="595"/>
                  </a:lnTo>
                  <a:lnTo>
                    <a:pt x="1084" y="586"/>
                  </a:lnTo>
                  <a:lnTo>
                    <a:pt x="1089" y="581"/>
                  </a:lnTo>
                  <a:lnTo>
                    <a:pt x="1094" y="577"/>
                  </a:lnTo>
                  <a:lnTo>
                    <a:pt x="1097" y="571"/>
                  </a:lnTo>
                  <a:lnTo>
                    <a:pt x="1099" y="564"/>
                  </a:lnTo>
                  <a:lnTo>
                    <a:pt x="1102" y="556"/>
                  </a:lnTo>
                  <a:lnTo>
                    <a:pt x="1102" y="548"/>
                  </a:lnTo>
                  <a:lnTo>
                    <a:pt x="1102" y="548"/>
                  </a:lnTo>
                  <a:lnTo>
                    <a:pt x="1100" y="539"/>
                  </a:lnTo>
                  <a:lnTo>
                    <a:pt x="1097" y="530"/>
                  </a:lnTo>
                  <a:lnTo>
                    <a:pt x="1092" y="524"/>
                  </a:lnTo>
                  <a:lnTo>
                    <a:pt x="1087" y="518"/>
                  </a:lnTo>
                  <a:lnTo>
                    <a:pt x="1079" y="515"/>
                  </a:lnTo>
                  <a:lnTo>
                    <a:pt x="1071" y="511"/>
                  </a:lnTo>
                  <a:lnTo>
                    <a:pt x="1052" y="505"/>
                  </a:lnTo>
                  <a:lnTo>
                    <a:pt x="1034" y="500"/>
                  </a:lnTo>
                  <a:lnTo>
                    <a:pt x="1026" y="496"/>
                  </a:lnTo>
                  <a:lnTo>
                    <a:pt x="1018" y="492"/>
                  </a:lnTo>
                  <a:lnTo>
                    <a:pt x="1012" y="487"/>
                  </a:lnTo>
                  <a:lnTo>
                    <a:pt x="1006" y="479"/>
                  </a:lnTo>
                  <a:lnTo>
                    <a:pt x="1004" y="471"/>
                  </a:lnTo>
                  <a:lnTo>
                    <a:pt x="1003" y="460"/>
                  </a:lnTo>
                  <a:lnTo>
                    <a:pt x="1003" y="460"/>
                  </a:lnTo>
                  <a:lnTo>
                    <a:pt x="1003" y="451"/>
                  </a:lnTo>
                  <a:lnTo>
                    <a:pt x="1005" y="442"/>
                  </a:lnTo>
                  <a:lnTo>
                    <a:pt x="1007" y="434"/>
                  </a:lnTo>
                  <a:lnTo>
                    <a:pt x="1010" y="426"/>
                  </a:lnTo>
                  <a:lnTo>
                    <a:pt x="1018" y="412"/>
                  </a:lnTo>
                  <a:lnTo>
                    <a:pt x="1027" y="400"/>
                  </a:lnTo>
                  <a:lnTo>
                    <a:pt x="1035" y="388"/>
                  </a:lnTo>
                  <a:lnTo>
                    <a:pt x="1043" y="376"/>
                  </a:lnTo>
                  <a:lnTo>
                    <a:pt x="1046" y="371"/>
                  </a:lnTo>
                  <a:lnTo>
                    <a:pt x="1049" y="365"/>
                  </a:lnTo>
                  <a:lnTo>
                    <a:pt x="1050" y="359"/>
                  </a:lnTo>
                  <a:lnTo>
                    <a:pt x="1051" y="353"/>
                  </a:lnTo>
                  <a:lnTo>
                    <a:pt x="1051" y="353"/>
                  </a:lnTo>
                  <a:lnTo>
                    <a:pt x="1050" y="348"/>
                  </a:lnTo>
                  <a:lnTo>
                    <a:pt x="1049" y="343"/>
                  </a:lnTo>
                  <a:lnTo>
                    <a:pt x="1048" y="339"/>
                  </a:lnTo>
                  <a:lnTo>
                    <a:pt x="1045" y="335"/>
                  </a:lnTo>
                  <a:lnTo>
                    <a:pt x="1042" y="333"/>
                  </a:lnTo>
                  <a:lnTo>
                    <a:pt x="1038" y="330"/>
                  </a:lnTo>
                  <a:lnTo>
                    <a:pt x="1031" y="327"/>
                  </a:lnTo>
                  <a:lnTo>
                    <a:pt x="1013" y="321"/>
                  </a:lnTo>
                  <a:lnTo>
                    <a:pt x="1004" y="318"/>
                  </a:lnTo>
                  <a:lnTo>
                    <a:pt x="996" y="313"/>
                  </a:lnTo>
                  <a:lnTo>
                    <a:pt x="996" y="313"/>
                  </a:lnTo>
                  <a:lnTo>
                    <a:pt x="991" y="309"/>
                  </a:lnTo>
                  <a:lnTo>
                    <a:pt x="987" y="302"/>
                  </a:lnTo>
                  <a:lnTo>
                    <a:pt x="977" y="287"/>
                  </a:lnTo>
                  <a:lnTo>
                    <a:pt x="970" y="272"/>
                  </a:lnTo>
                  <a:lnTo>
                    <a:pt x="966" y="258"/>
                  </a:lnTo>
                  <a:lnTo>
                    <a:pt x="966" y="258"/>
                  </a:lnTo>
                  <a:lnTo>
                    <a:pt x="958" y="257"/>
                  </a:lnTo>
                  <a:lnTo>
                    <a:pt x="951" y="255"/>
                  </a:lnTo>
                  <a:lnTo>
                    <a:pt x="945" y="252"/>
                  </a:lnTo>
                  <a:lnTo>
                    <a:pt x="939" y="249"/>
                  </a:lnTo>
                  <a:lnTo>
                    <a:pt x="931" y="241"/>
                  </a:lnTo>
                  <a:lnTo>
                    <a:pt x="924" y="230"/>
                  </a:lnTo>
                  <a:lnTo>
                    <a:pt x="915" y="222"/>
                  </a:lnTo>
                  <a:lnTo>
                    <a:pt x="911" y="218"/>
                  </a:lnTo>
                  <a:lnTo>
                    <a:pt x="905" y="214"/>
                  </a:lnTo>
                  <a:lnTo>
                    <a:pt x="899" y="211"/>
                  </a:lnTo>
                  <a:lnTo>
                    <a:pt x="891" y="208"/>
                  </a:lnTo>
                  <a:lnTo>
                    <a:pt x="882" y="207"/>
                  </a:lnTo>
                  <a:lnTo>
                    <a:pt x="870" y="206"/>
                  </a:lnTo>
                  <a:lnTo>
                    <a:pt x="870" y="206"/>
                  </a:lnTo>
                  <a:lnTo>
                    <a:pt x="859" y="207"/>
                  </a:lnTo>
                  <a:lnTo>
                    <a:pt x="848" y="208"/>
                  </a:lnTo>
                  <a:lnTo>
                    <a:pt x="828" y="212"/>
                  </a:lnTo>
                  <a:lnTo>
                    <a:pt x="808" y="217"/>
                  </a:lnTo>
                  <a:lnTo>
                    <a:pt x="798" y="218"/>
                  </a:lnTo>
                  <a:lnTo>
                    <a:pt x="786" y="218"/>
                  </a:lnTo>
                  <a:lnTo>
                    <a:pt x="786" y="218"/>
                  </a:lnTo>
                  <a:lnTo>
                    <a:pt x="779" y="217"/>
                  </a:lnTo>
                  <a:lnTo>
                    <a:pt x="775" y="214"/>
                  </a:lnTo>
                  <a:lnTo>
                    <a:pt x="771" y="211"/>
                  </a:lnTo>
                  <a:lnTo>
                    <a:pt x="768" y="206"/>
                  </a:lnTo>
                  <a:lnTo>
                    <a:pt x="766" y="200"/>
                  </a:lnTo>
                  <a:lnTo>
                    <a:pt x="764" y="196"/>
                  </a:lnTo>
                  <a:lnTo>
                    <a:pt x="763" y="189"/>
                  </a:lnTo>
                  <a:lnTo>
                    <a:pt x="763" y="189"/>
                  </a:lnTo>
                  <a:lnTo>
                    <a:pt x="763" y="129"/>
                  </a:lnTo>
                  <a:lnTo>
                    <a:pt x="763" y="129"/>
                  </a:lnTo>
                  <a:lnTo>
                    <a:pt x="762" y="120"/>
                  </a:lnTo>
                  <a:lnTo>
                    <a:pt x="760" y="112"/>
                  </a:lnTo>
                  <a:lnTo>
                    <a:pt x="755" y="105"/>
                  </a:lnTo>
                  <a:lnTo>
                    <a:pt x="751" y="98"/>
                  </a:lnTo>
                  <a:lnTo>
                    <a:pt x="746" y="92"/>
                  </a:lnTo>
                  <a:lnTo>
                    <a:pt x="743" y="85"/>
                  </a:lnTo>
                  <a:lnTo>
                    <a:pt x="739" y="77"/>
                  </a:lnTo>
                  <a:lnTo>
                    <a:pt x="738" y="67"/>
                  </a:lnTo>
                  <a:lnTo>
                    <a:pt x="738" y="67"/>
                  </a:lnTo>
                  <a:lnTo>
                    <a:pt x="733" y="67"/>
                  </a:lnTo>
                  <a:lnTo>
                    <a:pt x="729" y="66"/>
                  </a:lnTo>
                  <a:lnTo>
                    <a:pt x="722" y="62"/>
                  </a:lnTo>
                  <a:lnTo>
                    <a:pt x="714" y="57"/>
                  </a:lnTo>
                  <a:lnTo>
                    <a:pt x="707" y="51"/>
                  </a:lnTo>
                  <a:lnTo>
                    <a:pt x="700" y="45"/>
                  </a:lnTo>
                  <a:lnTo>
                    <a:pt x="693" y="39"/>
                  </a:lnTo>
                  <a:lnTo>
                    <a:pt x="685" y="36"/>
                  </a:lnTo>
                  <a:lnTo>
                    <a:pt x="680" y="35"/>
                  </a:lnTo>
                  <a:lnTo>
                    <a:pt x="676" y="35"/>
                  </a:lnTo>
                  <a:lnTo>
                    <a:pt x="676" y="35"/>
                  </a:lnTo>
                  <a:lnTo>
                    <a:pt x="667" y="35"/>
                  </a:lnTo>
                  <a:lnTo>
                    <a:pt x="659" y="37"/>
                  </a:lnTo>
                  <a:lnTo>
                    <a:pt x="652" y="39"/>
                  </a:lnTo>
                  <a:lnTo>
                    <a:pt x="645" y="43"/>
                  </a:lnTo>
                  <a:lnTo>
                    <a:pt x="633" y="52"/>
                  </a:lnTo>
                  <a:lnTo>
                    <a:pt x="622" y="61"/>
                  </a:lnTo>
                  <a:lnTo>
                    <a:pt x="613" y="72"/>
                  </a:lnTo>
                  <a:lnTo>
                    <a:pt x="602" y="81"/>
                  </a:lnTo>
                  <a:lnTo>
                    <a:pt x="598" y="84"/>
                  </a:lnTo>
                  <a:lnTo>
                    <a:pt x="592" y="87"/>
                  </a:lnTo>
                  <a:lnTo>
                    <a:pt x="586" y="89"/>
                  </a:lnTo>
                  <a:lnTo>
                    <a:pt x="580" y="89"/>
                  </a:lnTo>
                  <a:lnTo>
                    <a:pt x="580" y="89"/>
                  </a:lnTo>
                  <a:lnTo>
                    <a:pt x="571" y="89"/>
                  </a:lnTo>
                  <a:lnTo>
                    <a:pt x="563" y="87"/>
                  </a:lnTo>
                  <a:lnTo>
                    <a:pt x="555" y="85"/>
                  </a:lnTo>
                  <a:lnTo>
                    <a:pt x="548" y="82"/>
                  </a:lnTo>
                  <a:lnTo>
                    <a:pt x="535" y="75"/>
                  </a:lnTo>
                  <a:lnTo>
                    <a:pt x="524" y="67"/>
                  </a:lnTo>
                  <a:lnTo>
                    <a:pt x="512" y="59"/>
                  </a:lnTo>
                  <a:lnTo>
                    <a:pt x="499" y="52"/>
                  </a:lnTo>
                  <a:lnTo>
                    <a:pt x="491" y="49"/>
                  </a:lnTo>
                  <a:lnTo>
                    <a:pt x="483" y="46"/>
                  </a:lnTo>
                  <a:lnTo>
                    <a:pt x="473" y="45"/>
                  </a:lnTo>
                  <a:lnTo>
                    <a:pt x="463" y="45"/>
                  </a:lnTo>
                  <a:lnTo>
                    <a:pt x="463" y="45"/>
                  </a:lnTo>
                  <a:lnTo>
                    <a:pt x="436" y="44"/>
                  </a:lnTo>
                  <a:lnTo>
                    <a:pt x="425" y="43"/>
                  </a:lnTo>
                  <a:lnTo>
                    <a:pt x="412" y="40"/>
                  </a:lnTo>
                  <a:lnTo>
                    <a:pt x="402" y="37"/>
                  </a:lnTo>
                  <a:lnTo>
                    <a:pt x="392" y="32"/>
                  </a:lnTo>
                  <a:lnTo>
                    <a:pt x="381" y="27"/>
                  </a:lnTo>
                  <a:lnTo>
                    <a:pt x="371" y="20"/>
                  </a:lnTo>
                  <a:lnTo>
                    <a:pt x="371" y="20"/>
                  </a:lnTo>
                  <a:lnTo>
                    <a:pt x="309" y="20"/>
                  </a:lnTo>
                  <a:lnTo>
                    <a:pt x="309" y="20"/>
                  </a:lnTo>
                  <a:lnTo>
                    <a:pt x="309" y="20"/>
                  </a:lnTo>
                  <a:lnTo>
                    <a:pt x="296" y="15"/>
                  </a:lnTo>
                  <a:lnTo>
                    <a:pt x="281" y="8"/>
                  </a:lnTo>
                  <a:lnTo>
                    <a:pt x="273" y="6"/>
                  </a:lnTo>
                  <a:lnTo>
                    <a:pt x="264" y="4"/>
                  </a:lnTo>
                  <a:lnTo>
                    <a:pt x="255" y="1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35" y="3"/>
                  </a:lnTo>
                  <a:lnTo>
                    <a:pt x="226" y="6"/>
                  </a:lnTo>
                  <a:lnTo>
                    <a:pt x="217" y="12"/>
                  </a:lnTo>
                  <a:lnTo>
                    <a:pt x="210" y="19"/>
                  </a:lnTo>
                  <a:lnTo>
                    <a:pt x="203" y="28"/>
                  </a:lnTo>
                  <a:lnTo>
                    <a:pt x="196" y="39"/>
                  </a:lnTo>
                  <a:lnTo>
                    <a:pt x="191" y="50"/>
                  </a:lnTo>
                  <a:lnTo>
                    <a:pt x="186" y="62"/>
                  </a:lnTo>
                  <a:lnTo>
                    <a:pt x="176" y="88"/>
                  </a:lnTo>
                  <a:lnTo>
                    <a:pt x="168" y="112"/>
                  </a:lnTo>
                  <a:lnTo>
                    <a:pt x="159" y="135"/>
                  </a:lnTo>
                  <a:lnTo>
                    <a:pt x="155" y="144"/>
                  </a:lnTo>
                  <a:lnTo>
                    <a:pt x="150" y="151"/>
                  </a:lnTo>
                  <a:lnTo>
                    <a:pt x="150" y="151"/>
                  </a:lnTo>
                  <a:lnTo>
                    <a:pt x="147" y="157"/>
                  </a:lnTo>
                  <a:lnTo>
                    <a:pt x="143" y="161"/>
                  </a:lnTo>
                  <a:lnTo>
                    <a:pt x="138" y="166"/>
                  </a:lnTo>
                  <a:lnTo>
                    <a:pt x="133" y="169"/>
                  </a:lnTo>
                  <a:lnTo>
                    <a:pt x="122" y="174"/>
                  </a:lnTo>
                  <a:lnTo>
                    <a:pt x="112" y="177"/>
                  </a:lnTo>
                  <a:lnTo>
                    <a:pt x="100" y="182"/>
                  </a:lnTo>
                  <a:lnTo>
                    <a:pt x="90" y="188"/>
                  </a:lnTo>
                  <a:lnTo>
                    <a:pt x="86" y="191"/>
                  </a:lnTo>
                  <a:lnTo>
                    <a:pt x="81" y="195"/>
                  </a:lnTo>
                  <a:lnTo>
                    <a:pt x="77" y="200"/>
                  </a:lnTo>
                  <a:lnTo>
                    <a:pt x="73" y="206"/>
                  </a:lnTo>
                  <a:lnTo>
                    <a:pt x="73" y="206"/>
                  </a:lnTo>
                  <a:lnTo>
                    <a:pt x="68" y="215"/>
                  </a:lnTo>
                  <a:lnTo>
                    <a:pt x="65" y="223"/>
                  </a:lnTo>
                  <a:lnTo>
                    <a:pt x="58" y="243"/>
                  </a:lnTo>
                  <a:lnTo>
                    <a:pt x="51" y="263"/>
                  </a:lnTo>
                  <a:lnTo>
                    <a:pt x="46" y="273"/>
                  </a:lnTo>
                  <a:lnTo>
                    <a:pt x="40" y="283"/>
                  </a:lnTo>
                  <a:lnTo>
                    <a:pt x="40" y="283"/>
                  </a:lnTo>
                  <a:lnTo>
                    <a:pt x="14" y="280"/>
                  </a:lnTo>
                  <a:lnTo>
                    <a:pt x="26" y="306"/>
                  </a:lnTo>
                  <a:lnTo>
                    <a:pt x="26" y="306"/>
                  </a:lnTo>
                  <a:lnTo>
                    <a:pt x="26" y="306"/>
                  </a:lnTo>
                  <a:lnTo>
                    <a:pt x="29" y="306"/>
                  </a:lnTo>
                  <a:lnTo>
                    <a:pt x="28" y="307"/>
                  </a:lnTo>
                  <a:lnTo>
                    <a:pt x="27" y="312"/>
                  </a:lnTo>
                  <a:lnTo>
                    <a:pt x="26" y="320"/>
                  </a:lnTo>
                  <a:lnTo>
                    <a:pt x="26" y="320"/>
                  </a:lnTo>
                  <a:lnTo>
                    <a:pt x="25" y="326"/>
                  </a:lnTo>
                  <a:lnTo>
                    <a:pt x="22" y="330"/>
                  </a:lnTo>
                  <a:lnTo>
                    <a:pt x="13" y="339"/>
                  </a:lnTo>
                  <a:lnTo>
                    <a:pt x="8" y="343"/>
                  </a:lnTo>
                  <a:lnTo>
                    <a:pt x="4" y="349"/>
                  </a:lnTo>
                  <a:lnTo>
                    <a:pt x="2" y="356"/>
                  </a:lnTo>
                  <a:lnTo>
                    <a:pt x="0" y="365"/>
                  </a:lnTo>
                  <a:lnTo>
                    <a:pt x="0" y="365"/>
                  </a:lnTo>
                  <a:lnTo>
                    <a:pt x="0" y="373"/>
                  </a:lnTo>
                  <a:lnTo>
                    <a:pt x="4" y="381"/>
                  </a:lnTo>
                  <a:lnTo>
                    <a:pt x="7" y="390"/>
                  </a:lnTo>
                  <a:lnTo>
                    <a:pt x="12" y="398"/>
                  </a:lnTo>
                  <a:lnTo>
                    <a:pt x="21" y="414"/>
                  </a:lnTo>
                  <a:lnTo>
                    <a:pt x="29" y="427"/>
                  </a:lnTo>
                  <a:lnTo>
                    <a:pt x="29" y="427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38" y="501"/>
                  </a:lnTo>
                  <a:lnTo>
                    <a:pt x="48" y="516"/>
                  </a:lnTo>
                  <a:lnTo>
                    <a:pt x="48" y="516"/>
                  </a:lnTo>
                  <a:lnTo>
                    <a:pt x="84" y="526"/>
                  </a:lnTo>
                  <a:lnTo>
                    <a:pt x="84" y="526"/>
                  </a:lnTo>
                  <a:lnTo>
                    <a:pt x="84" y="526"/>
                  </a:lnTo>
                  <a:lnTo>
                    <a:pt x="86" y="530"/>
                  </a:lnTo>
                  <a:lnTo>
                    <a:pt x="89" y="532"/>
                  </a:lnTo>
                  <a:lnTo>
                    <a:pt x="100" y="536"/>
                  </a:lnTo>
                  <a:lnTo>
                    <a:pt x="115" y="541"/>
                  </a:lnTo>
                  <a:lnTo>
                    <a:pt x="134" y="546"/>
                  </a:lnTo>
                  <a:lnTo>
                    <a:pt x="168" y="551"/>
                  </a:lnTo>
                  <a:lnTo>
                    <a:pt x="191" y="556"/>
                  </a:lnTo>
                  <a:lnTo>
                    <a:pt x="191" y="556"/>
                  </a:lnTo>
                  <a:lnTo>
                    <a:pt x="209" y="559"/>
                  </a:lnTo>
                  <a:lnTo>
                    <a:pt x="226" y="564"/>
                  </a:lnTo>
                  <a:lnTo>
                    <a:pt x="242" y="570"/>
                  </a:lnTo>
                  <a:lnTo>
                    <a:pt x="257" y="577"/>
                  </a:lnTo>
                  <a:lnTo>
                    <a:pt x="286" y="593"/>
                  </a:lnTo>
                  <a:lnTo>
                    <a:pt x="312" y="607"/>
                  </a:lnTo>
                  <a:lnTo>
                    <a:pt x="312" y="607"/>
                  </a:lnTo>
                  <a:lnTo>
                    <a:pt x="317" y="610"/>
                  </a:lnTo>
                  <a:lnTo>
                    <a:pt x="321" y="615"/>
                  </a:lnTo>
                  <a:lnTo>
                    <a:pt x="325" y="619"/>
                  </a:lnTo>
                  <a:lnTo>
                    <a:pt x="327" y="624"/>
                  </a:lnTo>
                  <a:lnTo>
                    <a:pt x="332" y="633"/>
                  </a:lnTo>
                  <a:lnTo>
                    <a:pt x="335" y="645"/>
                  </a:lnTo>
                  <a:lnTo>
                    <a:pt x="338" y="655"/>
                  </a:lnTo>
                  <a:lnTo>
                    <a:pt x="341" y="665"/>
                  </a:lnTo>
                  <a:lnTo>
                    <a:pt x="346" y="676"/>
                  </a:lnTo>
                  <a:lnTo>
                    <a:pt x="349" y="680"/>
                  </a:lnTo>
                  <a:lnTo>
                    <a:pt x="352" y="684"/>
                  </a:lnTo>
                  <a:lnTo>
                    <a:pt x="352" y="684"/>
                  </a:lnTo>
                  <a:lnTo>
                    <a:pt x="358" y="686"/>
                  </a:lnTo>
                  <a:lnTo>
                    <a:pt x="365" y="688"/>
                  </a:lnTo>
                  <a:lnTo>
                    <a:pt x="382" y="689"/>
                  </a:lnTo>
                  <a:lnTo>
                    <a:pt x="418" y="688"/>
                  </a:lnTo>
                  <a:lnTo>
                    <a:pt x="418" y="688"/>
                  </a:lnTo>
                  <a:lnTo>
                    <a:pt x="424" y="689"/>
                  </a:lnTo>
                  <a:lnTo>
                    <a:pt x="430" y="691"/>
                  </a:lnTo>
                  <a:lnTo>
                    <a:pt x="440" y="696"/>
                  </a:lnTo>
                  <a:lnTo>
                    <a:pt x="461" y="709"/>
                  </a:lnTo>
                  <a:lnTo>
                    <a:pt x="472" y="716"/>
                  </a:lnTo>
                  <a:lnTo>
                    <a:pt x="485" y="723"/>
                  </a:lnTo>
                  <a:lnTo>
                    <a:pt x="499" y="726"/>
                  </a:lnTo>
                  <a:lnTo>
                    <a:pt x="506" y="727"/>
                  </a:lnTo>
                  <a:lnTo>
                    <a:pt x="514" y="729"/>
                  </a:lnTo>
                  <a:lnTo>
                    <a:pt x="514" y="729"/>
                  </a:lnTo>
                  <a:lnTo>
                    <a:pt x="523" y="727"/>
                  </a:lnTo>
                  <a:lnTo>
                    <a:pt x="531" y="725"/>
                  </a:lnTo>
                  <a:lnTo>
                    <a:pt x="547" y="719"/>
                  </a:lnTo>
                  <a:lnTo>
                    <a:pt x="563" y="713"/>
                  </a:lnTo>
                  <a:lnTo>
                    <a:pt x="571" y="710"/>
                  </a:lnTo>
                  <a:lnTo>
                    <a:pt x="580" y="710"/>
                  </a:lnTo>
                  <a:lnTo>
                    <a:pt x="580" y="710"/>
                  </a:lnTo>
                  <a:lnTo>
                    <a:pt x="585" y="710"/>
                  </a:lnTo>
                  <a:lnTo>
                    <a:pt x="590" y="711"/>
                  </a:lnTo>
                  <a:lnTo>
                    <a:pt x="593" y="714"/>
                  </a:lnTo>
                  <a:lnTo>
                    <a:pt x="595" y="717"/>
                  </a:lnTo>
                  <a:lnTo>
                    <a:pt x="596" y="721"/>
                  </a:lnTo>
                  <a:lnTo>
                    <a:pt x="598" y="724"/>
                  </a:lnTo>
                  <a:lnTo>
                    <a:pt x="599" y="732"/>
                  </a:lnTo>
                  <a:lnTo>
                    <a:pt x="599" y="732"/>
                  </a:lnTo>
                  <a:lnTo>
                    <a:pt x="598" y="737"/>
                  </a:lnTo>
                  <a:lnTo>
                    <a:pt x="596" y="740"/>
                  </a:lnTo>
                  <a:lnTo>
                    <a:pt x="593" y="747"/>
                  </a:lnTo>
                  <a:lnTo>
                    <a:pt x="590" y="755"/>
                  </a:lnTo>
                  <a:lnTo>
                    <a:pt x="587" y="760"/>
                  </a:lnTo>
                  <a:lnTo>
                    <a:pt x="587" y="765"/>
                  </a:lnTo>
                  <a:lnTo>
                    <a:pt x="587" y="765"/>
                  </a:lnTo>
                  <a:lnTo>
                    <a:pt x="588" y="770"/>
                  </a:lnTo>
                  <a:lnTo>
                    <a:pt x="591" y="775"/>
                  </a:lnTo>
                  <a:lnTo>
                    <a:pt x="596" y="782"/>
                  </a:lnTo>
                  <a:lnTo>
                    <a:pt x="600" y="786"/>
                  </a:lnTo>
                  <a:lnTo>
                    <a:pt x="603" y="791"/>
                  </a:lnTo>
                  <a:lnTo>
                    <a:pt x="606" y="795"/>
                  </a:lnTo>
                  <a:lnTo>
                    <a:pt x="606" y="801"/>
                  </a:lnTo>
                  <a:lnTo>
                    <a:pt x="606" y="801"/>
                  </a:lnTo>
                  <a:lnTo>
                    <a:pt x="605" y="813"/>
                  </a:lnTo>
                  <a:lnTo>
                    <a:pt x="602" y="822"/>
                  </a:lnTo>
                  <a:lnTo>
                    <a:pt x="600" y="832"/>
                  </a:lnTo>
                  <a:lnTo>
                    <a:pt x="599" y="843"/>
                  </a:lnTo>
                  <a:lnTo>
                    <a:pt x="599" y="843"/>
                  </a:lnTo>
                  <a:lnTo>
                    <a:pt x="621" y="843"/>
                  </a:lnTo>
                  <a:lnTo>
                    <a:pt x="621" y="843"/>
                  </a:lnTo>
                  <a:lnTo>
                    <a:pt x="621" y="843"/>
                  </a:lnTo>
                  <a:lnTo>
                    <a:pt x="622" y="836"/>
                  </a:lnTo>
                  <a:lnTo>
                    <a:pt x="623" y="830"/>
                  </a:lnTo>
                  <a:lnTo>
                    <a:pt x="625" y="824"/>
                  </a:lnTo>
                  <a:lnTo>
                    <a:pt x="629" y="818"/>
                  </a:lnTo>
                  <a:lnTo>
                    <a:pt x="632" y="814"/>
                  </a:lnTo>
                  <a:lnTo>
                    <a:pt x="636" y="810"/>
                  </a:lnTo>
                  <a:lnTo>
                    <a:pt x="646" y="803"/>
                  </a:lnTo>
                  <a:lnTo>
                    <a:pt x="656" y="798"/>
                  </a:lnTo>
                  <a:lnTo>
                    <a:pt x="669" y="794"/>
                  </a:lnTo>
                  <a:lnTo>
                    <a:pt x="683" y="792"/>
                  </a:lnTo>
                  <a:lnTo>
                    <a:pt x="698" y="791"/>
                  </a:lnTo>
                  <a:lnTo>
                    <a:pt x="698" y="791"/>
                  </a:lnTo>
                  <a:lnTo>
                    <a:pt x="698" y="784"/>
                  </a:lnTo>
                  <a:lnTo>
                    <a:pt x="698" y="784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2" name="Freeform 90">
              <a:extLst>
                <a:ext uri="{FF2B5EF4-FFF2-40B4-BE49-F238E27FC236}">
                  <a16:creationId xmlns:a16="http://schemas.microsoft.com/office/drawing/2014/main" id="{5B0EF7AD-492C-5FCA-38B0-30D9941EE66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51530" y="3445836"/>
              <a:ext cx="146115" cy="183485"/>
            </a:xfrm>
            <a:custGeom>
              <a:avLst/>
              <a:gdLst/>
              <a:ahLst/>
              <a:cxnLst>
                <a:cxn ang="0">
                  <a:pos x="185" y="147"/>
                </a:cxn>
                <a:cxn ang="0">
                  <a:pos x="185" y="147"/>
                </a:cxn>
                <a:cxn ang="0">
                  <a:pos x="185" y="155"/>
                </a:cxn>
                <a:cxn ang="0">
                  <a:pos x="183" y="163"/>
                </a:cxn>
                <a:cxn ang="0">
                  <a:pos x="180" y="169"/>
                </a:cxn>
                <a:cxn ang="0">
                  <a:pos x="177" y="175"/>
                </a:cxn>
                <a:cxn ang="0">
                  <a:pos x="174" y="180"/>
                </a:cxn>
                <a:cxn ang="0">
                  <a:pos x="169" y="184"/>
                </a:cxn>
                <a:cxn ang="0">
                  <a:pos x="159" y="191"/>
                </a:cxn>
                <a:cxn ang="0">
                  <a:pos x="148" y="196"/>
                </a:cxn>
                <a:cxn ang="0">
                  <a:pos x="137" y="202"/>
                </a:cxn>
                <a:cxn ang="0">
                  <a:pos x="126" y="207"/>
                </a:cxn>
                <a:cxn ang="0">
                  <a:pos x="118" y="214"/>
                </a:cxn>
                <a:cxn ang="0">
                  <a:pos x="118" y="214"/>
                </a:cxn>
                <a:cxn ang="0">
                  <a:pos x="111" y="221"/>
                </a:cxn>
                <a:cxn ang="0">
                  <a:pos x="111" y="221"/>
                </a:cxn>
                <a:cxn ang="0">
                  <a:pos x="111" y="221"/>
                </a:cxn>
                <a:cxn ang="0">
                  <a:pos x="100" y="201"/>
                </a:cxn>
                <a:cxn ang="0">
                  <a:pos x="86" y="181"/>
                </a:cxn>
                <a:cxn ang="0">
                  <a:pos x="57" y="141"/>
                </a:cxn>
                <a:cxn ang="0">
                  <a:pos x="42" y="120"/>
                </a:cxn>
                <a:cxn ang="0">
                  <a:pos x="29" y="99"/>
                </a:cxn>
                <a:cxn ang="0">
                  <a:pos x="16" y="76"/>
                </a:cxn>
                <a:cxn ang="0">
                  <a:pos x="4" y="51"/>
                </a:cxn>
                <a:cxn ang="0">
                  <a:pos x="4" y="51"/>
                </a:cxn>
                <a:cxn ang="0">
                  <a:pos x="1" y="39"/>
                </a:cxn>
                <a:cxn ang="0">
                  <a:pos x="0" y="31"/>
                </a:cxn>
                <a:cxn ang="0">
                  <a:pos x="1" y="27"/>
                </a:cxn>
                <a:cxn ang="0">
                  <a:pos x="2" y="24"/>
                </a:cxn>
                <a:cxn ang="0">
                  <a:pos x="6" y="19"/>
                </a:cxn>
                <a:cxn ang="0">
                  <a:pos x="10" y="17"/>
                </a:cxn>
                <a:cxn ang="0">
                  <a:pos x="17" y="13"/>
                </a:cxn>
                <a:cxn ang="0">
                  <a:pos x="24" y="11"/>
                </a:cxn>
                <a:cxn ang="0">
                  <a:pos x="31" y="8"/>
                </a:cxn>
                <a:cxn ang="0">
                  <a:pos x="31" y="8"/>
                </a:cxn>
                <a:cxn ang="0">
                  <a:pos x="37" y="4"/>
                </a:cxn>
                <a:cxn ang="0">
                  <a:pos x="42" y="2"/>
                </a:cxn>
                <a:cxn ang="0">
                  <a:pos x="48" y="1"/>
                </a:cxn>
                <a:cxn ang="0">
                  <a:pos x="52" y="0"/>
                </a:cxn>
                <a:cxn ang="0">
                  <a:pos x="56" y="1"/>
                </a:cxn>
                <a:cxn ang="0">
                  <a:pos x="60" y="2"/>
                </a:cxn>
                <a:cxn ang="0">
                  <a:pos x="69" y="7"/>
                </a:cxn>
                <a:cxn ang="0">
                  <a:pos x="78" y="11"/>
                </a:cxn>
                <a:cxn ang="0">
                  <a:pos x="92" y="17"/>
                </a:cxn>
                <a:cxn ang="0">
                  <a:pos x="100" y="19"/>
                </a:cxn>
                <a:cxn ang="0">
                  <a:pos x="109" y="20"/>
                </a:cxn>
                <a:cxn ang="0">
                  <a:pos x="121" y="22"/>
                </a:cxn>
                <a:cxn ang="0">
                  <a:pos x="133" y="22"/>
                </a:cxn>
                <a:cxn ang="0">
                  <a:pos x="133" y="22"/>
                </a:cxn>
                <a:cxn ang="0">
                  <a:pos x="160" y="66"/>
                </a:cxn>
                <a:cxn ang="0">
                  <a:pos x="160" y="66"/>
                </a:cxn>
                <a:cxn ang="0">
                  <a:pos x="168" y="84"/>
                </a:cxn>
                <a:cxn ang="0">
                  <a:pos x="175" y="102"/>
                </a:cxn>
                <a:cxn ang="0">
                  <a:pos x="182" y="123"/>
                </a:cxn>
                <a:cxn ang="0">
                  <a:pos x="185" y="147"/>
                </a:cxn>
                <a:cxn ang="0">
                  <a:pos x="185" y="147"/>
                </a:cxn>
                <a:cxn ang="0">
                  <a:pos x="185" y="147"/>
                </a:cxn>
              </a:cxnLst>
              <a:rect l="0" t="0" r="r" b="b"/>
              <a:pathLst>
                <a:path w="185" h="221">
                  <a:moveTo>
                    <a:pt x="185" y="147"/>
                  </a:moveTo>
                  <a:lnTo>
                    <a:pt x="185" y="147"/>
                  </a:lnTo>
                  <a:lnTo>
                    <a:pt x="185" y="155"/>
                  </a:lnTo>
                  <a:lnTo>
                    <a:pt x="183" y="163"/>
                  </a:lnTo>
                  <a:lnTo>
                    <a:pt x="180" y="169"/>
                  </a:lnTo>
                  <a:lnTo>
                    <a:pt x="177" y="175"/>
                  </a:lnTo>
                  <a:lnTo>
                    <a:pt x="174" y="180"/>
                  </a:lnTo>
                  <a:lnTo>
                    <a:pt x="169" y="184"/>
                  </a:lnTo>
                  <a:lnTo>
                    <a:pt x="159" y="191"/>
                  </a:lnTo>
                  <a:lnTo>
                    <a:pt x="148" y="196"/>
                  </a:lnTo>
                  <a:lnTo>
                    <a:pt x="137" y="202"/>
                  </a:lnTo>
                  <a:lnTo>
                    <a:pt x="126" y="207"/>
                  </a:lnTo>
                  <a:lnTo>
                    <a:pt x="118" y="214"/>
                  </a:lnTo>
                  <a:lnTo>
                    <a:pt x="118" y="214"/>
                  </a:lnTo>
                  <a:lnTo>
                    <a:pt x="111" y="221"/>
                  </a:lnTo>
                  <a:lnTo>
                    <a:pt x="111" y="221"/>
                  </a:lnTo>
                  <a:lnTo>
                    <a:pt x="111" y="221"/>
                  </a:lnTo>
                  <a:lnTo>
                    <a:pt x="100" y="201"/>
                  </a:lnTo>
                  <a:lnTo>
                    <a:pt x="86" y="181"/>
                  </a:lnTo>
                  <a:lnTo>
                    <a:pt x="57" y="141"/>
                  </a:lnTo>
                  <a:lnTo>
                    <a:pt x="42" y="120"/>
                  </a:lnTo>
                  <a:lnTo>
                    <a:pt x="29" y="99"/>
                  </a:lnTo>
                  <a:lnTo>
                    <a:pt x="16" y="76"/>
                  </a:lnTo>
                  <a:lnTo>
                    <a:pt x="4" y="51"/>
                  </a:lnTo>
                  <a:lnTo>
                    <a:pt x="4" y="51"/>
                  </a:lnTo>
                  <a:lnTo>
                    <a:pt x="1" y="39"/>
                  </a:lnTo>
                  <a:lnTo>
                    <a:pt x="0" y="31"/>
                  </a:lnTo>
                  <a:lnTo>
                    <a:pt x="1" y="27"/>
                  </a:lnTo>
                  <a:lnTo>
                    <a:pt x="2" y="24"/>
                  </a:lnTo>
                  <a:lnTo>
                    <a:pt x="6" y="19"/>
                  </a:lnTo>
                  <a:lnTo>
                    <a:pt x="10" y="17"/>
                  </a:lnTo>
                  <a:lnTo>
                    <a:pt x="17" y="13"/>
                  </a:lnTo>
                  <a:lnTo>
                    <a:pt x="24" y="11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7" y="4"/>
                  </a:lnTo>
                  <a:lnTo>
                    <a:pt x="42" y="2"/>
                  </a:lnTo>
                  <a:lnTo>
                    <a:pt x="48" y="1"/>
                  </a:lnTo>
                  <a:lnTo>
                    <a:pt x="52" y="0"/>
                  </a:lnTo>
                  <a:lnTo>
                    <a:pt x="56" y="1"/>
                  </a:lnTo>
                  <a:lnTo>
                    <a:pt x="60" y="2"/>
                  </a:lnTo>
                  <a:lnTo>
                    <a:pt x="69" y="7"/>
                  </a:lnTo>
                  <a:lnTo>
                    <a:pt x="78" y="11"/>
                  </a:lnTo>
                  <a:lnTo>
                    <a:pt x="92" y="17"/>
                  </a:lnTo>
                  <a:lnTo>
                    <a:pt x="100" y="19"/>
                  </a:lnTo>
                  <a:lnTo>
                    <a:pt x="109" y="20"/>
                  </a:lnTo>
                  <a:lnTo>
                    <a:pt x="121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60" y="66"/>
                  </a:lnTo>
                  <a:lnTo>
                    <a:pt x="160" y="66"/>
                  </a:lnTo>
                  <a:lnTo>
                    <a:pt x="168" y="84"/>
                  </a:lnTo>
                  <a:lnTo>
                    <a:pt x="175" y="102"/>
                  </a:lnTo>
                  <a:lnTo>
                    <a:pt x="182" y="123"/>
                  </a:lnTo>
                  <a:lnTo>
                    <a:pt x="185" y="147"/>
                  </a:lnTo>
                  <a:lnTo>
                    <a:pt x="185" y="147"/>
                  </a:lnTo>
                  <a:lnTo>
                    <a:pt x="185" y="14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363" name="Freeform 91">
              <a:extLst>
                <a:ext uri="{FF2B5EF4-FFF2-40B4-BE49-F238E27FC236}">
                  <a16:creationId xmlns:a16="http://schemas.microsoft.com/office/drawing/2014/main" id="{47C9F77B-BAC3-CFCF-D00D-933AA26678F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84608" y="4503766"/>
              <a:ext cx="254522" cy="247953"/>
            </a:xfrm>
            <a:custGeom>
              <a:avLst/>
              <a:gdLst/>
              <a:ahLst/>
              <a:cxnLst>
                <a:cxn ang="0">
                  <a:pos x="312" y="234"/>
                </a:cxn>
                <a:cxn ang="0">
                  <a:pos x="319" y="250"/>
                </a:cxn>
                <a:cxn ang="0">
                  <a:pos x="321" y="254"/>
                </a:cxn>
                <a:cxn ang="0">
                  <a:pos x="324" y="258"/>
                </a:cxn>
                <a:cxn ang="0">
                  <a:pos x="317" y="279"/>
                </a:cxn>
                <a:cxn ang="0">
                  <a:pos x="301" y="302"/>
                </a:cxn>
                <a:cxn ang="0">
                  <a:pos x="231" y="277"/>
                </a:cxn>
                <a:cxn ang="0">
                  <a:pos x="158" y="254"/>
                </a:cxn>
                <a:cxn ang="0">
                  <a:pos x="149" y="250"/>
                </a:cxn>
                <a:cxn ang="0">
                  <a:pos x="132" y="223"/>
                </a:cxn>
                <a:cxn ang="0">
                  <a:pos x="117" y="203"/>
                </a:cxn>
                <a:cxn ang="0">
                  <a:pos x="103" y="199"/>
                </a:cxn>
                <a:cxn ang="0">
                  <a:pos x="77" y="199"/>
                </a:cxn>
                <a:cxn ang="0">
                  <a:pos x="61" y="195"/>
                </a:cxn>
                <a:cxn ang="0">
                  <a:pos x="44" y="177"/>
                </a:cxn>
                <a:cxn ang="0">
                  <a:pos x="43" y="167"/>
                </a:cxn>
                <a:cxn ang="0">
                  <a:pos x="43" y="140"/>
                </a:cxn>
                <a:cxn ang="0">
                  <a:pos x="36" y="129"/>
                </a:cxn>
                <a:cxn ang="0">
                  <a:pos x="14" y="108"/>
                </a:cxn>
                <a:cxn ang="0">
                  <a:pos x="2" y="88"/>
                </a:cxn>
                <a:cxn ang="0">
                  <a:pos x="2" y="70"/>
                </a:cxn>
                <a:cxn ang="0">
                  <a:pos x="16" y="47"/>
                </a:cxn>
                <a:cxn ang="0">
                  <a:pos x="41" y="30"/>
                </a:cxn>
                <a:cxn ang="0">
                  <a:pos x="52" y="31"/>
                </a:cxn>
                <a:cxn ang="0">
                  <a:pos x="59" y="37"/>
                </a:cxn>
                <a:cxn ang="0">
                  <a:pos x="67" y="32"/>
                </a:cxn>
                <a:cxn ang="0">
                  <a:pos x="90" y="5"/>
                </a:cxn>
                <a:cxn ang="0">
                  <a:pos x="96" y="4"/>
                </a:cxn>
                <a:cxn ang="0">
                  <a:pos x="110" y="7"/>
                </a:cxn>
                <a:cxn ang="0">
                  <a:pos x="132" y="4"/>
                </a:cxn>
                <a:cxn ang="0">
                  <a:pos x="155" y="0"/>
                </a:cxn>
                <a:cxn ang="0">
                  <a:pos x="182" y="5"/>
                </a:cxn>
                <a:cxn ang="0">
                  <a:pos x="196" y="14"/>
                </a:cxn>
                <a:cxn ang="0">
                  <a:pos x="208" y="39"/>
                </a:cxn>
                <a:cxn ang="0">
                  <a:pos x="213" y="67"/>
                </a:cxn>
                <a:cxn ang="0">
                  <a:pos x="219" y="71"/>
                </a:cxn>
                <a:cxn ang="0">
                  <a:pos x="247" y="81"/>
                </a:cxn>
                <a:cxn ang="0">
                  <a:pos x="257" y="89"/>
                </a:cxn>
                <a:cxn ang="0">
                  <a:pos x="264" y="107"/>
                </a:cxn>
                <a:cxn ang="0">
                  <a:pos x="277" y="175"/>
                </a:cxn>
                <a:cxn ang="0">
                  <a:pos x="286" y="199"/>
                </a:cxn>
                <a:cxn ang="0">
                  <a:pos x="304" y="221"/>
                </a:cxn>
                <a:cxn ang="0">
                  <a:pos x="312" y="224"/>
                </a:cxn>
              </a:cxnLst>
              <a:rect l="0" t="0" r="r" b="b"/>
              <a:pathLst>
                <a:path w="324" h="302">
                  <a:moveTo>
                    <a:pt x="312" y="224"/>
                  </a:moveTo>
                  <a:lnTo>
                    <a:pt x="312" y="224"/>
                  </a:lnTo>
                  <a:lnTo>
                    <a:pt x="312" y="234"/>
                  </a:lnTo>
                  <a:lnTo>
                    <a:pt x="313" y="238"/>
                  </a:lnTo>
                  <a:lnTo>
                    <a:pt x="316" y="244"/>
                  </a:lnTo>
                  <a:lnTo>
                    <a:pt x="319" y="250"/>
                  </a:lnTo>
                  <a:lnTo>
                    <a:pt x="319" y="250"/>
                  </a:lnTo>
                  <a:lnTo>
                    <a:pt x="320" y="252"/>
                  </a:lnTo>
                  <a:lnTo>
                    <a:pt x="321" y="254"/>
                  </a:lnTo>
                  <a:lnTo>
                    <a:pt x="323" y="256"/>
                  </a:lnTo>
                  <a:lnTo>
                    <a:pt x="324" y="258"/>
                  </a:lnTo>
                  <a:lnTo>
                    <a:pt x="324" y="258"/>
                  </a:lnTo>
                  <a:lnTo>
                    <a:pt x="323" y="262"/>
                  </a:lnTo>
                  <a:lnTo>
                    <a:pt x="321" y="267"/>
                  </a:lnTo>
                  <a:lnTo>
                    <a:pt x="317" y="279"/>
                  </a:lnTo>
                  <a:lnTo>
                    <a:pt x="309" y="290"/>
                  </a:lnTo>
                  <a:lnTo>
                    <a:pt x="301" y="302"/>
                  </a:lnTo>
                  <a:lnTo>
                    <a:pt x="301" y="302"/>
                  </a:lnTo>
                  <a:lnTo>
                    <a:pt x="283" y="294"/>
                  </a:lnTo>
                  <a:lnTo>
                    <a:pt x="266" y="288"/>
                  </a:lnTo>
                  <a:lnTo>
                    <a:pt x="231" y="277"/>
                  </a:lnTo>
                  <a:lnTo>
                    <a:pt x="195" y="267"/>
                  </a:lnTo>
                  <a:lnTo>
                    <a:pt x="176" y="261"/>
                  </a:lnTo>
                  <a:lnTo>
                    <a:pt x="158" y="254"/>
                  </a:lnTo>
                  <a:lnTo>
                    <a:pt x="158" y="254"/>
                  </a:lnTo>
                  <a:lnTo>
                    <a:pt x="153" y="252"/>
                  </a:lnTo>
                  <a:lnTo>
                    <a:pt x="149" y="250"/>
                  </a:lnTo>
                  <a:lnTo>
                    <a:pt x="143" y="242"/>
                  </a:lnTo>
                  <a:lnTo>
                    <a:pt x="137" y="233"/>
                  </a:lnTo>
                  <a:lnTo>
                    <a:pt x="132" y="223"/>
                  </a:lnTo>
                  <a:lnTo>
                    <a:pt x="127" y="214"/>
                  </a:lnTo>
                  <a:lnTo>
                    <a:pt x="120" y="206"/>
                  </a:lnTo>
                  <a:lnTo>
                    <a:pt x="117" y="203"/>
                  </a:lnTo>
                  <a:lnTo>
                    <a:pt x="113" y="200"/>
                  </a:lnTo>
                  <a:lnTo>
                    <a:pt x="109" y="199"/>
                  </a:lnTo>
                  <a:lnTo>
                    <a:pt x="103" y="199"/>
                  </a:lnTo>
                  <a:lnTo>
                    <a:pt x="103" y="199"/>
                  </a:lnTo>
                  <a:lnTo>
                    <a:pt x="77" y="199"/>
                  </a:lnTo>
                  <a:lnTo>
                    <a:pt x="77" y="199"/>
                  </a:lnTo>
                  <a:lnTo>
                    <a:pt x="71" y="198"/>
                  </a:lnTo>
                  <a:lnTo>
                    <a:pt x="66" y="197"/>
                  </a:lnTo>
                  <a:lnTo>
                    <a:pt x="61" y="195"/>
                  </a:lnTo>
                  <a:lnTo>
                    <a:pt x="58" y="192"/>
                  </a:lnTo>
                  <a:lnTo>
                    <a:pt x="51" y="185"/>
                  </a:lnTo>
                  <a:lnTo>
                    <a:pt x="44" y="177"/>
                  </a:lnTo>
                  <a:lnTo>
                    <a:pt x="44" y="177"/>
                  </a:lnTo>
                  <a:lnTo>
                    <a:pt x="43" y="173"/>
                  </a:lnTo>
                  <a:lnTo>
                    <a:pt x="43" y="167"/>
                  </a:lnTo>
                  <a:lnTo>
                    <a:pt x="44" y="154"/>
                  </a:lnTo>
                  <a:lnTo>
                    <a:pt x="44" y="147"/>
                  </a:lnTo>
                  <a:lnTo>
                    <a:pt x="43" y="140"/>
                  </a:lnTo>
                  <a:lnTo>
                    <a:pt x="41" y="135"/>
                  </a:lnTo>
                  <a:lnTo>
                    <a:pt x="36" y="129"/>
                  </a:lnTo>
                  <a:lnTo>
                    <a:pt x="36" y="129"/>
                  </a:lnTo>
                  <a:lnTo>
                    <a:pt x="31" y="123"/>
                  </a:lnTo>
                  <a:lnTo>
                    <a:pt x="26" y="119"/>
                  </a:lnTo>
                  <a:lnTo>
                    <a:pt x="14" y="108"/>
                  </a:lnTo>
                  <a:lnTo>
                    <a:pt x="8" y="102"/>
                  </a:lnTo>
                  <a:lnTo>
                    <a:pt x="4" y="96"/>
                  </a:lnTo>
                  <a:lnTo>
                    <a:pt x="2" y="88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2" y="70"/>
                  </a:lnTo>
                  <a:lnTo>
                    <a:pt x="5" y="63"/>
                  </a:lnTo>
                  <a:lnTo>
                    <a:pt x="11" y="55"/>
                  </a:lnTo>
                  <a:lnTo>
                    <a:pt x="16" y="47"/>
                  </a:lnTo>
                  <a:lnTo>
                    <a:pt x="25" y="40"/>
                  </a:lnTo>
                  <a:lnTo>
                    <a:pt x="33" y="35"/>
                  </a:lnTo>
                  <a:lnTo>
                    <a:pt x="41" y="30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2" y="31"/>
                  </a:lnTo>
                  <a:lnTo>
                    <a:pt x="56" y="36"/>
                  </a:lnTo>
                  <a:lnTo>
                    <a:pt x="57" y="37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63" y="36"/>
                  </a:lnTo>
                  <a:lnTo>
                    <a:pt x="67" y="32"/>
                  </a:lnTo>
                  <a:lnTo>
                    <a:pt x="75" y="23"/>
                  </a:lnTo>
                  <a:lnTo>
                    <a:pt x="84" y="10"/>
                  </a:lnTo>
                  <a:lnTo>
                    <a:pt x="90" y="5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96" y="4"/>
                  </a:lnTo>
                  <a:lnTo>
                    <a:pt x="98" y="6"/>
                  </a:lnTo>
                  <a:lnTo>
                    <a:pt x="103" y="7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21" y="7"/>
                  </a:lnTo>
                  <a:lnTo>
                    <a:pt x="132" y="4"/>
                  </a:lnTo>
                  <a:lnTo>
                    <a:pt x="143" y="1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70" y="1"/>
                  </a:lnTo>
                  <a:lnTo>
                    <a:pt x="176" y="4"/>
                  </a:lnTo>
                  <a:lnTo>
                    <a:pt x="182" y="5"/>
                  </a:lnTo>
                  <a:lnTo>
                    <a:pt x="187" y="8"/>
                  </a:lnTo>
                  <a:lnTo>
                    <a:pt x="191" y="10"/>
                  </a:lnTo>
                  <a:lnTo>
                    <a:pt x="196" y="14"/>
                  </a:lnTo>
                  <a:lnTo>
                    <a:pt x="198" y="18"/>
                  </a:lnTo>
                  <a:lnTo>
                    <a:pt x="204" y="28"/>
                  </a:lnTo>
                  <a:lnTo>
                    <a:pt x="208" y="39"/>
                  </a:lnTo>
                  <a:lnTo>
                    <a:pt x="210" y="52"/>
                  </a:lnTo>
                  <a:lnTo>
                    <a:pt x="213" y="67"/>
                  </a:lnTo>
                  <a:lnTo>
                    <a:pt x="213" y="67"/>
                  </a:lnTo>
                  <a:lnTo>
                    <a:pt x="213" y="68"/>
                  </a:lnTo>
                  <a:lnTo>
                    <a:pt x="214" y="69"/>
                  </a:lnTo>
                  <a:lnTo>
                    <a:pt x="219" y="71"/>
                  </a:lnTo>
                  <a:lnTo>
                    <a:pt x="233" y="75"/>
                  </a:lnTo>
                  <a:lnTo>
                    <a:pt x="240" y="77"/>
                  </a:lnTo>
                  <a:lnTo>
                    <a:pt x="247" y="81"/>
                  </a:lnTo>
                  <a:lnTo>
                    <a:pt x="254" y="84"/>
                  </a:lnTo>
                  <a:lnTo>
                    <a:pt x="256" y="86"/>
                  </a:lnTo>
                  <a:lnTo>
                    <a:pt x="257" y="89"/>
                  </a:lnTo>
                  <a:lnTo>
                    <a:pt x="257" y="89"/>
                  </a:lnTo>
                  <a:lnTo>
                    <a:pt x="260" y="98"/>
                  </a:lnTo>
                  <a:lnTo>
                    <a:pt x="264" y="107"/>
                  </a:lnTo>
                  <a:lnTo>
                    <a:pt x="267" y="124"/>
                  </a:lnTo>
                  <a:lnTo>
                    <a:pt x="273" y="159"/>
                  </a:lnTo>
                  <a:lnTo>
                    <a:pt x="277" y="175"/>
                  </a:lnTo>
                  <a:lnTo>
                    <a:pt x="279" y="183"/>
                  </a:lnTo>
                  <a:lnTo>
                    <a:pt x="281" y="191"/>
                  </a:lnTo>
                  <a:lnTo>
                    <a:pt x="286" y="199"/>
                  </a:lnTo>
                  <a:lnTo>
                    <a:pt x="290" y="207"/>
                  </a:lnTo>
                  <a:lnTo>
                    <a:pt x="297" y="214"/>
                  </a:lnTo>
                  <a:lnTo>
                    <a:pt x="304" y="221"/>
                  </a:lnTo>
                  <a:lnTo>
                    <a:pt x="304" y="221"/>
                  </a:lnTo>
                  <a:lnTo>
                    <a:pt x="312" y="224"/>
                  </a:lnTo>
                  <a:lnTo>
                    <a:pt x="312" y="224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4" name="Freeform 92">
              <a:extLst>
                <a:ext uri="{FF2B5EF4-FFF2-40B4-BE49-F238E27FC236}">
                  <a16:creationId xmlns:a16="http://schemas.microsoft.com/office/drawing/2014/main" id="{91EC7C8B-FF55-4991-9F7E-EA5DF712A28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757001" y="3485509"/>
              <a:ext cx="70701" cy="104139"/>
            </a:xfrm>
            <a:custGeom>
              <a:avLst/>
              <a:gdLst/>
              <a:ahLst/>
              <a:cxnLst>
                <a:cxn ang="0">
                  <a:pos x="65" y="51"/>
                </a:cxn>
                <a:cxn ang="0">
                  <a:pos x="65" y="51"/>
                </a:cxn>
                <a:cxn ang="0">
                  <a:pos x="63" y="49"/>
                </a:cxn>
                <a:cxn ang="0">
                  <a:pos x="62" y="47"/>
                </a:cxn>
                <a:cxn ang="0">
                  <a:pos x="63" y="38"/>
                </a:cxn>
                <a:cxn ang="0">
                  <a:pos x="64" y="29"/>
                </a:cxn>
                <a:cxn ang="0">
                  <a:pos x="65" y="25"/>
                </a:cxn>
                <a:cxn ang="0">
                  <a:pos x="65" y="25"/>
                </a:cxn>
                <a:cxn ang="0">
                  <a:pos x="64" y="22"/>
                </a:cxn>
                <a:cxn ang="0">
                  <a:pos x="62" y="17"/>
                </a:cxn>
                <a:cxn ang="0">
                  <a:pos x="58" y="15"/>
                </a:cxn>
                <a:cxn ang="0">
                  <a:pos x="54" y="11"/>
                </a:cxn>
                <a:cxn ang="0">
                  <a:pos x="45" y="6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3" y="6"/>
                </a:cxn>
                <a:cxn ang="0">
                  <a:pos x="29" y="10"/>
                </a:cxn>
                <a:cxn ang="0">
                  <a:pos x="17" y="21"/>
                </a:cxn>
                <a:cxn ang="0">
                  <a:pos x="10" y="25"/>
                </a:cxn>
                <a:cxn ang="0">
                  <a:pos x="6" y="31"/>
                </a:cxn>
                <a:cxn ang="0">
                  <a:pos x="1" y="37"/>
                </a:cxn>
                <a:cxn ang="0">
                  <a:pos x="0" y="40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2" y="49"/>
                </a:cxn>
                <a:cxn ang="0">
                  <a:pos x="9" y="60"/>
                </a:cxn>
                <a:cxn ang="0">
                  <a:pos x="27" y="87"/>
                </a:cxn>
                <a:cxn ang="0">
                  <a:pos x="47" y="113"/>
                </a:cxn>
                <a:cxn ang="0">
                  <a:pos x="55" y="121"/>
                </a:cxn>
                <a:cxn ang="0">
                  <a:pos x="58" y="124"/>
                </a:cxn>
                <a:cxn ang="0">
                  <a:pos x="58" y="124"/>
                </a:cxn>
                <a:cxn ang="0">
                  <a:pos x="65" y="124"/>
                </a:cxn>
                <a:cxn ang="0">
                  <a:pos x="71" y="122"/>
                </a:cxn>
                <a:cxn ang="0">
                  <a:pos x="77" y="117"/>
                </a:cxn>
                <a:cxn ang="0">
                  <a:pos x="82" y="113"/>
                </a:cxn>
                <a:cxn ang="0">
                  <a:pos x="85" y="108"/>
                </a:cxn>
                <a:cxn ang="0">
                  <a:pos x="88" y="101"/>
                </a:cxn>
                <a:cxn ang="0">
                  <a:pos x="91" y="95"/>
                </a:cxn>
                <a:cxn ang="0">
                  <a:pos x="91" y="89"/>
                </a:cxn>
                <a:cxn ang="0">
                  <a:pos x="91" y="89"/>
                </a:cxn>
                <a:cxn ang="0">
                  <a:pos x="91" y="84"/>
                </a:cxn>
                <a:cxn ang="0">
                  <a:pos x="88" y="79"/>
                </a:cxn>
                <a:cxn ang="0">
                  <a:pos x="83" y="67"/>
                </a:cxn>
                <a:cxn ang="0">
                  <a:pos x="78" y="61"/>
                </a:cxn>
                <a:cxn ang="0">
                  <a:pos x="75" y="55"/>
                </a:cxn>
                <a:cxn ang="0">
                  <a:pos x="70" y="52"/>
                </a:cxn>
                <a:cxn ang="0">
                  <a:pos x="65" y="51"/>
                </a:cxn>
                <a:cxn ang="0">
                  <a:pos x="65" y="51"/>
                </a:cxn>
                <a:cxn ang="0">
                  <a:pos x="65" y="51"/>
                </a:cxn>
              </a:cxnLst>
              <a:rect l="0" t="0" r="r" b="b"/>
              <a:pathLst>
                <a:path w="91" h="124">
                  <a:moveTo>
                    <a:pt x="65" y="51"/>
                  </a:moveTo>
                  <a:lnTo>
                    <a:pt x="65" y="51"/>
                  </a:lnTo>
                  <a:lnTo>
                    <a:pt x="63" y="49"/>
                  </a:lnTo>
                  <a:lnTo>
                    <a:pt x="62" y="47"/>
                  </a:lnTo>
                  <a:lnTo>
                    <a:pt x="63" y="38"/>
                  </a:lnTo>
                  <a:lnTo>
                    <a:pt x="64" y="29"/>
                  </a:lnTo>
                  <a:lnTo>
                    <a:pt x="65" y="25"/>
                  </a:lnTo>
                  <a:lnTo>
                    <a:pt x="65" y="25"/>
                  </a:lnTo>
                  <a:lnTo>
                    <a:pt x="64" y="22"/>
                  </a:lnTo>
                  <a:lnTo>
                    <a:pt x="62" y="17"/>
                  </a:lnTo>
                  <a:lnTo>
                    <a:pt x="58" y="15"/>
                  </a:lnTo>
                  <a:lnTo>
                    <a:pt x="54" y="11"/>
                  </a:lnTo>
                  <a:lnTo>
                    <a:pt x="45" y="6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3" y="6"/>
                  </a:lnTo>
                  <a:lnTo>
                    <a:pt x="29" y="10"/>
                  </a:lnTo>
                  <a:lnTo>
                    <a:pt x="17" y="21"/>
                  </a:lnTo>
                  <a:lnTo>
                    <a:pt x="10" y="25"/>
                  </a:lnTo>
                  <a:lnTo>
                    <a:pt x="6" y="31"/>
                  </a:lnTo>
                  <a:lnTo>
                    <a:pt x="1" y="37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" y="49"/>
                  </a:lnTo>
                  <a:lnTo>
                    <a:pt x="9" y="60"/>
                  </a:lnTo>
                  <a:lnTo>
                    <a:pt x="27" y="87"/>
                  </a:lnTo>
                  <a:lnTo>
                    <a:pt x="47" y="113"/>
                  </a:lnTo>
                  <a:lnTo>
                    <a:pt x="55" y="121"/>
                  </a:lnTo>
                  <a:lnTo>
                    <a:pt x="58" y="124"/>
                  </a:lnTo>
                  <a:lnTo>
                    <a:pt x="58" y="124"/>
                  </a:lnTo>
                  <a:lnTo>
                    <a:pt x="65" y="124"/>
                  </a:lnTo>
                  <a:lnTo>
                    <a:pt x="71" y="122"/>
                  </a:lnTo>
                  <a:lnTo>
                    <a:pt x="77" y="117"/>
                  </a:lnTo>
                  <a:lnTo>
                    <a:pt x="82" y="113"/>
                  </a:lnTo>
                  <a:lnTo>
                    <a:pt x="85" y="108"/>
                  </a:lnTo>
                  <a:lnTo>
                    <a:pt x="88" y="101"/>
                  </a:lnTo>
                  <a:lnTo>
                    <a:pt x="91" y="95"/>
                  </a:lnTo>
                  <a:lnTo>
                    <a:pt x="91" y="89"/>
                  </a:lnTo>
                  <a:lnTo>
                    <a:pt x="91" y="89"/>
                  </a:lnTo>
                  <a:lnTo>
                    <a:pt x="91" y="84"/>
                  </a:lnTo>
                  <a:lnTo>
                    <a:pt x="88" y="79"/>
                  </a:lnTo>
                  <a:lnTo>
                    <a:pt x="83" y="67"/>
                  </a:lnTo>
                  <a:lnTo>
                    <a:pt x="78" y="61"/>
                  </a:lnTo>
                  <a:lnTo>
                    <a:pt x="75" y="55"/>
                  </a:lnTo>
                  <a:lnTo>
                    <a:pt x="70" y="52"/>
                  </a:lnTo>
                  <a:lnTo>
                    <a:pt x="65" y="51"/>
                  </a:lnTo>
                  <a:lnTo>
                    <a:pt x="65" y="51"/>
                  </a:lnTo>
                  <a:lnTo>
                    <a:pt x="65" y="5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5" name="Freeform 93">
              <a:extLst>
                <a:ext uri="{FF2B5EF4-FFF2-40B4-BE49-F238E27FC236}">
                  <a16:creationId xmlns:a16="http://schemas.microsoft.com/office/drawing/2014/main" id="{E22BB89A-2C75-FB59-A22B-1374CDDFC10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98318" y="3239211"/>
              <a:ext cx="28280" cy="64466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0" y="7"/>
                </a:cxn>
                <a:cxn ang="0">
                  <a:pos x="1" y="3"/>
                </a:cxn>
                <a:cxn ang="0">
                  <a:pos x="3" y="2"/>
                </a:cxn>
                <a:cxn ang="0">
                  <a:pos x="4" y="1"/>
                </a:cxn>
                <a:cxn ang="0">
                  <a:pos x="7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1" y="1"/>
                </a:cxn>
                <a:cxn ang="0">
                  <a:pos x="27" y="3"/>
                </a:cxn>
                <a:cxn ang="0">
                  <a:pos x="30" y="6"/>
                </a:cxn>
                <a:cxn ang="0">
                  <a:pos x="33" y="10"/>
                </a:cxn>
                <a:cxn ang="0">
                  <a:pos x="35" y="15"/>
                </a:cxn>
                <a:cxn ang="0">
                  <a:pos x="36" y="21"/>
                </a:cxn>
                <a:cxn ang="0">
                  <a:pos x="37" y="33"/>
                </a:cxn>
                <a:cxn ang="0">
                  <a:pos x="37" y="33"/>
                </a:cxn>
                <a:cxn ang="0">
                  <a:pos x="37" y="70"/>
                </a:cxn>
                <a:cxn ang="0">
                  <a:pos x="37" y="70"/>
                </a:cxn>
                <a:cxn ang="0">
                  <a:pos x="36" y="72"/>
                </a:cxn>
                <a:cxn ang="0">
                  <a:pos x="35" y="74"/>
                </a:cxn>
                <a:cxn ang="0">
                  <a:pos x="31" y="76"/>
                </a:cxn>
                <a:cxn ang="0">
                  <a:pos x="27" y="77"/>
                </a:cxn>
                <a:cxn ang="0">
                  <a:pos x="22" y="77"/>
                </a:cxn>
                <a:cxn ang="0">
                  <a:pos x="22" y="77"/>
                </a:cxn>
                <a:cxn ang="0">
                  <a:pos x="18" y="77"/>
                </a:cxn>
                <a:cxn ang="0">
                  <a:pos x="15" y="76"/>
                </a:cxn>
                <a:cxn ang="0">
                  <a:pos x="14" y="75"/>
                </a:cxn>
                <a:cxn ang="0">
                  <a:pos x="13" y="72"/>
                </a:cxn>
                <a:cxn ang="0">
                  <a:pos x="14" y="67"/>
                </a:cxn>
                <a:cxn ang="0">
                  <a:pos x="15" y="59"/>
                </a:cxn>
                <a:cxn ang="0">
                  <a:pos x="15" y="59"/>
                </a:cxn>
                <a:cxn ang="0">
                  <a:pos x="14" y="53"/>
                </a:cxn>
                <a:cxn ang="0">
                  <a:pos x="13" y="48"/>
                </a:cxn>
                <a:cxn ang="0">
                  <a:pos x="8" y="38"/>
                </a:cxn>
                <a:cxn ang="0">
                  <a:pos x="3" y="28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37" h="77">
                  <a:moveTo>
                    <a:pt x="0" y="15"/>
                  </a:moveTo>
                  <a:lnTo>
                    <a:pt x="0" y="15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1"/>
                  </a:lnTo>
                  <a:lnTo>
                    <a:pt x="7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1"/>
                  </a:lnTo>
                  <a:lnTo>
                    <a:pt x="27" y="3"/>
                  </a:lnTo>
                  <a:lnTo>
                    <a:pt x="30" y="6"/>
                  </a:lnTo>
                  <a:lnTo>
                    <a:pt x="33" y="10"/>
                  </a:lnTo>
                  <a:lnTo>
                    <a:pt x="35" y="15"/>
                  </a:lnTo>
                  <a:lnTo>
                    <a:pt x="36" y="21"/>
                  </a:lnTo>
                  <a:lnTo>
                    <a:pt x="37" y="33"/>
                  </a:lnTo>
                  <a:lnTo>
                    <a:pt x="37" y="33"/>
                  </a:lnTo>
                  <a:lnTo>
                    <a:pt x="37" y="70"/>
                  </a:lnTo>
                  <a:lnTo>
                    <a:pt x="37" y="70"/>
                  </a:lnTo>
                  <a:lnTo>
                    <a:pt x="36" y="72"/>
                  </a:lnTo>
                  <a:lnTo>
                    <a:pt x="35" y="74"/>
                  </a:lnTo>
                  <a:lnTo>
                    <a:pt x="31" y="76"/>
                  </a:lnTo>
                  <a:lnTo>
                    <a:pt x="27" y="77"/>
                  </a:lnTo>
                  <a:lnTo>
                    <a:pt x="22" y="77"/>
                  </a:lnTo>
                  <a:lnTo>
                    <a:pt x="22" y="77"/>
                  </a:lnTo>
                  <a:lnTo>
                    <a:pt x="18" y="77"/>
                  </a:lnTo>
                  <a:lnTo>
                    <a:pt x="15" y="76"/>
                  </a:lnTo>
                  <a:lnTo>
                    <a:pt x="14" y="75"/>
                  </a:lnTo>
                  <a:lnTo>
                    <a:pt x="13" y="72"/>
                  </a:lnTo>
                  <a:lnTo>
                    <a:pt x="14" y="67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4" y="53"/>
                  </a:lnTo>
                  <a:lnTo>
                    <a:pt x="13" y="48"/>
                  </a:lnTo>
                  <a:lnTo>
                    <a:pt x="8" y="38"/>
                  </a:lnTo>
                  <a:lnTo>
                    <a:pt x="3" y="28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6" name="Freeform 94">
              <a:extLst>
                <a:ext uri="{FF2B5EF4-FFF2-40B4-BE49-F238E27FC236}">
                  <a16:creationId xmlns:a16="http://schemas.microsoft.com/office/drawing/2014/main" id="{07D2B2AA-B508-1AC8-250A-200D7665E9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00610" y="3275577"/>
              <a:ext cx="64416" cy="49592"/>
            </a:xfrm>
            <a:custGeom>
              <a:avLst/>
              <a:gdLst/>
              <a:ahLst/>
              <a:cxnLst>
                <a:cxn ang="0">
                  <a:pos x="70" y="19"/>
                </a:cxn>
                <a:cxn ang="0">
                  <a:pos x="70" y="0"/>
                </a:cxn>
                <a:cxn ang="0">
                  <a:pos x="70" y="0"/>
                </a:cxn>
                <a:cxn ang="0">
                  <a:pos x="70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1" y="1"/>
                </a:cxn>
                <a:cxn ang="0">
                  <a:pos x="33" y="2"/>
                </a:cxn>
                <a:cxn ang="0">
                  <a:pos x="25" y="5"/>
                </a:cxn>
                <a:cxn ang="0">
                  <a:pos x="17" y="10"/>
                </a:cxn>
                <a:cxn ang="0">
                  <a:pos x="10" y="16"/>
                </a:cxn>
                <a:cxn ang="0">
                  <a:pos x="5" y="23"/>
                </a:cxn>
                <a:cxn ang="0">
                  <a:pos x="1" y="31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" y="45"/>
                </a:cxn>
                <a:cxn ang="0">
                  <a:pos x="3" y="48"/>
                </a:cxn>
                <a:cxn ang="0">
                  <a:pos x="6" y="51"/>
                </a:cxn>
                <a:cxn ang="0">
                  <a:pos x="10" y="54"/>
                </a:cxn>
                <a:cxn ang="0">
                  <a:pos x="19" y="57"/>
                </a:cxn>
                <a:cxn ang="0">
                  <a:pos x="26" y="58"/>
                </a:cxn>
                <a:cxn ang="0">
                  <a:pos x="26" y="58"/>
                </a:cxn>
                <a:cxn ang="0">
                  <a:pos x="41" y="57"/>
                </a:cxn>
                <a:cxn ang="0">
                  <a:pos x="54" y="56"/>
                </a:cxn>
                <a:cxn ang="0">
                  <a:pos x="66" y="56"/>
                </a:cxn>
                <a:cxn ang="0">
                  <a:pos x="73" y="56"/>
                </a:cxn>
                <a:cxn ang="0">
                  <a:pos x="81" y="58"/>
                </a:cxn>
                <a:cxn ang="0">
                  <a:pos x="81" y="58"/>
                </a:cxn>
                <a:cxn ang="0">
                  <a:pos x="81" y="40"/>
                </a:cxn>
                <a:cxn ang="0">
                  <a:pos x="81" y="40"/>
                </a:cxn>
                <a:cxn ang="0">
                  <a:pos x="81" y="40"/>
                </a:cxn>
                <a:cxn ang="0">
                  <a:pos x="73" y="39"/>
                </a:cxn>
                <a:cxn ang="0">
                  <a:pos x="67" y="36"/>
                </a:cxn>
                <a:cxn ang="0">
                  <a:pos x="63" y="34"/>
                </a:cxn>
                <a:cxn ang="0">
                  <a:pos x="58" y="33"/>
                </a:cxn>
                <a:cxn ang="0">
                  <a:pos x="58" y="33"/>
                </a:cxn>
                <a:cxn ang="0">
                  <a:pos x="64" y="30"/>
                </a:cxn>
                <a:cxn ang="0">
                  <a:pos x="67" y="26"/>
                </a:cxn>
                <a:cxn ang="0">
                  <a:pos x="70" y="22"/>
                </a:cxn>
                <a:cxn ang="0">
                  <a:pos x="70" y="19"/>
                </a:cxn>
                <a:cxn ang="0">
                  <a:pos x="70" y="19"/>
                </a:cxn>
                <a:cxn ang="0">
                  <a:pos x="70" y="19"/>
                </a:cxn>
              </a:cxnLst>
              <a:rect l="0" t="0" r="r" b="b"/>
              <a:pathLst>
                <a:path w="81" h="58">
                  <a:moveTo>
                    <a:pt x="70" y="19"/>
                  </a:moveTo>
                  <a:lnTo>
                    <a:pt x="70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1" y="1"/>
                  </a:lnTo>
                  <a:lnTo>
                    <a:pt x="33" y="2"/>
                  </a:lnTo>
                  <a:lnTo>
                    <a:pt x="25" y="5"/>
                  </a:lnTo>
                  <a:lnTo>
                    <a:pt x="17" y="10"/>
                  </a:lnTo>
                  <a:lnTo>
                    <a:pt x="10" y="16"/>
                  </a:lnTo>
                  <a:lnTo>
                    <a:pt x="5" y="23"/>
                  </a:lnTo>
                  <a:lnTo>
                    <a:pt x="1" y="31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" y="45"/>
                  </a:lnTo>
                  <a:lnTo>
                    <a:pt x="3" y="48"/>
                  </a:lnTo>
                  <a:lnTo>
                    <a:pt x="6" y="51"/>
                  </a:lnTo>
                  <a:lnTo>
                    <a:pt x="10" y="54"/>
                  </a:lnTo>
                  <a:lnTo>
                    <a:pt x="19" y="57"/>
                  </a:lnTo>
                  <a:lnTo>
                    <a:pt x="26" y="58"/>
                  </a:lnTo>
                  <a:lnTo>
                    <a:pt x="26" y="58"/>
                  </a:lnTo>
                  <a:lnTo>
                    <a:pt x="41" y="57"/>
                  </a:lnTo>
                  <a:lnTo>
                    <a:pt x="54" y="56"/>
                  </a:lnTo>
                  <a:lnTo>
                    <a:pt x="66" y="56"/>
                  </a:lnTo>
                  <a:lnTo>
                    <a:pt x="73" y="56"/>
                  </a:lnTo>
                  <a:lnTo>
                    <a:pt x="81" y="58"/>
                  </a:lnTo>
                  <a:lnTo>
                    <a:pt x="81" y="58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73" y="39"/>
                  </a:lnTo>
                  <a:lnTo>
                    <a:pt x="67" y="36"/>
                  </a:lnTo>
                  <a:lnTo>
                    <a:pt x="63" y="34"/>
                  </a:lnTo>
                  <a:lnTo>
                    <a:pt x="58" y="33"/>
                  </a:lnTo>
                  <a:lnTo>
                    <a:pt x="58" y="33"/>
                  </a:lnTo>
                  <a:lnTo>
                    <a:pt x="64" y="30"/>
                  </a:lnTo>
                  <a:lnTo>
                    <a:pt x="67" y="26"/>
                  </a:lnTo>
                  <a:lnTo>
                    <a:pt x="70" y="22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70" y="1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7" name="Freeform 95">
              <a:extLst>
                <a:ext uri="{FF2B5EF4-FFF2-40B4-BE49-F238E27FC236}">
                  <a16:creationId xmlns:a16="http://schemas.microsoft.com/office/drawing/2014/main" id="{7D61E793-7DED-5813-B730-7AB87B0544D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45154" y="3354921"/>
              <a:ext cx="29852" cy="231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3" y="25"/>
                </a:cxn>
                <a:cxn ang="0">
                  <a:pos x="8" y="27"/>
                </a:cxn>
                <a:cxn ang="0">
                  <a:pos x="12" y="28"/>
                </a:cxn>
                <a:cxn ang="0">
                  <a:pos x="18" y="27"/>
                </a:cxn>
                <a:cxn ang="0">
                  <a:pos x="24" y="25"/>
                </a:cxn>
                <a:cxn ang="0">
                  <a:pos x="28" y="22"/>
                </a:cxn>
                <a:cxn ang="0">
                  <a:pos x="33" y="17"/>
                </a:cxn>
                <a:cxn ang="0">
                  <a:pos x="36" y="12"/>
                </a:cxn>
                <a:cxn ang="0">
                  <a:pos x="36" y="12"/>
                </a:cxn>
                <a:cxn ang="0">
                  <a:pos x="31" y="12"/>
                </a:cxn>
                <a:cxn ang="0">
                  <a:pos x="25" y="11"/>
                </a:cxn>
                <a:cxn ang="0">
                  <a:pos x="17" y="7"/>
                </a:cxn>
                <a:cxn ang="0">
                  <a:pos x="9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6" h="28">
                  <a:moveTo>
                    <a:pt x="0" y="0"/>
                  </a:move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3" y="25"/>
                  </a:lnTo>
                  <a:lnTo>
                    <a:pt x="8" y="27"/>
                  </a:lnTo>
                  <a:lnTo>
                    <a:pt x="12" y="28"/>
                  </a:lnTo>
                  <a:lnTo>
                    <a:pt x="18" y="27"/>
                  </a:lnTo>
                  <a:lnTo>
                    <a:pt x="24" y="25"/>
                  </a:lnTo>
                  <a:lnTo>
                    <a:pt x="28" y="22"/>
                  </a:lnTo>
                  <a:lnTo>
                    <a:pt x="33" y="17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1" y="12"/>
                  </a:lnTo>
                  <a:lnTo>
                    <a:pt x="25" y="11"/>
                  </a:lnTo>
                  <a:lnTo>
                    <a:pt x="17" y="7"/>
                  </a:lnTo>
                  <a:lnTo>
                    <a:pt x="9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8" name="Freeform 96">
              <a:extLst>
                <a:ext uri="{FF2B5EF4-FFF2-40B4-BE49-F238E27FC236}">
                  <a16:creationId xmlns:a16="http://schemas.microsoft.com/office/drawing/2014/main" id="{EF163F98-7602-73D4-2CBA-5F1D38A3FBE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523711" y="3452449"/>
              <a:ext cx="58131" cy="39672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0" y="0"/>
                </a:cxn>
                <a:cxn ang="0">
                  <a:pos x="39" y="2"/>
                </a:cxn>
                <a:cxn ang="0">
                  <a:pos x="38" y="5"/>
                </a:cxn>
                <a:cxn ang="0">
                  <a:pos x="33" y="10"/>
                </a:cxn>
                <a:cxn ang="0">
                  <a:pos x="26" y="12"/>
                </a:cxn>
                <a:cxn ang="0">
                  <a:pos x="19" y="16"/>
                </a:cxn>
                <a:cxn ang="0">
                  <a:pos x="11" y="18"/>
                </a:cxn>
                <a:cxn ang="0">
                  <a:pos x="5" y="22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" y="37"/>
                </a:cxn>
                <a:cxn ang="0">
                  <a:pos x="2" y="39"/>
                </a:cxn>
                <a:cxn ang="0">
                  <a:pos x="4" y="42"/>
                </a:cxn>
                <a:cxn ang="0">
                  <a:pos x="7" y="43"/>
                </a:cxn>
                <a:cxn ang="0">
                  <a:pos x="12" y="46"/>
                </a:cxn>
                <a:cxn ang="0">
                  <a:pos x="19" y="47"/>
                </a:cxn>
                <a:cxn ang="0">
                  <a:pos x="19" y="47"/>
                </a:cxn>
                <a:cxn ang="0">
                  <a:pos x="24" y="46"/>
                </a:cxn>
                <a:cxn ang="0">
                  <a:pos x="32" y="43"/>
                </a:cxn>
                <a:cxn ang="0">
                  <a:pos x="50" y="34"/>
                </a:cxn>
                <a:cxn ang="0">
                  <a:pos x="58" y="30"/>
                </a:cxn>
                <a:cxn ang="0">
                  <a:pos x="66" y="24"/>
                </a:cxn>
                <a:cxn ang="0">
                  <a:pos x="71" y="18"/>
                </a:cxn>
                <a:cxn ang="0">
                  <a:pos x="73" y="16"/>
                </a:cxn>
                <a:cxn ang="0">
                  <a:pos x="73" y="14"/>
                </a:cxn>
                <a:cxn ang="0">
                  <a:pos x="73" y="14"/>
                </a:cxn>
                <a:cxn ang="0">
                  <a:pos x="72" y="11"/>
                </a:cxn>
                <a:cxn ang="0">
                  <a:pos x="70" y="9"/>
                </a:cxn>
                <a:cxn ang="0">
                  <a:pos x="66" y="5"/>
                </a:cxn>
                <a:cxn ang="0">
                  <a:pos x="61" y="4"/>
                </a:cxn>
                <a:cxn ang="0">
                  <a:pos x="50" y="1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73" h="47">
                  <a:moveTo>
                    <a:pt x="40" y="0"/>
                  </a:moveTo>
                  <a:lnTo>
                    <a:pt x="40" y="0"/>
                  </a:lnTo>
                  <a:lnTo>
                    <a:pt x="39" y="2"/>
                  </a:lnTo>
                  <a:lnTo>
                    <a:pt x="38" y="5"/>
                  </a:lnTo>
                  <a:lnTo>
                    <a:pt x="33" y="10"/>
                  </a:lnTo>
                  <a:lnTo>
                    <a:pt x="26" y="12"/>
                  </a:lnTo>
                  <a:lnTo>
                    <a:pt x="19" y="16"/>
                  </a:lnTo>
                  <a:lnTo>
                    <a:pt x="11" y="18"/>
                  </a:lnTo>
                  <a:lnTo>
                    <a:pt x="5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37"/>
                  </a:lnTo>
                  <a:lnTo>
                    <a:pt x="2" y="39"/>
                  </a:lnTo>
                  <a:lnTo>
                    <a:pt x="4" y="42"/>
                  </a:lnTo>
                  <a:lnTo>
                    <a:pt x="7" y="43"/>
                  </a:lnTo>
                  <a:lnTo>
                    <a:pt x="12" y="46"/>
                  </a:lnTo>
                  <a:lnTo>
                    <a:pt x="19" y="47"/>
                  </a:lnTo>
                  <a:lnTo>
                    <a:pt x="19" y="47"/>
                  </a:lnTo>
                  <a:lnTo>
                    <a:pt x="24" y="46"/>
                  </a:lnTo>
                  <a:lnTo>
                    <a:pt x="32" y="43"/>
                  </a:lnTo>
                  <a:lnTo>
                    <a:pt x="50" y="34"/>
                  </a:lnTo>
                  <a:lnTo>
                    <a:pt x="58" y="30"/>
                  </a:lnTo>
                  <a:lnTo>
                    <a:pt x="66" y="24"/>
                  </a:lnTo>
                  <a:lnTo>
                    <a:pt x="71" y="18"/>
                  </a:lnTo>
                  <a:lnTo>
                    <a:pt x="73" y="16"/>
                  </a:lnTo>
                  <a:lnTo>
                    <a:pt x="73" y="14"/>
                  </a:lnTo>
                  <a:lnTo>
                    <a:pt x="73" y="14"/>
                  </a:lnTo>
                  <a:lnTo>
                    <a:pt x="72" y="11"/>
                  </a:lnTo>
                  <a:lnTo>
                    <a:pt x="70" y="9"/>
                  </a:lnTo>
                  <a:lnTo>
                    <a:pt x="66" y="5"/>
                  </a:lnTo>
                  <a:lnTo>
                    <a:pt x="61" y="4"/>
                  </a:lnTo>
                  <a:lnTo>
                    <a:pt x="50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9" name="Freeform 97">
              <a:extLst>
                <a:ext uri="{FF2B5EF4-FFF2-40B4-BE49-F238E27FC236}">
                  <a16:creationId xmlns:a16="http://schemas.microsoft.com/office/drawing/2014/main" id="{93ACABE7-1917-95F9-D317-44E4D1E5C73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64550" y="4503766"/>
              <a:ext cx="686581" cy="783528"/>
            </a:xfrm>
            <a:custGeom>
              <a:avLst/>
              <a:gdLst/>
              <a:ahLst/>
              <a:cxnLst>
                <a:cxn ang="0">
                  <a:pos x="136" y="279"/>
                </a:cxn>
                <a:cxn ang="0">
                  <a:pos x="106" y="224"/>
                </a:cxn>
                <a:cxn ang="0">
                  <a:pos x="87" y="184"/>
                </a:cxn>
                <a:cxn ang="0">
                  <a:pos x="34" y="127"/>
                </a:cxn>
                <a:cxn ang="0">
                  <a:pos x="0" y="91"/>
                </a:cxn>
                <a:cxn ang="0">
                  <a:pos x="6" y="85"/>
                </a:cxn>
                <a:cxn ang="0">
                  <a:pos x="38" y="84"/>
                </a:cxn>
                <a:cxn ang="0">
                  <a:pos x="56" y="70"/>
                </a:cxn>
                <a:cxn ang="0">
                  <a:pos x="44" y="31"/>
                </a:cxn>
                <a:cxn ang="0">
                  <a:pos x="39" y="0"/>
                </a:cxn>
                <a:cxn ang="0">
                  <a:pos x="102" y="29"/>
                </a:cxn>
                <a:cxn ang="0">
                  <a:pos x="158" y="71"/>
                </a:cxn>
                <a:cxn ang="0">
                  <a:pos x="239" y="169"/>
                </a:cxn>
                <a:cxn ang="0">
                  <a:pos x="297" y="231"/>
                </a:cxn>
                <a:cxn ang="0">
                  <a:pos x="396" y="299"/>
                </a:cxn>
                <a:cxn ang="0">
                  <a:pos x="547" y="372"/>
                </a:cxn>
                <a:cxn ang="0">
                  <a:pos x="599" y="401"/>
                </a:cxn>
                <a:cxn ang="0">
                  <a:pos x="670" y="449"/>
                </a:cxn>
                <a:cxn ang="0">
                  <a:pos x="676" y="467"/>
                </a:cxn>
                <a:cxn ang="0">
                  <a:pos x="623" y="455"/>
                </a:cxn>
                <a:cxn ang="0">
                  <a:pos x="565" y="437"/>
                </a:cxn>
                <a:cxn ang="0">
                  <a:pos x="541" y="443"/>
                </a:cxn>
                <a:cxn ang="0">
                  <a:pos x="532" y="459"/>
                </a:cxn>
                <a:cxn ang="0">
                  <a:pos x="534" y="547"/>
                </a:cxn>
                <a:cxn ang="0">
                  <a:pos x="555" y="583"/>
                </a:cxn>
                <a:cxn ang="0">
                  <a:pos x="576" y="635"/>
                </a:cxn>
                <a:cxn ang="0">
                  <a:pos x="591" y="655"/>
                </a:cxn>
                <a:cxn ang="0">
                  <a:pos x="618" y="693"/>
                </a:cxn>
                <a:cxn ang="0">
                  <a:pos x="654" y="716"/>
                </a:cxn>
                <a:cxn ang="0">
                  <a:pos x="739" y="739"/>
                </a:cxn>
                <a:cxn ang="0">
                  <a:pos x="821" y="761"/>
                </a:cxn>
                <a:cxn ang="0">
                  <a:pos x="852" y="783"/>
                </a:cxn>
                <a:cxn ang="0">
                  <a:pos x="874" y="819"/>
                </a:cxn>
                <a:cxn ang="0">
                  <a:pos x="829" y="801"/>
                </a:cxn>
                <a:cxn ang="0">
                  <a:pos x="797" y="791"/>
                </a:cxn>
                <a:cxn ang="0">
                  <a:pos x="771" y="795"/>
                </a:cxn>
                <a:cxn ang="0">
                  <a:pos x="738" y="823"/>
                </a:cxn>
                <a:cxn ang="0">
                  <a:pos x="736" y="838"/>
                </a:cxn>
                <a:cxn ang="0">
                  <a:pos x="762" y="895"/>
                </a:cxn>
                <a:cxn ang="0">
                  <a:pos x="782" y="948"/>
                </a:cxn>
                <a:cxn ang="0">
                  <a:pos x="744" y="924"/>
                </a:cxn>
                <a:cxn ang="0">
                  <a:pos x="676" y="854"/>
                </a:cxn>
                <a:cxn ang="0">
                  <a:pos x="601" y="742"/>
                </a:cxn>
                <a:cxn ang="0">
                  <a:pos x="538" y="674"/>
                </a:cxn>
                <a:cxn ang="0">
                  <a:pos x="491" y="646"/>
                </a:cxn>
                <a:cxn ang="0">
                  <a:pos x="451" y="587"/>
                </a:cxn>
                <a:cxn ang="0">
                  <a:pos x="382" y="474"/>
                </a:cxn>
                <a:cxn ang="0">
                  <a:pos x="298" y="375"/>
                </a:cxn>
                <a:cxn ang="0">
                  <a:pos x="220" y="315"/>
                </a:cxn>
                <a:cxn ang="0">
                  <a:pos x="178" y="299"/>
                </a:cxn>
                <a:cxn ang="0">
                  <a:pos x="150" y="298"/>
                </a:cxn>
              </a:cxnLst>
              <a:rect l="0" t="0" r="r" b="b"/>
              <a:pathLst>
                <a:path w="874" h="948">
                  <a:moveTo>
                    <a:pt x="150" y="298"/>
                  </a:moveTo>
                  <a:lnTo>
                    <a:pt x="150" y="298"/>
                  </a:lnTo>
                  <a:lnTo>
                    <a:pt x="142" y="288"/>
                  </a:lnTo>
                  <a:lnTo>
                    <a:pt x="136" y="279"/>
                  </a:lnTo>
                  <a:lnTo>
                    <a:pt x="127" y="261"/>
                  </a:lnTo>
                  <a:lnTo>
                    <a:pt x="119" y="244"/>
                  </a:lnTo>
                  <a:lnTo>
                    <a:pt x="113" y="235"/>
                  </a:lnTo>
                  <a:lnTo>
                    <a:pt x="106" y="224"/>
                  </a:lnTo>
                  <a:lnTo>
                    <a:pt x="106" y="224"/>
                  </a:lnTo>
                  <a:lnTo>
                    <a:pt x="102" y="211"/>
                  </a:lnTo>
                  <a:lnTo>
                    <a:pt x="95" y="198"/>
                  </a:lnTo>
                  <a:lnTo>
                    <a:pt x="87" y="184"/>
                  </a:lnTo>
                  <a:lnTo>
                    <a:pt x="77" y="172"/>
                  </a:lnTo>
                  <a:lnTo>
                    <a:pt x="67" y="160"/>
                  </a:lnTo>
                  <a:lnTo>
                    <a:pt x="56" y="149"/>
                  </a:lnTo>
                  <a:lnTo>
                    <a:pt x="34" y="127"/>
                  </a:lnTo>
                  <a:lnTo>
                    <a:pt x="15" y="109"/>
                  </a:lnTo>
                  <a:lnTo>
                    <a:pt x="7" y="102"/>
                  </a:lnTo>
                  <a:lnTo>
                    <a:pt x="3" y="96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3" y="86"/>
                  </a:lnTo>
                  <a:lnTo>
                    <a:pt x="6" y="85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28" y="85"/>
                  </a:lnTo>
                  <a:lnTo>
                    <a:pt x="38" y="84"/>
                  </a:lnTo>
                  <a:lnTo>
                    <a:pt x="45" y="82"/>
                  </a:lnTo>
                  <a:lnTo>
                    <a:pt x="51" y="78"/>
                  </a:lnTo>
                  <a:lnTo>
                    <a:pt x="54" y="75"/>
                  </a:lnTo>
                  <a:lnTo>
                    <a:pt x="56" y="70"/>
                  </a:lnTo>
                  <a:lnTo>
                    <a:pt x="56" y="65"/>
                  </a:lnTo>
                  <a:lnTo>
                    <a:pt x="54" y="59"/>
                  </a:lnTo>
                  <a:lnTo>
                    <a:pt x="50" y="46"/>
                  </a:lnTo>
                  <a:lnTo>
                    <a:pt x="44" y="31"/>
                  </a:lnTo>
                  <a:lnTo>
                    <a:pt x="41" y="23"/>
                  </a:lnTo>
                  <a:lnTo>
                    <a:pt x="39" y="16"/>
                  </a:lnTo>
                  <a:lnTo>
                    <a:pt x="38" y="8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62" y="10"/>
                  </a:lnTo>
                  <a:lnTo>
                    <a:pt x="83" y="20"/>
                  </a:lnTo>
                  <a:lnTo>
                    <a:pt x="102" y="29"/>
                  </a:lnTo>
                  <a:lnTo>
                    <a:pt x="118" y="39"/>
                  </a:lnTo>
                  <a:lnTo>
                    <a:pt x="133" y="50"/>
                  </a:lnTo>
                  <a:lnTo>
                    <a:pt x="145" y="60"/>
                  </a:lnTo>
                  <a:lnTo>
                    <a:pt x="158" y="71"/>
                  </a:lnTo>
                  <a:lnTo>
                    <a:pt x="168" y="83"/>
                  </a:lnTo>
                  <a:lnTo>
                    <a:pt x="190" y="107"/>
                  </a:lnTo>
                  <a:lnTo>
                    <a:pt x="213" y="136"/>
                  </a:lnTo>
                  <a:lnTo>
                    <a:pt x="239" y="169"/>
                  </a:lnTo>
                  <a:lnTo>
                    <a:pt x="271" y="206"/>
                  </a:lnTo>
                  <a:lnTo>
                    <a:pt x="271" y="206"/>
                  </a:lnTo>
                  <a:lnTo>
                    <a:pt x="283" y="219"/>
                  </a:lnTo>
                  <a:lnTo>
                    <a:pt x="297" y="231"/>
                  </a:lnTo>
                  <a:lnTo>
                    <a:pt x="312" y="244"/>
                  </a:lnTo>
                  <a:lnTo>
                    <a:pt x="328" y="256"/>
                  </a:lnTo>
                  <a:lnTo>
                    <a:pt x="362" y="279"/>
                  </a:lnTo>
                  <a:lnTo>
                    <a:pt x="396" y="299"/>
                  </a:lnTo>
                  <a:lnTo>
                    <a:pt x="433" y="320"/>
                  </a:lnTo>
                  <a:lnTo>
                    <a:pt x="471" y="338"/>
                  </a:lnTo>
                  <a:lnTo>
                    <a:pt x="509" y="356"/>
                  </a:lnTo>
                  <a:lnTo>
                    <a:pt x="547" y="372"/>
                  </a:lnTo>
                  <a:lnTo>
                    <a:pt x="547" y="372"/>
                  </a:lnTo>
                  <a:lnTo>
                    <a:pt x="568" y="381"/>
                  </a:lnTo>
                  <a:lnTo>
                    <a:pt x="584" y="391"/>
                  </a:lnTo>
                  <a:lnTo>
                    <a:pt x="599" y="401"/>
                  </a:lnTo>
                  <a:lnTo>
                    <a:pt x="612" y="412"/>
                  </a:lnTo>
                  <a:lnTo>
                    <a:pt x="629" y="424"/>
                  </a:lnTo>
                  <a:lnTo>
                    <a:pt x="647" y="435"/>
                  </a:lnTo>
                  <a:lnTo>
                    <a:pt x="670" y="449"/>
                  </a:lnTo>
                  <a:lnTo>
                    <a:pt x="701" y="464"/>
                  </a:lnTo>
                  <a:lnTo>
                    <a:pt x="701" y="464"/>
                  </a:lnTo>
                  <a:lnTo>
                    <a:pt x="688" y="466"/>
                  </a:lnTo>
                  <a:lnTo>
                    <a:pt x="676" y="467"/>
                  </a:lnTo>
                  <a:lnTo>
                    <a:pt x="662" y="466"/>
                  </a:lnTo>
                  <a:lnTo>
                    <a:pt x="649" y="463"/>
                  </a:lnTo>
                  <a:lnTo>
                    <a:pt x="636" y="459"/>
                  </a:lnTo>
                  <a:lnTo>
                    <a:pt x="623" y="455"/>
                  </a:lnTo>
                  <a:lnTo>
                    <a:pt x="599" y="447"/>
                  </a:lnTo>
                  <a:lnTo>
                    <a:pt x="587" y="442"/>
                  </a:lnTo>
                  <a:lnTo>
                    <a:pt x="576" y="439"/>
                  </a:lnTo>
                  <a:lnTo>
                    <a:pt x="565" y="437"/>
                  </a:lnTo>
                  <a:lnTo>
                    <a:pt x="557" y="437"/>
                  </a:lnTo>
                  <a:lnTo>
                    <a:pt x="548" y="439"/>
                  </a:lnTo>
                  <a:lnTo>
                    <a:pt x="545" y="441"/>
                  </a:lnTo>
                  <a:lnTo>
                    <a:pt x="541" y="443"/>
                  </a:lnTo>
                  <a:lnTo>
                    <a:pt x="539" y="445"/>
                  </a:lnTo>
                  <a:lnTo>
                    <a:pt x="537" y="450"/>
                  </a:lnTo>
                  <a:lnTo>
                    <a:pt x="532" y="459"/>
                  </a:lnTo>
                  <a:lnTo>
                    <a:pt x="532" y="459"/>
                  </a:lnTo>
                  <a:lnTo>
                    <a:pt x="527" y="540"/>
                  </a:lnTo>
                  <a:lnTo>
                    <a:pt x="527" y="540"/>
                  </a:lnTo>
                  <a:lnTo>
                    <a:pt x="527" y="540"/>
                  </a:lnTo>
                  <a:lnTo>
                    <a:pt x="534" y="547"/>
                  </a:lnTo>
                  <a:lnTo>
                    <a:pt x="540" y="554"/>
                  </a:lnTo>
                  <a:lnTo>
                    <a:pt x="545" y="560"/>
                  </a:lnTo>
                  <a:lnTo>
                    <a:pt x="548" y="567"/>
                  </a:lnTo>
                  <a:lnTo>
                    <a:pt x="555" y="583"/>
                  </a:lnTo>
                  <a:lnTo>
                    <a:pt x="561" y="598"/>
                  </a:lnTo>
                  <a:lnTo>
                    <a:pt x="565" y="615"/>
                  </a:lnTo>
                  <a:lnTo>
                    <a:pt x="572" y="628"/>
                  </a:lnTo>
                  <a:lnTo>
                    <a:pt x="576" y="635"/>
                  </a:lnTo>
                  <a:lnTo>
                    <a:pt x="580" y="642"/>
                  </a:lnTo>
                  <a:lnTo>
                    <a:pt x="585" y="649"/>
                  </a:lnTo>
                  <a:lnTo>
                    <a:pt x="591" y="655"/>
                  </a:lnTo>
                  <a:lnTo>
                    <a:pt x="591" y="655"/>
                  </a:lnTo>
                  <a:lnTo>
                    <a:pt x="596" y="665"/>
                  </a:lnTo>
                  <a:lnTo>
                    <a:pt x="603" y="676"/>
                  </a:lnTo>
                  <a:lnTo>
                    <a:pt x="610" y="685"/>
                  </a:lnTo>
                  <a:lnTo>
                    <a:pt x="618" y="693"/>
                  </a:lnTo>
                  <a:lnTo>
                    <a:pt x="626" y="700"/>
                  </a:lnTo>
                  <a:lnTo>
                    <a:pt x="636" y="705"/>
                  </a:lnTo>
                  <a:lnTo>
                    <a:pt x="645" y="711"/>
                  </a:lnTo>
                  <a:lnTo>
                    <a:pt x="654" y="716"/>
                  </a:lnTo>
                  <a:lnTo>
                    <a:pt x="675" y="724"/>
                  </a:lnTo>
                  <a:lnTo>
                    <a:pt x="695" y="730"/>
                  </a:lnTo>
                  <a:lnTo>
                    <a:pt x="717" y="734"/>
                  </a:lnTo>
                  <a:lnTo>
                    <a:pt x="739" y="739"/>
                  </a:lnTo>
                  <a:lnTo>
                    <a:pt x="761" y="742"/>
                  </a:lnTo>
                  <a:lnTo>
                    <a:pt x="782" y="747"/>
                  </a:lnTo>
                  <a:lnTo>
                    <a:pt x="802" y="753"/>
                  </a:lnTo>
                  <a:lnTo>
                    <a:pt x="821" y="761"/>
                  </a:lnTo>
                  <a:lnTo>
                    <a:pt x="829" y="765"/>
                  </a:lnTo>
                  <a:lnTo>
                    <a:pt x="837" y="770"/>
                  </a:lnTo>
                  <a:lnTo>
                    <a:pt x="845" y="776"/>
                  </a:lnTo>
                  <a:lnTo>
                    <a:pt x="852" y="783"/>
                  </a:lnTo>
                  <a:lnTo>
                    <a:pt x="859" y="791"/>
                  </a:lnTo>
                  <a:lnTo>
                    <a:pt x="864" y="799"/>
                  </a:lnTo>
                  <a:lnTo>
                    <a:pt x="869" y="809"/>
                  </a:lnTo>
                  <a:lnTo>
                    <a:pt x="874" y="819"/>
                  </a:lnTo>
                  <a:lnTo>
                    <a:pt x="874" y="819"/>
                  </a:lnTo>
                  <a:lnTo>
                    <a:pt x="860" y="815"/>
                  </a:lnTo>
                  <a:lnTo>
                    <a:pt x="848" y="810"/>
                  </a:lnTo>
                  <a:lnTo>
                    <a:pt x="829" y="801"/>
                  </a:lnTo>
                  <a:lnTo>
                    <a:pt x="821" y="796"/>
                  </a:lnTo>
                  <a:lnTo>
                    <a:pt x="814" y="793"/>
                  </a:lnTo>
                  <a:lnTo>
                    <a:pt x="806" y="791"/>
                  </a:lnTo>
                  <a:lnTo>
                    <a:pt x="797" y="791"/>
                  </a:lnTo>
                  <a:lnTo>
                    <a:pt x="797" y="791"/>
                  </a:lnTo>
                  <a:lnTo>
                    <a:pt x="787" y="791"/>
                  </a:lnTo>
                  <a:lnTo>
                    <a:pt x="779" y="793"/>
                  </a:lnTo>
                  <a:lnTo>
                    <a:pt x="771" y="795"/>
                  </a:lnTo>
                  <a:lnTo>
                    <a:pt x="764" y="800"/>
                  </a:lnTo>
                  <a:lnTo>
                    <a:pt x="757" y="804"/>
                  </a:lnTo>
                  <a:lnTo>
                    <a:pt x="751" y="810"/>
                  </a:lnTo>
                  <a:lnTo>
                    <a:pt x="738" y="823"/>
                  </a:lnTo>
                  <a:lnTo>
                    <a:pt x="738" y="823"/>
                  </a:lnTo>
                  <a:lnTo>
                    <a:pt x="736" y="827"/>
                  </a:lnTo>
                  <a:lnTo>
                    <a:pt x="736" y="832"/>
                  </a:lnTo>
                  <a:lnTo>
                    <a:pt x="736" y="838"/>
                  </a:lnTo>
                  <a:lnTo>
                    <a:pt x="738" y="845"/>
                  </a:lnTo>
                  <a:lnTo>
                    <a:pt x="744" y="860"/>
                  </a:lnTo>
                  <a:lnTo>
                    <a:pt x="753" y="877"/>
                  </a:lnTo>
                  <a:lnTo>
                    <a:pt x="762" y="895"/>
                  </a:lnTo>
                  <a:lnTo>
                    <a:pt x="771" y="914"/>
                  </a:lnTo>
                  <a:lnTo>
                    <a:pt x="778" y="932"/>
                  </a:lnTo>
                  <a:lnTo>
                    <a:pt x="780" y="940"/>
                  </a:lnTo>
                  <a:lnTo>
                    <a:pt x="782" y="948"/>
                  </a:lnTo>
                  <a:lnTo>
                    <a:pt x="782" y="948"/>
                  </a:lnTo>
                  <a:lnTo>
                    <a:pt x="769" y="941"/>
                  </a:lnTo>
                  <a:lnTo>
                    <a:pt x="756" y="933"/>
                  </a:lnTo>
                  <a:lnTo>
                    <a:pt x="744" y="924"/>
                  </a:lnTo>
                  <a:lnTo>
                    <a:pt x="732" y="915"/>
                  </a:lnTo>
                  <a:lnTo>
                    <a:pt x="711" y="896"/>
                  </a:lnTo>
                  <a:lnTo>
                    <a:pt x="693" y="876"/>
                  </a:lnTo>
                  <a:lnTo>
                    <a:pt x="676" y="854"/>
                  </a:lnTo>
                  <a:lnTo>
                    <a:pt x="661" y="832"/>
                  </a:lnTo>
                  <a:lnTo>
                    <a:pt x="631" y="787"/>
                  </a:lnTo>
                  <a:lnTo>
                    <a:pt x="616" y="764"/>
                  </a:lnTo>
                  <a:lnTo>
                    <a:pt x="601" y="742"/>
                  </a:lnTo>
                  <a:lnTo>
                    <a:pt x="585" y="722"/>
                  </a:lnTo>
                  <a:lnTo>
                    <a:pt x="568" y="702"/>
                  </a:lnTo>
                  <a:lnTo>
                    <a:pt x="548" y="684"/>
                  </a:lnTo>
                  <a:lnTo>
                    <a:pt x="538" y="674"/>
                  </a:lnTo>
                  <a:lnTo>
                    <a:pt x="527" y="666"/>
                  </a:lnTo>
                  <a:lnTo>
                    <a:pt x="516" y="659"/>
                  </a:lnTo>
                  <a:lnTo>
                    <a:pt x="503" y="653"/>
                  </a:lnTo>
                  <a:lnTo>
                    <a:pt x="491" y="646"/>
                  </a:lnTo>
                  <a:lnTo>
                    <a:pt x="477" y="640"/>
                  </a:lnTo>
                  <a:lnTo>
                    <a:pt x="477" y="640"/>
                  </a:lnTo>
                  <a:lnTo>
                    <a:pt x="465" y="613"/>
                  </a:lnTo>
                  <a:lnTo>
                    <a:pt x="451" y="587"/>
                  </a:lnTo>
                  <a:lnTo>
                    <a:pt x="436" y="558"/>
                  </a:lnTo>
                  <a:lnTo>
                    <a:pt x="420" y="531"/>
                  </a:lnTo>
                  <a:lnTo>
                    <a:pt x="402" y="503"/>
                  </a:lnTo>
                  <a:lnTo>
                    <a:pt x="382" y="474"/>
                  </a:lnTo>
                  <a:lnTo>
                    <a:pt x="363" y="448"/>
                  </a:lnTo>
                  <a:lnTo>
                    <a:pt x="341" y="422"/>
                  </a:lnTo>
                  <a:lnTo>
                    <a:pt x="320" y="397"/>
                  </a:lnTo>
                  <a:lnTo>
                    <a:pt x="298" y="375"/>
                  </a:lnTo>
                  <a:lnTo>
                    <a:pt x="275" y="354"/>
                  </a:lnTo>
                  <a:lnTo>
                    <a:pt x="253" y="337"/>
                  </a:lnTo>
                  <a:lnTo>
                    <a:pt x="232" y="322"/>
                  </a:lnTo>
                  <a:lnTo>
                    <a:pt x="220" y="315"/>
                  </a:lnTo>
                  <a:lnTo>
                    <a:pt x="210" y="310"/>
                  </a:lnTo>
                  <a:lnTo>
                    <a:pt x="198" y="306"/>
                  </a:lnTo>
                  <a:lnTo>
                    <a:pt x="188" y="302"/>
                  </a:lnTo>
                  <a:lnTo>
                    <a:pt x="178" y="299"/>
                  </a:lnTo>
                  <a:lnTo>
                    <a:pt x="168" y="298"/>
                  </a:lnTo>
                  <a:lnTo>
                    <a:pt x="168" y="298"/>
                  </a:lnTo>
                  <a:lnTo>
                    <a:pt x="150" y="298"/>
                  </a:lnTo>
                  <a:lnTo>
                    <a:pt x="150" y="298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0" name="Freeform 98">
              <a:extLst>
                <a:ext uri="{FF2B5EF4-FFF2-40B4-BE49-F238E27FC236}">
                  <a16:creationId xmlns:a16="http://schemas.microsoft.com/office/drawing/2014/main" id="{2048A7D0-4EF5-4D43-5448-DB0B7BD48C1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33979" y="1224186"/>
              <a:ext cx="1107641" cy="2583660"/>
            </a:xfrm>
            <a:custGeom>
              <a:avLst/>
              <a:gdLst/>
              <a:ahLst/>
              <a:cxnLst>
                <a:cxn ang="0">
                  <a:pos x="305" y="1897"/>
                </a:cxn>
                <a:cxn ang="0">
                  <a:pos x="235" y="1990"/>
                </a:cxn>
                <a:cxn ang="0">
                  <a:pos x="212" y="2080"/>
                </a:cxn>
                <a:cxn ang="0">
                  <a:pos x="233" y="2157"/>
                </a:cxn>
                <a:cxn ang="0">
                  <a:pos x="295" y="2300"/>
                </a:cxn>
                <a:cxn ang="0">
                  <a:pos x="246" y="2439"/>
                </a:cxn>
                <a:cxn ang="0">
                  <a:pos x="167" y="2480"/>
                </a:cxn>
                <a:cxn ang="0">
                  <a:pos x="162" y="2567"/>
                </a:cxn>
                <a:cxn ang="0">
                  <a:pos x="86" y="2679"/>
                </a:cxn>
                <a:cxn ang="0">
                  <a:pos x="199" y="2853"/>
                </a:cxn>
                <a:cxn ang="0">
                  <a:pos x="255" y="2945"/>
                </a:cxn>
                <a:cxn ang="0">
                  <a:pos x="427" y="2957"/>
                </a:cxn>
                <a:cxn ang="0">
                  <a:pos x="454" y="3091"/>
                </a:cxn>
                <a:cxn ang="0">
                  <a:pos x="585" y="3075"/>
                </a:cxn>
                <a:cxn ang="0">
                  <a:pos x="684" y="3085"/>
                </a:cxn>
                <a:cxn ang="0">
                  <a:pos x="731" y="2922"/>
                </a:cxn>
                <a:cxn ang="0">
                  <a:pos x="882" y="2908"/>
                </a:cxn>
                <a:cxn ang="0">
                  <a:pos x="974" y="2774"/>
                </a:cxn>
                <a:cxn ang="0">
                  <a:pos x="1023" y="2621"/>
                </a:cxn>
                <a:cxn ang="0">
                  <a:pos x="888" y="2471"/>
                </a:cxn>
                <a:cxn ang="0">
                  <a:pos x="883" y="2168"/>
                </a:cxn>
                <a:cxn ang="0">
                  <a:pos x="952" y="2127"/>
                </a:cxn>
                <a:cxn ang="0">
                  <a:pos x="1064" y="2201"/>
                </a:cxn>
                <a:cxn ang="0">
                  <a:pos x="1052" y="2076"/>
                </a:cxn>
                <a:cxn ang="0">
                  <a:pos x="1027" y="1976"/>
                </a:cxn>
                <a:cxn ang="0">
                  <a:pos x="967" y="1966"/>
                </a:cxn>
                <a:cxn ang="0">
                  <a:pos x="858" y="1882"/>
                </a:cxn>
                <a:cxn ang="0">
                  <a:pos x="724" y="1764"/>
                </a:cxn>
                <a:cxn ang="0">
                  <a:pos x="661" y="1706"/>
                </a:cxn>
                <a:cxn ang="0">
                  <a:pos x="715" y="1605"/>
                </a:cxn>
                <a:cxn ang="0">
                  <a:pos x="914" y="1426"/>
                </a:cxn>
                <a:cxn ang="0">
                  <a:pos x="1020" y="1468"/>
                </a:cxn>
                <a:cxn ang="0">
                  <a:pos x="1205" y="1440"/>
                </a:cxn>
                <a:cxn ang="0">
                  <a:pos x="1267" y="1240"/>
                </a:cxn>
                <a:cxn ang="0">
                  <a:pos x="1367" y="1180"/>
                </a:cxn>
                <a:cxn ang="0">
                  <a:pos x="1411" y="857"/>
                </a:cxn>
                <a:cxn ang="0">
                  <a:pos x="1266" y="796"/>
                </a:cxn>
                <a:cxn ang="0">
                  <a:pos x="1012" y="908"/>
                </a:cxn>
                <a:cxn ang="0">
                  <a:pos x="1061" y="800"/>
                </a:cxn>
                <a:cxn ang="0">
                  <a:pos x="1012" y="623"/>
                </a:cxn>
                <a:cxn ang="0">
                  <a:pos x="888" y="546"/>
                </a:cxn>
                <a:cxn ang="0">
                  <a:pos x="1014" y="463"/>
                </a:cxn>
                <a:cxn ang="0">
                  <a:pos x="1138" y="393"/>
                </a:cxn>
                <a:cxn ang="0">
                  <a:pos x="1262" y="254"/>
                </a:cxn>
                <a:cxn ang="0">
                  <a:pos x="1163" y="188"/>
                </a:cxn>
                <a:cxn ang="0">
                  <a:pos x="1072" y="155"/>
                </a:cxn>
                <a:cxn ang="0">
                  <a:pos x="955" y="38"/>
                </a:cxn>
                <a:cxn ang="0">
                  <a:pos x="919" y="217"/>
                </a:cxn>
                <a:cxn ang="0">
                  <a:pos x="850" y="275"/>
                </a:cxn>
                <a:cxn ang="0">
                  <a:pos x="460" y="475"/>
                </a:cxn>
                <a:cxn ang="0">
                  <a:pos x="145" y="912"/>
                </a:cxn>
                <a:cxn ang="0">
                  <a:pos x="295" y="961"/>
                </a:cxn>
                <a:cxn ang="0">
                  <a:pos x="257" y="1052"/>
                </a:cxn>
                <a:cxn ang="0">
                  <a:pos x="121" y="1058"/>
                </a:cxn>
                <a:cxn ang="0">
                  <a:pos x="33" y="1266"/>
                </a:cxn>
                <a:cxn ang="0">
                  <a:pos x="34" y="1364"/>
                </a:cxn>
                <a:cxn ang="0">
                  <a:pos x="155" y="1485"/>
                </a:cxn>
                <a:cxn ang="0">
                  <a:pos x="82" y="1643"/>
                </a:cxn>
                <a:cxn ang="0">
                  <a:pos x="122" y="1739"/>
                </a:cxn>
                <a:cxn ang="0">
                  <a:pos x="257" y="1762"/>
                </a:cxn>
              </a:cxnLst>
              <a:rect l="0" t="0" r="r" b="b"/>
              <a:pathLst>
                <a:path w="1411" h="3127">
                  <a:moveTo>
                    <a:pt x="302" y="1820"/>
                  </a:moveTo>
                  <a:lnTo>
                    <a:pt x="302" y="1820"/>
                  </a:lnTo>
                  <a:lnTo>
                    <a:pt x="302" y="1820"/>
                  </a:lnTo>
                  <a:lnTo>
                    <a:pt x="302" y="1820"/>
                  </a:lnTo>
                  <a:lnTo>
                    <a:pt x="308" y="1825"/>
                  </a:lnTo>
                  <a:lnTo>
                    <a:pt x="316" y="1835"/>
                  </a:lnTo>
                  <a:lnTo>
                    <a:pt x="324" y="1844"/>
                  </a:lnTo>
                  <a:lnTo>
                    <a:pt x="326" y="1848"/>
                  </a:lnTo>
                  <a:lnTo>
                    <a:pt x="327" y="1852"/>
                  </a:lnTo>
                  <a:lnTo>
                    <a:pt x="327" y="1852"/>
                  </a:lnTo>
                  <a:lnTo>
                    <a:pt x="326" y="1859"/>
                  </a:lnTo>
                  <a:lnTo>
                    <a:pt x="324" y="1865"/>
                  </a:lnTo>
                  <a:lnTo>
                    <a:pt x="320" y="1869"/>
                  </a:lnTo>
                  <a:lnTo>
                    <a:pt x="317" y="1875"/>
                  </a:lnTo>
                  <a:lnTo>
                    <a:pt x="312" y="1880"/>
                  </a:lnTo>
                  <a:lnTo>
                    <a:pt x="309" y="1884"/>
                  </a:lnTo>
                  <a:lnTo>
                    <a:pt x="306" y="1890"/>
                  </a:lnTo>
                  <a:lnTo>
                    <a:pt x="305" y="1897"/>
                  </a:lnTo>
                  <a:lnTo>
                    <a:pt x="305" y="1897"/>
                  </a:lnTo>
                  <a:lnTo>
                    <a:pt x="305" y="1937"/>
                  </a:lnTo>
                  <a:lnTo>
                    <a:pt x="305" y="1937"/>
                  </a:lnTo>
                  <a:lnTo>
                    <a:pt x="300" y="1938"/>
                  </a:lnTo>
                  <a:lnTo>
                    <a:pt x="292" y="1938"/>
                  </a:lnTo>
                  <a:lnTo>
                    <a:pt x="282" y="1937"/>
                  </a:lnTo>
                  <a:lnTo>
                    <a:pt x="272" y="1937"/>
                  </a:lnTo>
                  <a:lnTo>
                    <a:pt x="272" y="1937"/>
                  </a:lnTo>
                  <a:lnTo>
                    <a:pt x="266" y="1938"/>
                  </a:lnTo>
                  <a:lnTo>
                    <a:pt x="263" y="1941"/>
                  </a:lnTo>
                  <a:lnTo>
                    <a:pt x="262" y="1944"/>
                  </a:lnTo>
                  <a:lnTo>
                    <a:pt x="260" y="1949"/>
                  </a:lnTo>
                  <a:lnTo>
                    <a:pt x="259" y="1959"/>
                  </a:lnTo>
                  <a:lnTo>
                    <a:pt x="257" y="1965"/>
                  </a:lnTo>
                  <a:lnTo>
                    <a:pt x="254" y="1970"/>
                  </a:lnTo>
                  <a:lnTo>
                    <a:pt x="254" y="1970"/>
                  </a:lnTo>
                  <a:lnTo>
                    <a:pt x="250" y="1976"/>
                  </a:lnTo>
                  <a:lnTo>
                    <a:pt x="246" y="1981"/>
                  </a:lnTo>
                  <a:lnTo>
                    <a:pt x="241" y="1985"/>
                  </a:lnTo>
                  <a:lnTo>
                    <a:pt x="235" y="1990"/>
                  </a:lnTo>
                  <a:lnTo>
                    <a:pt x="222" y="1997"/>
                  </a:lnTo>
                  <a:lnTo>
                    <a:pt x="211" y="2004"/>
                  </a:lnTo>
                  <a:lnTo>
                    <a:pt x="199" y="2011"/>
                  </a:lnTo>
                  <a:lnTo>
                    <a:pt x="194" y="2015"/>
                  </a:lnTo>
                  <a:lnTo>
                    <a:pt x="189" y="2020"/>
                  </a:lnTo>
                  <a:lnTo>
                    <a:pt x="186" y="2025"/>
                  </a:lnTo>
                  <a:lnTo>
                    <a:pt x="183" y="2030"/>
                  </a:lnTo>
                  <a:lnTo>
                    <a:pt x="181" y="2036"/>
                  </a:lnTo>
                  <a:lnTo>
                    <a:pt x="181" y="2043"/>
                  </a:lnTo>
                  <a:lnTo>
                    <a:pt x="181" y="2043"/>
                  </a:lnTo>
                  <a:lnTo>
                    <a:pt x="181" y="2048"/>
                  </a:lnTo>
                  <a:lnTo>
                    <a:pt x="182" y="2051"/>
                  </a:lnTo>
                  <a:lnTo>
                    <a:pt x="186" y="2057"/>
                  </a:lnTo>
                  <a:lnTo>
                    <a:pt x="190" y="2061"/>
                  </a:lnTo>
                  <a:lnTo>
                    <a:pt x="196" y="2065"/>
                  </a:lnTo>
                  <a:lnTo>
                    <a:pt x="202" y="2068"/>
                  </a:lnTo>
                  <a:lnTo>
                    <a:pt x="206" y="2072"/>
                  </a:lnTo>
                  <a:lnTo>
                    <a:pt x="211" y="2076"/>
                  </a:lnTo>
                  <a:lnTo>
                    <a:pt x="212" y="2080"/>
                  </a:lnTo>
                  <a:lnTo>
                    <a:pt x="213" y="2083"/>
                  </a:lnTo>
                  <a:lnTo>
                    <a:pt x="213" y="2083"/>
                  </a:lnTo>
                  <a:lnTo>
                    <a:pt x="206" y="2089"/>
                  </a:lnTo>
                  <a:lnTo>
                    <a:pt x="198" y="2097"/>
                  </a:lnTo>
                  <a:lnTo>
                    <a:pt x="191" y="2107"/>
                  </a:lnTo>
                  <a:lnTo>
                    <a:pt x="189" y="2112"/>
                  </a:lnTo>
                  <a:lnTo>
                    <a:pt x="188" y="2117"/>
                  </a:lnTo>
                  <a:lnTo>
                    <a:pt x="188" y="2117"/>
                  </a:lnTo>
                  <a:lnTo>
                    <a:pt x="189" y="2122"/>
                  </a:lnTo>
                  <a:lnTo>
                    <a:pt x="189" y="2127"/>
                  </a:lnTo>
                  <a:lnTo>
                    <a:pt x="191" y="2132"/>
                  </a:lnTo>
                  <a:lnTo>
                    <a:pt x="194" y="2135"/>
                  </a:lnTo>
                  <a:lnTo>
                    <a:pt x="199" y="2140"/>
                  </a:lnTo>
                  <a:lnTo>
                    <a:pt x="206" y="2142"/>
                  </a:lnTo>
                  <a:lnTo>
                    <a:pt x="220" y="2148"/>
                  </a:lnTo>
                  <a:lnTo>
                    <a:pt x="227" y="2151"/>
                  </a:lnTo>
                  <a:lnTo>
                    <a:pt x="229" y="2153"/>
                  </a:lnTo>
                  <a:lnTo>
                    <a:pt x="233" y="2157"/>
                  </a:lnTo>
                  <a:lnTo>
                    <a:pt x="233" y="2157"/>
                  </a:lnTo>
                  <a:lnTo>
                    <a:pt x="235" y="2165"/>
                  </a:lnTo>
                  <a:lnTo>
                    <a:pt x="237" y="2174"/>
                  </a:lnTo>
                  <a:lnTo>
                    <a:pt x="239" y="2184"/>
                  </a:lnTo>
                  <a:lnTo>
                    <a:pt x="240" y="2196"/>
                  </a:lnTo>
                  <a:lnTo>
                    <a:pt x="240" y="2217"/>
                  </a:lnTo>
                  <a:lnTo>
                    <a:pt x="240" y="2235"/>
                  </a:lnTo>
                  <a:lnTo>
                    <a:pt x="240" y="2235"/>
                  </a:lnTo>
                  <a:lnTo>
                    <a:pt x="241" y="2239"/>
                  </a:lnTo>
                  <a:lnTo>
                    <a:pt x="244" y="2242"/>
                  </a:lnTo>
                  <a:lnTo>
                    <a:pt x="251" y="2248"/>
                  </a:lnTo>
                  <a:lnTo>
                    <a:pt x="270" y="2260"/>
                  </a:lnTo>
                  <a:lnTo>
                    <a:pt x="279" y="2266"/>
                  </a:lnTo>
                  <a:lnTo>
                    <a:pt x="287" y="2274"/>
                  </a:lnTo>
                  <a:lnTo>
                    <a:pt x="290" y="2279"/>
                  </a:lnTo>
                  <a:lnTo>
                    <a:pt x="293" y="2285"/>
                  </a:lnTo>
                  <a:lnTo>
                    <a:pt x="294" y="2290"/>
                  </a:lnTo>
                  <a:lnTo>
                    <a:pt x="295" y="2297"/>
                  </a:lnTo>
                  <a:lnTo>
                    <a:pt x="295" y="2297"/>
                  </a:lnTo>
                  <a:lnTo>
                    <a:pt x="295" y="2300"/>
                  </a:lnTo>
                  <a:lnTo>
                    <a:pt x="296" y="2302"/>
                  </a:lnTo>
                  <a:lnTo>
                    <a:pt x="301" y="2309"/>
                  </a:lnTo>
                  <a:lnTo>
                    <a:pt x="304" y="2315"/>
                  </a:lnTo>
                  <a:lnTo>
                    <a:pt x="305" y="2319"/>
                  </a:lnTo>
                  <a:lnTo>
                    <a:pt x="305" y="2323"/>
                  </a:lnTo>
                  <a:lnTo>
                    <a:pt x="305" y="2323"/>
                  </a:lnTo>
                  <a:lnTo>
                    <a:pt x="297" y="2327"/>
                  </a:lnTo>
                  <a:lnTo>
                    <a:pt x="292" y="2334"/>
                  </a:lnTo>
                  <a:lnTo>
                    <a:pt x="286" y="2342"/>
                  </a:lnTo>
                  <a:lnTo>
                    <a:pt x="282" y="2350"/>
                  </a:lnTo>
                  <a:lnTo>
                    <a:pt x="279" y="2359"/>
                  </a:lnTo>
                  <a:lnTo>
                    <a:pt x="277" y="2370"/>
                  </a:lnTo>
                  <a:lnTo>
                    <a:pt x="273" y="2389"/>
                  </a:lnTo>
                  <a:lnTo>
                    <a:pt x="270" y="2409"/>
                  </a:lnTo>
                  <a:lnTo>
                    <a:pt x="267" y="2418"/>
                  </a:lnTo>
                  <a:lnTo>
                    <a:pt x="263" y="2425"/>
                  </a:lnTo>
                  <a:lnTo>
                    <a:pt x="258" y="2432"/>
                  </a:lnTo>
                  <a:lnTo>
                    <a:pt x="252" y="2436"/>
                  </a:lnTo>
                  <a:lnTo>
                    <a:pt x="246" y="2439"/>
                  </a:lnTo>
                  <a:lnTo>
                    <a:pt x="236" y="2440"/>
                  </a:lnTo>
                  <a:lnTo>
                    <a:pt x="236" y="2440"/>
                  </a:lnTo>
                  <a:lnTo>
                    <a:pt x="228" y="2440"/>
                  </a:lnTo>
                  <a:lnTo>
                    <a:pt x="222" y="2439"/>
                  </a:lnTo>
                  <a:lnTo>
                    <a:pt x="214" y="2435"/>
                  </a:lnTo>
                  <a:lnTo>
                    <a:pt x="206" y="2431"/>
                  </a:lnTo>
                  <a:lnTo>
                    <a:pt x="202" y="2430"/>
                  </a:lnTo>
                  <a:lnTo>
                    <a:pt x="195" y="2430"/>
                  </a:lnTo>
                  <a:lnTo>
                    <a:pt x="195" y="2430"/>
                  </a:lnTo>
                  <a:lnTo>
                    <a:pt x="191" y="2431"/>
                  </a:lnTo>
                  <a:lnTo>
                    <a:pt x="189" y="2433"/>
                  </a:lnTo>
                  <a:lnTo>
                    <a:pt x="187" y="2438"/>
                  </a:lnTo>
                  <a:lnTo>
                    <a:pt x="185" y="2442"/>
                  </a:lnTo>
                  <a:lnTo>
                    <a:pt x="182" y="2454"/>
                  </a:lnTo>
                  <a:lnTo>
                    <a:pt x="181" y="2462"/>
                  </a:lnTo>
                  <a:lnTo>
                    <a:pt x="181" y="2462"/>
                  </a:lnTo>
                  <a:lnTo>
                    <a:pt x="178" y="2468"/>
                  </a:lnTo>
                  <a:lnTo>
                    <a:pt x="175" y="2472"/>
                  </a:lnTo>
                  <a:lnTo>
                    <a:pt x="167" y="2480"/>
                  </a:lnTo>
                  <a:lnTo>
                    <a:pt x="158" y="2487"/>
                  </a:lnTo>
                  <a:lnTo>
                    <a:pt x="149" y="2493"/>
                  </a:lnTo>
                  <a:lnTo>
                    <a:pt x="140" y="2500"/>
                  </a:lnTo>
                  <a:lnTo>
                    <a:pt x="133" y="2507"/>
                  </a:lnTo>
                  <a:lnTo>
                    <a:pt x="129" y="2510"/>
                  </a:lnTo>
                  <a:lnTo>
                    <a:pt x="127" y="2515"/>
                  </a:lnTo>
                  <a:lnTo>
                    <a:pt x="126" y="2519"/>
                  </a:lnTo>
                  <a:lnTo>
                    <a:pt x="125" y="2524"/>
                  </a:lnTo>
                  <a:lnTo>
                    <a:pt x="125" y="2524"/>
                  </a:lnTo>
                  <a:lnTo>
                    <a:pt x="126" y="2527"/>
                  </a:lnTo>
                  <a:lnTo>
                    <a:pt x="127" y="2531"/>
                  </a:lnTo>
                  <a:lnTo>
                    <a:pt x="130" y="2535"/>
                  </a:lnTo>
                  <a:lnTo>
                    <a:pt x="137" y="2540"/>
                  </a:lnTo>
                  <a:lnTo>
                    <a:pt x="144" y="2544"/>
                  </a:lnTo>
                  <a:lnTo>
                    <a:pt x="150" y="2549"/>
                  </a:lnTo>
                  <a:lnTo>
                    <a:pt x="157" y="2555"/>
                  </a:lnTo>
                  <a:lnTo>
                    <a:pt x="159" y="2558"/>
                  </a:lnTo>
                  <a:lnTo>
                    <a:pt x="160" y="2562"/>
                  </a:lnTo>
                  <a:lnTo>
                    <a:pt x="162" y="2567"/>
                  </a:lnTo>
                  <a:lnTo>
                    <a:pt x="163" y="2572"/>
                  </a:lnTo>
                  <a:lnTo>
                    <a:pt x="163" y="2572"/>
                  </a:lnTo>
                  <a:lnTo>
                    <a:pt x="162" y="2580"/>
                  </a:lnTo>
                  <a:lnTo>
                    <a:pt x="160" y="2585"/>
                  </a:lnTo>
                  <a:lnTo>
                    <a:pt x="159" y="2588"/>
                  </a:lnTo>
                  <a:lnTo>
                    <a:pt x="156" y="2590"/>
                  </a:lnTo>
                  <a:lnTo>
                    <a:pt x="147" y="2592"/>
                  </a:lnTo>
                  <a:lnTo>
                    <a:pt x="141" y="2592"/>
                  </a:lnTo>
                  <a:lnTo>
                    <a:pt x="133" y="2594"/>
                  </a:lnTo>
                  <a:lnTo>
                    <a:pt x="133" y="2594"/>
                  </a:lnTo>
                  <a:lnTo>
                    <a:pt x="124" y="2600"/>
                  </a:lnTo>
                  <a:lnTo>
                    <a:pt x="114" y="2608"/>
                  </a:lnTo>
                  <a:lnTo>
                    <a:pt x="106" y="2617"/>
                  </a:lnTo>
                  <a:lnTo>
                    <a:pt x="99" y="2629"/>
                  </a:lnTo>
                  <a:lnTo>
                    <a:pt x="94" y="2640"/>
                  </a:lnTo>
                  <a:lnTo>
                    <a:pt x="89" y="2653"/>
                  </a:lnTo>
                  <a:lnTo>
                    <a:pt x="87" y="2667"/>
                  </a:lnTo>
                  <a:lnTo>
                    <a:pt x="86" y="2679"/>
                  </a:lnTo>
                  <a:lnTo>
                    <a:pt x="86" y="2679"/>
                  </a:lnTo>
                  <a:lnTo>
                    <a:pt x="86" y="2693"/>
                  </a:lnTo>
                  <a:lnTo>
                    <a:pt x="87" y="2706"/>
                  </a:lnTo>
                  <a:lnTo>
                    <a:pt x="89" y="2717"/>
                  </a:lnTo>
                  <a:lnTo>
                    <a:pt x="92" y="2728"/>
                  </a:lnTo>
                  <a:lnTo>
                    <a:pt x="96" y="2737"/>
                  </a:lnTo>
                  <a:lnTo>
                    <a:pt x="99" y="2746"/>
                  </a:lnTo>
                  <a:lnTo>
                    <a:pt x="109" y="2761"/>
                  </a:lnTo>
                  <a:lnTo>
                    <a:pt x="119" y="2776"/>
                  </a:lnTo>
                  <a:lnTo>
                    <a:pt x="130" y="2791"/>
                  </a:lnTo>
                  <a:lnTo>
                    <a:pt x="141" y="2805"/>
                  </a:lnTo>
                  <a:lnTo>
                    <a:pt x="151" y="2822"/>
                  </a:lnTo>
                  <a:lnTo>
                    <a:pt x="151" y="2822"/>
                  </a:lnTo>
                  <a:lnTo>
                    <a:pt x="153" y="2825"/>
                  </a:lnTo>
                  <a:lnTo>
                    <a:pt x="157" y="2829"/>
                  </a:lnTo>
                  <a:lnTo>
                    <a:pt x="165" y="2835"/>
                  </a:lnTo>
                  <a:lnTo>
                    <a:pt x="173" y="2839"/>
                  </a:lnTo>
                  <a:lnTo>
                    <a:pt x="183" y="2844"/>
                  </a:lnTo>
                  <a:lnTo>
                    <a:pt x="191" y="2848"/>
                  </a:lnTo>
                  <a:lnTo>
                    <a:pt x="199" y="2853"/>
                  </a:lnTo>
                  <a:lnTo>
                    <a:pt x="202" y="2857"/>
                  </a:lnTo>
                  <a:lnTo>
                    <a:pt x="204" y="2861"/>
                  </a:lnTo>
                  <a:lnTo>
                    <a:pt x="206" y="2865"/>
                  </a:lnTo>
                  <a:lnTo>
                    <a:pt x="206" y="2870"/>
                  </a:lnTo>
                  <a:lnTo>
                    <a:pt x="206" y="2870"/>
                  </a:lnTo>
                  <a:lnTo>
                    <a:pt x="206" y="2896"/>
                  </a:lnTo>
                  <a:lnTo>
                    <a:pt x="206" y="2896"/>
                  </a:lnTo>
                  <a:lnTo>
                    <a:pt x="208" y="2901"/>
                  </a:lnTo>
                  <a:lnTo>
                    <a:pt x="210" y="2907"/>
                  </a:lnTo>
                  <a:lnTo>
                    <a:pt x="217" y="2919"/>
                  </a:lnTo>
                  <a:lnTo>
                    <a:pt x="221" y="2926"/>
                  </a:lnTo>
                  <a:lnTo>
                    <a:pt x="225" y="2932"/>
                  </a:lnTo>
                  <a:lnTo>
                    <a:pt x="227" y="2941"/>
                  </a:lnTo>
                  <a:lnTo>
                    <a:pt x="228" y="2951"/>
                  </a:lnTo>
                  <a:lnTo>
                    <a:pt x="228" y="2951"/>
                  </a:lnTo>
                  <a:lnTo>
                    <a:pt x="247" y="2951"/>
                  </a:lnTo>
                  <a:lnTo>
                    <a:pt x="247" y="2951"/>
                  </a:lnTo>
                  <a:lnTo>
                    <a:pt x="247" y="2951"/>
                  </a:lnTo>
                  <a:lnTo>
                    <a:pt x="255" y="2945"/>
                  </a:lnTo>
                  <a:lnTo>
                    <a:pt x="263" y="2937"/>
                  </a:lnTo>
                  <a:lnTo>
                    <a:pt x="281" y="2919"/>
                  </a:lnTo>
                  <a:lnTo>
                    <a:pt x="290" y="2909"/>
                  </a:lnTo>
                  <a:lnTo>
                    <a:pt x="298" y="2903"/>
                  </a:lnTo>
                  <a:lnTo>
                    <a:pt x="306" y="2897"/>
                  </a:lnTo>
                  <a:lnTo>
                    <a:pt x="310" y="2896"/>
                  </a:lnTo>
                  <a:lnTo>
                    <a:pt x="312" y="2896"/>
                  </a:lnTo>
                  <a:lnTo>
                    <a:pt x="312" y="2896"/>
                  </a:lnTo>
                  <a:lnTo>
                    <a:pt x="323" y="2896"/>
                  </a:lnTo>
                  <a:lnTo>
                    <a:pt x="333" y="2898"/>
                  </a:lnTo>
                  <a:lnTo>
                    <a:pt x="344" y="2901"/>
                  </a:lnTo>
                  <a:lnTo>
                    <a:pt x="356" y="2905"/>
                  </a:lnTo>
                  <a:lnTo>
                    <a:pt x="367" y="2911"/>
                  </a:lnTo>
                  <a:lnTo>
                    <a:pt x="379" y="2916"/>
                  </a:lnTo>
                  <a:lnTo>
                    <a:pt x="389" y="2923"/>
                  </a:lnTo>
                  <a:lnTo>
                    <a:pt x="400" y="2930"/>
                  </a:lnTo>
                  <a:lnTo>
                    <a:pt x="410" y="2938"/>
                  </a:lnTo>
                  <a:lnTo>
                    <a:pt x="419" y="2947"/>
                  </a:lnTo>
                  <a:lnTo>
                    <a:pt x="427" y="2957"/>
                  </a:lnTo>
                  <a:lnTo>
                    <a:pt x="434" y="2967"/>
                  </a:lnTo>
                  <a:lnTo>
                    <a:pt x="440" y="2977"/>
                  </a:lnTo>
                  <a:lnTo>
                    <a:pt x="445" y="2988"/>
                  </a:lnTo>
                  <a:lnTo>
                    <a:pt x="448" y="2998"/>
                  </a:lnTo>
                  <a:lnTo>
                    <a:pt x="449" y="3010"/>
                  </a:lnTo>
                  <a:lnTo>
                    <a:pt x="449" y="3010"/>
                  </a:lnTo>
                  <a:lnTo>
                    <a:pt x="448" y="3014"/>
                  </a:lnTo>
                  <a:lnTo>
                    <a:pt x="447" y="3020"/>
                  </a:lnTo>
                  <a:lnTo>
                    <a:pt x="441" y="3028"/>
                  </a:lnTo>
                  <a:lnTo>
                    <a:pt x="437" y="3038"/>
                  </a:lnTo>
                  <a:lnTo>
                    <a:pt x="434" y="3044"/>
                  </a:lnTo>
                  <a:lnTo>
                    <a:pt x="434" y="3050"/>
                  </a:lnTo>
                  <a:lnTo>
                    <a:pt x="434" y="3050"/>
                  </a:lnTo>
                  <a:lnTo>
                    <a:pt x="434" y="3060"/>
                  </a:lnTo>
                  <a:lnTo>
                    <a:pt x="437" y="3069"/>
                  </a:lnTo>
                  <a:lnTo>
                    <a:pt x="439" y="3077"/>
                  </a:lnTo>
                  <a:lnTo>
                    <a:pt x="442" y="3083"/>
                  </a:lnTo>
                  <a:lnTo>
                    <a:pt x="448" y="3088"/>
                  </a:lnTo>
                  <a:lnTo>
                    <a:pt x="454" y="3091"/>
                  </a:lnTo>
                  <a:lnTo>
                    <a:pt x="462" y="3094"/>
                  </a:lnTo>
                  <a:lnTo>
                    <a:pt x="471" y="3095"/>
                  </a:lnTo>
                  <a:lnTo>
                    <a:pt x="471" y="3095"/>
                  </a:lnTo>
                  <a:lnTo>
                    <a:pt x="480" y="3094"/>
                  </a:lnTo>
                  <a:lnTo>
                    <a:pt x="487" y="3090"/>
                  </a:lnTo>
                  <a:lnTo>
                    <a:pt x="492" y="3085"/>
                  </a:lnTo>
                  <a:lnTo>
                    <a:pt x="495" y="3081"/>
                  </a:lnTo>
                  <a:lnTo>
                    <a:pt x="499" y="3076"/>
                  </a:lnTo>
                  <a:lnTo>
                    <a:pt x="503" y="3073"/>
                  </a:lnTo>
                  <a:lnTo>
                    <a:pt x="508" y="3069"/>
                  </a:lnTo>
                  <a:lnTo>
                    <a:pt x="515" y="3068"/>
                  </a:lnTo>
                  <a:lnTo>
                    <a:pt x="515" y="3068"/>
                  </a:lnTo>
                  <a:lnTo>
                    <a:pt x="526" y="3069"/>
                  </a:lnTo>
                  <a:lnTo>
                    <a:pt x="534" y="3072"/>
                  </a:lnTo>
                  <a:lnTo>
                    <a:pt x="542" y="3074"/>
                  </a:lnTo>
                  <a:lnTo>
                    <a:pt x="552" y="3075"/>
                  </a:lnTo>
                  <a:lnTo>
                    <a:pt x="552" y="3075"/>
                  </a:lnTo>
                  <a:lnTo>
                    <a:pt x="585" y="3075"/>
                  </a:lnTo>
                  <a:lnTo>
                    <a:pt x="585" y="3075"/>
                  </a:lnTo>
                  <a:lnTo>
                    <a:pt x="588" y="3076"/>
                  </a:lnTo>
                  <a:lnTo>
                    <a:pt x="592" y="3077"/>
                  </a:lnTo>
                  <a:lnTo>
                    <a:pt x="594" y="3079"/>
                  </a:lnTo>
                  <a:lnTo>
                    <a:pt x="598" y="3082"/>
                  </a:lnTo>
                  <a:lnTo>
                    <a:pt x="601" y="3089"/>
                  </a:lnTo>
                  <a:lnTo>
                    <a:pt x="606" y="3097"/>
                  </a:lnTo>
                  <a:lnTo>
                    <a:pt x="609" y="3105"/>
                  </a:lnTo>
                  <a:lnTo>
                    <a:pt x="614" y="3113"/>
                  </a:lnTo>
                  <a:lnTo>
                    <a:pt x="621" y="3119"/>
                  </a:lnTo>
                  <a:lnTo>
                    <a:pt x="624" y="3122"/>
                  </a:lnTo>
                  <a:lnTo>
                    <a:pt x="629" y="3123"/>
                  </a:lnTo>
                  <a:lnTo>
                    <a:pt x="629" y="3123"/>
                  </a:lnTo>
                  <a:lnTo>
                    <a:pt x="629" y="3123"/>
                  </a:lnTo>
                  <a:lnTo>
                    <a:pt x="629" y="3127"/>
                  </a:lnTo>
                  <a:lnTo>
                    <a:pt x="629" y="3127"/>
                  </a:lnTo>
                  <a:lnTo>
                    <a:pt x="629" y="3127"/>
                  </a:lnTo>
                  <a:lnTo>
                    <a:pt x="640" y="3118"/>
                  </a:lnTo>
                  <a:lnTo>
                    <a:pt x="654" y="3107"/>
                  </a:lnTo>
                  <a:lnTo>
                    <a:pt x="684" y="3085"/>
                  </a:lnTo>
                  <a:lnTo>
                    <a:pt x="699" y="3073"/>
                  </a:lnTo>
                  <a:lnTo>
                    <a:pt x="715" y="3060"/>
                  </a:lnTo>
                  <a:lnTo>
                    <a:pt x="731" y="3044"/>
                  </a:lnTo>
                  <a:lnTo>
                    <a:pt x="746" y="3028"/>
                  </a:lnTo>
                  <a:lnTo>
                    <a:pt x="746" y="3028"/>
                  </a:lnTo>
                  <a:lnTo>
                    <a:pt x="738" y="3019"/>
                  </a:lnTo>
                  <a:lnTo>
                    <a:pt x="730" y="3010"/>
                  </a:lnTo>
                  <a:lnTo>
                    <a:pt x="721" y="2998"/>
                  </a:lnTo>
                  <a:lnTo>
                    <a:pt x="713" y="2984"/>
                  </a:lnTo>
                  <a:lnTo>
                    <a:pt x="710" y="2977"/>
                  </a:lnTo>
                  <a:lnTo>
                    <a:pt x="708" y="2970"/>
                  </a:lnTo>
                  <a:lnTo>
                    <a:pt x="706" y="2964"/>
                  </a:lnTo>
                  <a:lnTo>
                    <a:pt x="706" y="2957"/>
                  </a:lnTo>
                  <a:lnTo>
                    <a:pt x="707" y="2950"/>
                  </a:lnTo>
                  <a:lnTo>
                    <a:pt x="709" y="2943"/>
                  </a:lnTo>
                  <a:lnTo>
                    <a:pt x="709" y="2943"/>
                  </a:lnTo>
                  <a:lnTo>
                    <a:pt x="715" y="2936"/>
                  </a:lnTo>
                  <a:lnTo>
                    <a:pt x="722" y="2929"/>
                  </a:lnTo>
                  <a:lnTo>
                    <a:pt x="731" y="2922"/>
                  </a:lnTo>
                  <a:lnTo>
                    <a:pt x="740" y="2915"/>
                  </a:lnTo>
                  <a:lnTo>
                    <a:pt x="762" y="2903"/>
                  </a:lnTo>
                  <a:lnTo>
                    <a:pt x="786" y="2889"/>
                  </a:lnTo>
                  <a:lnTo>
                    <a:pt x="813" y="2875"/>
                  </a:lnTo>
                  <a:lnTo>
                    <a:pt x="839" y="2860"/>
                  </a:lnTo>
                  <a:lnTo>
                    <a:pt x="863" y="2844"/>
                  </a:lnTo>
                  <a:lnTo>
                    <a:pt x="875" y="2836"/>
                  </a:lnTo>
                  <a:lnTo>
                    <a:pt x="886" y="2827"/>
                  </a:lnTo>
                  <a:lnTo>
                    <a:pt x="886" y="2827"/>
                  </a:lnTo>
                  <a:lnTo>
                    <a:pt x="889" y="2827"/>
                  </a:lnTo>
                  <a:lnTo>
                    <a:pt x="891" y="2828"/>
                  </a:lnTo>
                  <a:lnTo>
                    <a:pt x="893" y="2830"/>
                  </a:lnTo>
                  <a:lnTo>
                    <a:pt x="894" y="2832"/>
                  </a:lnTo>
                  <a:lnTo>
                    <a:pt x="896" y="2838"/>
                  </a:lnTo>
                  <a:lnTo>
                    <a:pt x="894" y="2845"/>
                  </a:lnTo>
                  <a:lnTo>
                    <a:pt x="892" y="2863"/>
                  </a:lnTo>
                  <a:lnTo>
                    <a:pt x="886" y="2883"/>
                  </a:lnTo>
                  <a:lnTo>
                    <a:pt x="883" y="2901"/>
                  </a:lnTo>
                  <a:lnTo>
                    <a:pt x="882" y="2908"/>
                  </a:lnTo>
                  <a:lnTo>
                    <a:pt x="883" y="2915"/>
                  </a:lnTo>
                  <a:lnTo>
                    <a:pt x="885" y="2919"/>
                  </a:lnTo>
                  <a:lnTo>
                    <a:pt x="886" y="2921"/>
                  </a:lnTo>
                  <a:lnTo>
                    <a:pt x="889" y="2921"/>
                  </a:lnTo>
                  <a:lnTo>
                    <a:pt x="896" y="2921"/>
                  </a:lnTo>
                  <a:lnTo>
                    <a:pt x="905" y="2917"/>
                  </a:lnTo>
                  <a:lnTo>
                    <a:pt x="905" y="2917"/>
                  </a:lnTo>
                  <a:lnTo>
                    <a:pt x="909" y="2905"/>
                  </a:lnTo>
                  <a:lnTo>
                    <a:pt x="915" y="2893"/>
                  </a:lnTo>
                  <a:lnTo>
                    <a:pt x="922" y="2882"/>
                  </a:lnTo>
                  <a:lnTo>
                    <a:pt x="928" y="2871"/>
                  </a:lnTo>
                  <a:lnTo>
                    <a:pt x="942" y="2853"/>
                  </a:lnTo>
                  <a:lnTo>
                    <a:pt x="954" y="2836"/>
                  </a:lnTo>
                  <a:lnTo>
                    <a:pt x="960" y="2827"/>
                  </a:lnTo>
                  <a:lnTo>
                    <a:pt x="965" y="2817"/>
                  </a:lnTo>
                  <a:lnTo>
                    <a:pt x="968" y="2808"/>
                  </a:lnTo>
                  <a:lnTo>
                    <a:pt x="972" y="2798"/>
                  </a:lnTo>
                  <a:lnTo>
                    <a:pt x="973" y="2786"/>
                  </a:lnTo>
                  <a:lnTo>
                    <a:pt x="974" y="2774"/>
                  </a:lnTo>
                  <a:lnTo>
                    <a:pt x="973" y="2760"/>
                  </a:lnTo>
                  <a:lnTo>
                    <a:pt x="970" y="2745"/>
                  </a:lnTo>
                  <a:lnTo>
                    <a:pt x="970" y="2745"/>
                  </a:lnTo>
                  <a:lnTo>
                    <a:pt x="981" y="2729"/>
                  </a:lnTo>
                  <a:lnTo>
                    <a:pt x="992" y="2715"/>
                  </a:lnTo>
                  <a:lnTo>
                    <a:pt x="1003" y="2702"/>
                  </a:lnTo>
                  <a:lnTo>
                    <a:pt x="1013" y="2688"/>
                  </a:lnTo>
                  <a:lnTo>
                    <a:pt x="1022" y="2675"/>
                  </a:lnTo>
                  <a:lnTo>
                    <a:pt x="1029" y="2660"/>
                  </a:lnTo>
                  <a:lnTo>
                    <a:pt x="1031" y="2652"/>
                  </a:lnTo>
                  <a:lnTo>
                    <a:pt x="1034" y="2644"/>
                  </a:lnTo>
                  <a:lnTo>
                    <a:pt x="1036" y="2633"/>
                  </a:lnTo>
                  <a:lnTo>
                    <a:pt x="1037" y="2624"/>
                  </a:lnTo>
                  <a:lnTo>
                    <a:pt x="1037" y="2624"/>
                  </a:lnTo>
                  <a:lnTo>
                    <a:pt x="1036" y="2618"/>
                  </a:lnTo>
                  <a:lnTo>
                    <a:pt x="1035" y="2617"/>
                  </a:lnTo>
                  <a:lnTo>
                    <a:pt x="1033" y="2617"/>
                  </a:lnTo>
                  <a:lnTo>
                    <a:pt x="1029" y="2617"/>
                  </a:lnTo>
                  <a:lnTo>
                    <a:pt x="1023" y="2621"/>
                  </a:lnTo>
                  <a:lnTo>
                    <a:pt x="1011" y="2633"/>
                  </a:lnTo>
                  <a:lnTo>
                    <a:pt x="993" y="2648"/>
                  </a:lnTo>
                  <a:lnTo>
                    <a:pt x="977" y="2664"/>
                  </a:lnTo>
                  <a:lnTo>
                    <a:pt x="968" y="2672"/>
                  </a:lnTo>
                  <a:lnTo>
                    <a:pt x="961" y="2678"/>
                  </a:lnTo>
                  <a:lnTo>
                    <a:pt x="953" y="2682"/>
                  </a:lnTo>
                  <a:lnTo>
                    <a:pt x="947" y="2684"/>
                  </a:lnTo>
                  <a:lnTo>
                    <a:pt x="944" y="2684"/>
                  </a:lnTo>
                  <a:lnTo>
                    <a:pt x="942" y="2683"/>
                  </a:lnTo>
                  <a:lnTo>
                    <a:pt x="939" y="2682"/>
                  </a:lnTo>
                  <a:lnTo>
                    <a:pt x="937" y="2679"/>
                  </a:lnTo>
                  <a:lnTo>
                    <a:pt x="937" y="2679"/>
                  </a:lnTo>
                  <a:lnTo>
                    <a:pt x="931" y="2667"/>
                  </a:lnTo>
                  <a:lnTo>
                    <a:pt x="926" y="2651"/>
                  </a:lnTo>
                  <a:lnTo>
                    <a:pt x="920" y="2632"/>
                  </a:lnTo>
                  <a:lnTo>
                    <a:pt x="915" y="2611"/>
                  </a:lnTo>
                  <a:lnTo>
                    <a:pt x="906" y="2567"/>
                  </a:lnTo>
                  <a:lnTo>
                    <a:pt x="897" y="2518"/>
                  </a:lnTo>
                  <a:lnTo>
                    <a:pt x="888" y="2471"/>
                  </a:lnTo>
                  <a:lnTo>
                    <a:pt x="878" y="2428"/>
                  </a:lnTo>
                  <a:lnTo>
                    <a:pt x="874" y="2411"/>
                  </a:lnTo>
                  <a:lnTo>
                    <a:pt x="868" y="2395"/>
                  </a:lnTo>
                  <a:lnTo>
                    <a:pt x="862" y="2382"/>
                  </a:lnTo>
                  <a:lnTo>
                    <a:pt x="857" y="2374"/>
                  </a:lnTo>
                  <a:lnTo>
                    <a:pt x="857" y="2374"/>
                  </a:lnTo>
                  <a:lnTo>
                    <a:pt x="847" y="2363"/>
                  </a:lnTo>
                  <a:lnTo>
                    <a:pt x="840" y="2352"/>
                  </a:lnTo>
                  <a:lnTo>
                    <a:pt x="836" y="2341"/>
                  </a:lnTo>
                  <a:lnTo>
                    <a:pt x="832" y="2328"/>
                  </a:lnTo>
                  <a:lnTo>
                    <a:pt x="832" y="2317"/>
                  </a:lnTo>
                  <a:lnTo>
                    <a:pt x="834" y="2304"/>
                  </a:lnTo>
                  <a:lnTo>
                    <a:pt x="836" y="2292"/>
                  </a:lnTo>
                  <a:lnTo>
                    <a:pt x="839" y="2278"/>
                  </a:lnTo>
                  <a:lnTo>
                    <a:pt x="850" y="2251"/>
                  </a:lnTo>
                  <a:lnTo>
                    <a:pt x="861" y="2224"/>
                  </a:lnTo>
                  <a:lnTo>
                    <a:pt x="873" y="2196"/>
                  </a:lnTo>
                  <a:lnTo>
                    <a:pt x="878" y="2182"/>
                  </a:lnTo>
                  <a:lnTo>
                    <a:pt x="883" y="2168"/>
                  </a:lnTo>
                  <a:lnTo>
                    <a:pt x="883" y="2168"/>
                  </a:lnTo>
                  <a:lnTo>
                    <a:pt x="894" y="2171"/>
                  </a:lnTo>
                  <a:lnTo>
                    <a:pt x="905" y="2171"/>
                  </a:lnTo>
                  <a:lnTo>
                    <a:pt x="913" y="2170"/>
                  </a:lnTo>
                  <a:lnTo>
                    <a:pt x="918" y="2165"/>
                  </a:lnTo>
                  <a:lnTo>
                    <a:pt x="922" y="2159"/>
                  </a:lnTo>
                  <a:lnTo>
                    <a:pt x="924" y="2153"/>
                  </a:lnTo>
                  <a:lnTo>
                    <a:pt x="926" y="2145"/>
                  </a:lnTo>
                  <a:lnTo>
                    <a:pt x="926" y="2137"/>
                  </a:lnTo>
                  <a:lnTo>
                    <a:pt x="924" y="2121"/>
                  </a:lnTo>
                  <a:lnTo>
                    <a:pt x="923" y="2107"/>
                  </a:lnTo>
                  <a:lnTo>
                    <a:pt x="923" y="2103"/>
                  </a:lnTo>
                  <a:lnTo>
                    <a:pt x="924" y="2099"/>
                  </a:lnTo>
                  <a:lnTo>
                    <a:pt x="927" y="2097"/>
                  </a:lnTo>
                  <a:lnTo>
                    <a:pt x="930" y="2098"/>
                  </a:lnTo>
                  <a:lnTo>
                    <a:pt x="930" y="2098"/>
                  </a:lnTo>
                  <a:lnTo>
                    <a:pt x="935" y="2103"/>
                  </a:lnTo>
                  <a:lnTo>
                    <a:pt x="941" y="2110"/>
                  </a:lnTo>
                  <a:lnTo>
                    <a:pt x="952" y="2127"/>
                  </a:lnTo>
                  <a:lnTo>
                    <a:pt x="977" y="2171"/>
                  </a:lnTo>
                  <a:lnTo>
                    <a:pt x="989" y="2190"/>
                  </a:lnTo>
                  <a:lnTo>
                    <a:pt x="995" y="2198"/>
                  </a:lnTo>
                  <a:lnTo>
                    <a:pt x="1000" y="2205"/>
                  </a:lnTo>
                  <a:lnTo>
                    <a:pt x="1005" y="2209"/>
                  </a:lnTo>
                  <a:lnTo>
                    <a:pt x="1011" y="2211"/>
                  </a:lnTo>
                  <a:lnTo>
                    <a:pt x="1013" y="2211"/>
                  </a:lnTo>
                  <a:lnTo>
                    <a:pt x="1014" y="2210"/>
                  </a:lnTo>
                  <a:lnTo>
                    <a:pt x="1019" y="2205"/>
                  </a:lnTo>
                  <a:lnTo>
                    <a:pt x="1019" y="2205"/>
                  </a:lnTo>
                  <a:lnTo>
                    <a:pt x="1025" y="2194"/>
                  </a:lnTo>
                  <a:lnTo>
                    <a:pt x="1030" y="2186"/>
                  </a:lnTo>
                  <a:lnTo>
                    <a:pt x="1035" y="2181"/>
                  </a:lnTo>
                  <a:lnTo>
                    <a:pt x="1039" y="2180"/>
                  </a:lnTo>
                  <a:lnTo>
                    <a:pt x="1044" y="2180"/>
                  </a:lnTo>
                  <a:lnTo>
                    <a:pt x="1049" y="2182"/>
                  </a:lnTo>
                  <a:lnTo>
                    <a:pt x="1052" y="2186"/>
                  </a:lnTo>
                  <a:lnTo>
                    <a:pt x="1056" y="2190"/>
                  </a:lnTo>
                  <a:lnTo>
                    <a:pt x="1064" y="2201"/>
                  </a:lnTo>
                  <a:lnTo>
                    <a:pt x="1071" y="2211"/>
                  </a:lnTo>
                  <a:lnTo>
                    <a:pt x="1075" y="2214"/>
                  </a:lnTo>
                  <a:lnTo>
                    <a:pt x="1079" y="2217"/>
                  </a:lnTo>
                  <a:lnTo>
                    <a:pt x="1083" y="2217"/>
                  </a:lnTo>
                  <a:lnTo>
                    <a:pt x="1088" y="2216"/>
                  </a:lnTo>
                  <a:lnTo>
                    <a:pt x="1088" y="2216"/>
                  </a:lnTo>
                  <a:lnTo>
                    <a:pt x="1092" y="2213"/>
                  </a:lnTo>
                  <a:lnTo>
                    <a:pt x="1096" y="2210"/>
                  </a:lnTo>
                  <a:lnTo>
                    <a:pt x="1098" y="2206"/>
                  </a:lnTo>
                  <a:lnTo>
                    <a:pt x="1099" y="2203"/>
                  </a:lnTo>
                  <a:lnTo>
                    <a:pt x="1100" y="2198"/>
                  </a:lnTo>
                  <a:lnTo>
                    <a:pt x="1102" y="2195"/>
                  </a:lnTo>
                  <a:lnTo>
                    <a:pt x="1099" y="2184"/>
                  </a:lnTo>
                  <a:lnTo>
                    <a:pt x="1096" y="2173"/>
                  </a:lnTo>
                  <a:lnTo>
                    <a:pt x="1091" y="2161"/>
                  </a:lnTo>
                  <a:lnTo>
                    <a:pt x="1077" y="2135"/>
                  </a:lnTo>
                  <a:lnTo>
                    <a:pt x="1064" y="2106"/>
                  </a:lnTo>
                  <a:lnTo>
                    <a:pt x="1057" y="2091"/>
                  </a:lnTo>
                  <a:lnTo>
                    <a:pt x="1052" y="2076"/>
                  </a:lnTo>
                  <a:lnTo>
                    <a:pt x="1049" y="2061"/>
                  </a:lnTo>
                  <a:lnTo>
                    <a:pt x="1046" y="2046"/>
                  </a:lnTo>
                  <a:lnTo>
                    <a:pt x="1046" y="2038"/>
                  </a:lnTo>
                  <a:lnTo>
                    <a:pt x="1048" y="2031"/>
                  </a:lnTo>
                  <a:lnTo>
                    <a:pt x="1049" y="2025"/>
                  </a:lnTo>
                  <a:lnTo>
                    <a:pt x="1051" y="2018"/>
                  </a:lnTo>
                  <a:lnTo>
                    <a:pt x="1051" y="2018"/>
                  </a:lnTo>
                  <a:lnTo>
                    <a:pt x="1054" y="2010"/>
                  </a:lnTo>
                  <a:lnTo>
                    <a:pt x="1057" y="2002"/>
                  </a:lnTo>
                  <a:lnTo>
                    <a:pt x="1058" y="1993"/>
                  </a:lnTo>
                  <a:lnTo>
                    <a:pt x="1059" y="1985"/>
                  </a:lnTo>
                  <a:lnTo>
                    <a:pt x="1058" y="1969"/>
                  </a:lnTo>
                  <a:lnTo>
                    <a:pt x="1054" y="1955"/>
                  </a:lnTo>
                  <a:lnTo>
                    <a:pt x="1054" y="1955"/>
                  </a:lnTo>
                  <a:lnTo>
                    <a:pt x="1049" y="1961"/>
                  </a:lnTo>
                  <a:lnTo>
                    <a:pt x="1042" y="1969"/>
                  </a:lnTo>
                  <a:lnTo>
                    <a:pt x="1037" y="1972"/>
                  </a:lnTo>
                  <a:lnTo>
                    <a:pt x="1033" y="1975"/>
                  </a:lnTo>
                  <a:lnTo>
                    <a:pt x="1027" y="1976"/>
                  </a:lnTo>
                  <a:lnTo>
                    <a:pt x="1022" y="1977"/>
                  </a:lnTo>
                  <a:lnTo>
                    <a:pt x="1022" y="1977"/>
                  </a:lnTo>
                  <a:lnTo>
                    <a:pt x="1018" y="1976"/>
                  </a:lnTo>
                  <a:lnTo>
                    <a:pt x="1013" y="1975"/>
                  </a:lnTo>
                  <a:lnTo>
                    <a:pt x="1008" y="1973"/>
                  </a:lnTo>
                  <a:lnTo>
                    <a:pt x="1005" y="1970"/>
                  </a:lnTo>
                  <a:lnTo>
                    <a:pt x="1002" y="1967"/>
                  </a:lnTo>
                  <a:lnTo>
                    <a:pt x="998" y="1964"/>
                  </a:lnTo>
                  <a:lnTo>
                    <a:pt x="997" y="1959"/>
                  </a:lnTo>
                  <a:lnTo>
                    <a:pt x="996" y="1955"/>
                  </a:lnTo>
                  <a:lnTo>
                    <a:pt x="996" y="1955"/>
                  </a:lnTo>
                  <a:lnTo>
                    <a:pt x="992" y="1955"/>
                  </a:lnTo>
                  <a:lnTo>
                    <a:pt x="989" y="1957"/>
                  </a:lnTo>
                  <a:lnTo>
                    <a:pt x="984" y="1961"/>
                  </a:lnTo>
                  <a:lnTo>
                    <a:pt x="978" y="1965"/>
                  </a:lnTo>
                  <a:lnTo>
                    <a:pt x="975" y="1966"/>
                  </a:lnTo>
                  <a:lnTo>
                    <a:pt x="970" y="1967"/>
                  </a:lnTo>
                  <a:lnTo>
                    <a:pt x="970" y="1967"/>
                  </a:lnTo>
                  <a:lnTo>
                    <a:pt x="967" y="1966"/>
                  </a:lnTo>
                  <a:lnTo>
                    <a:pt x="965" y="1964"/>
                  </a:lnTo>
                  <a:lnTo>
                    <a:pt x="962" y="1960"/>
                  </a:lnTo>
                  <a:lnTo>
                    <a:pt x="960" y="1955"/>
                  </a:lnTo>
                  <a:lnTo>
                    <a:pt x="957" y="1944"/>
                  </a:lnTo>
                  <a:lnTo>
                    <a:pt x="953" y="1931"/>
                  </a:lnTo>
                  <a:lnTo>
                    <a:pt x="949" y="1918"/>
                  </a:lnTo>
                  <a:lnTo>
                    <a:pt x="946" y="1912"/>
                  </a:lnTo>
                  <a:lnTo>
                    <a:pt x="943" y="1906"/>
                  </a:lnTo>
                  <a:lnTo>
                    <a:pt x="939" y="1901"/>
                  </a:lnTo>
                  <a:lnTo>
                    <a:pt x="935" y="1897"/>
                  </a:lnTo>
                  <a:lnTo>
                    <a:pt x="929" y="1895"/>
                  </a:lnTo>
                  <a:lnTo>
                    <a:pt x="922" y="1893"/>
                  </a:lnTo>
                  <a:lnTo>
                    <a:pt x="922" y="1893"/>
                  </a:lnTo>
                  <a:lnTo>
                    <a:pt x="906" y="1891"/>
                  </a:lnTo>
                  <a:lnTo>
                    <a:pt x="892" y="1890"/>
                  </a:lnTo>
                  <a:lnTo>
                    <a:pt x="878" y="1889"/>
                  </a:lnTo>
                  <a:lnTo>
                    <a:pt x="868" y="1886"/>
                  </a:lnTo>
                  <a:lnTo>
                    <a:pt x="862" y="1884"/>
                  </a:lnTo>
                  <a:lnTo>
                    <a:pt x="858" y="1882"/>
                  </a:lnTo>
                  <a:lnTo>
                    <a:pt x="854" y="1877"/>
                  </a:lnTo>
                  <a:lnTo>
                    <a:pt x="851" y="1873"/>
                  </a:lnTo>
                  <a:lnTo>
                    <a:pt x="848" y="1867"/>
                  </a:lnTo>
                  <a:lnTo>
                    <a:pt x="847" y="1860"/>
                  </a:lnTo>
                  <a:lnTo>
                    <a:pt x="846" y="1852"/>
                  </a:lnTo>
                  <a:lnTo>
                    <a:pt x="845" y="1842"/>
                  </a:lnTo>
                  <a:lnTo>
                    <a:pt x="845" y="1842"/>
                  </a:lnTo>
                  <a:lnTo>
                    <a:pt x="779" y="1786"/>
                  </a:lnTo>
                  <a:lnTo>
                    <a:pt x="779" y="1786"/>
                  </a:lnTo>
                  <a:lnTo>
                    <a:pt x="779" y="1786"/>
                  </a:lnTo>
                  <a:lnTo>
                    <a:pt x="762" y="1785"/>
                  </a:lnTo>
                  <a:lnTo>
                    <a:pt x="753" y="1785"/>
                  </a:lnTo>
                  <a:lnTo>
                    <a:pt x="745" y="1783"/>
                  </a:lnTo>
                  <a:lnTo>
                    <a:pt x="738" y="1781"/>
                  </a:lnTo>
                  <a:lnTo>
                    <a:pt x="731" y="1777"/>
                  </a:lnTo>
                  <a:lnTo>
                    <a:pt x="726" y="1771"/>
                  </a:lnTo>
                  <a:lnTo>
                    <a:pt x="725" y="1768"/>
                  </a:lnTo>
                  <a:lnTo>
                    <a:pt x="724" y="1764"/>
                  </a:lnTo>
                  <a:lnTo>
                    <a:pt x="724" y="1764"/>
                  </a:lnTo>
                  <a:lnTo>
                    <a:pt x="725" y="1750"/>
                  </a:lnTo>
                  <a:lnTo>
                    <a:pt x="728" y="1735"/>
                  </a:lnTo>
                  <a:lnTo>
                    <a:pt x="728" y="1728"/>
                  </a:lnTo>
                  <a:lnTo>
                    <a:pt x="725" y="1721"/>
                  </a:lnTo>
                  <a:lnTo>
                    <a:pt x="722" y="1716"/>
                  </a:lnTo>
                  <a:lnTo>
                    <a:pt x="720" y="1714"/>
                  </a:lnTo>
                  <a:lnTo>
                    <a:pt x="716" y="1713"/>
                  </a:lnTo>
                  <a:lnTo>
                    <a:pt x="716" y="1713"/>
                  </a:lnTo>
                  <a:lnTo>
                    <a:pt x="703" y="1710"/>
                  </a:lnTo>
                  <a:lnTo>
                    <a:pt x="687" y="1710"/>
                  </a:lnTo>
                  <a:lnTo>
                    <a:pt x="674" y="1710"/>
                  </a:lnTo>
                  <a:lnTo>
                    <a:pt x="667" y="1710"/>
                  </a:lnTo>
                  <a:lnTo>
                    <a:pt x="662" y="1709"/>
                  </a:lnTo>
                  <a:lnTo>
                    <a:pt x="662" y="1709"/>
                  </a:lnTo>
                  <a:lnTo>
                    <a:pt x="666" y="1709"/>
                  </a:lnTo>
                  <a:lnTo>
                    <a:pt x="662" y="1709"/>
                  </a:lnTo>
                  <a:lnTo>
                    <a:pt x="662" y="1709"/>
                  </a:lnTo>
                  <a:lnTo>
                    <a:pt x="662" y="1709"/>
                  </a:lnTo>
                  <a:lnTo>
                    <a:pt x="661" y="1706"/>
                  </a:lnTo>
                  <a:lnTo>
                    <a:pt x="661" y="1702"/>
                  </a:lnTo>
                  <a:lnTo>
                    <a:pt x="661" y="1694"/>
                  </a:lnTo>
                  <a:lnTo>
                    <a:pt x="662" y="1685"/>
                  </a:lnTo>
                  <a:lnTo>
                    <a:pt x="662" y="1676"/>
                  </a:lnTo>
                  <a:lnTo>
                    <a:pt x="662" y="1676"/>
                  </a:lnTo>
                  <a:lnTo>
                    <a:pt x="663" y="1659"/>
                  </a:lnTo>
                  <a:lnTo>
                    <a:pt x="666" y="1646"/>
                  </a:lnTo>
                  <a:lnTo>
                    <a:pt x="667" y="1643"/>
                  </a:lnTo>
                  <a:lnTo>
                    <a:pt x="669" y="1639"/>
                  </a:lnTo>
                  <a:lnTo>
                    <a:pt x="672" y="1636"/>
                  </a:lnTo>
                  <a:lnTo>
                    <a:pt x="675" y="1634"/>
                  </a:lnTo>
                  <a:lnTo>
                    <a:pt x="682" y="1631"/>
                  </a:lnTo>
                  <a:lnTo>
                    <a:pt x="690" y="1628"/>
                  </a:lnTo>
                  <a:lnTo>
                    <a:pt x="699" y="1624"/>
                  </a:lnTo>
                  <a:lnTo>
                    <a:pt x="709" y="1617"/>
                  </a:lnTo>
                  <a:lnTo>
                    <a:pt x="709" y="1617"/>
                  </a:lnTo>
                  <a:lnTo>
                    <a:pt x="713" y="1614"/>
                  </a:lnTo>
                  <a:lnTo>
                    <a:pt x="715" y="1610"/>
                  </a:lnTo>
                  <a:lnTo>
                    <a:pt x="715" y="1605"/>
                  </a:lnTo>
                  <a:lnTo>
                    <a:pt x="715" y="1600"/>
                  </a:lnTo>
                  <a:lnTo>
                    <a:pt x="714" y="1590"/>
                  </a:lnTo>
                  <a:lnTo>
                    <a:pt x="715" y="1585"/>
                  </a:lnTo>
                  <a:lnTo>
                    <a:pt x="716" y="1580"/>
                  </a:lnTo>
                  <a:lnTo>
                    <a:pt x="716" y="1580"/>
                  </a:lnTo>
                  <a:lnTo>
                    <a:pt x="738" y="1563"/>
                  </a:lnTo>
                  <a:lnTo>
                    <a:pt x="758" y="1549"/>
                  </a:lnTo>
                  <a:lnTo>
                    <a:pt x="767" y="1541"/>
                  </a:lnTo>
                  <a:lnTo>
                    <a:pt x="775" y="1533"/>
                  </a:lnTo>
                  <a:lnTo>
                    <a:pt x="783" y="1524"/>
                  </a:lnTo>
                  <a:lnTo>
                    <a:pt x="790" y="1515"/>
                  </a:lnTo>
                  <a:lnTo>
                    <a:pt x="790" y="1515"/>
                  </a:lnTo>
                  <a:lnTo>
                    <a:pt x="805" y="1495"/>
                  </a:lnTo>
                  <a:lnTo>
                    <a:pt x="820" y="1479"/>
                  </a:lnTo>
                  <a:lnTo>
                    <a:pt x="836" y="1464"/>
                  </a:lnTo>
                  <a:lnTo>
                    <a:pt x="853" y="1453"/>
                  </a:lnTo>
                  <a:lnTo>
                    <a:pt x="871" y="1442"/>
                  </a:lnTo>
                  <a:lnTo>
                    <a:pt x="892" y="1434"/>
                  </a:lnTo>
                  <a:lnTo>
                    <a:pt x="914" y="1426"/>
                  </a:lnTo>
                  <a:lnTo>
                    <a:pt x="937" y="1419"/>
                  </a:lnTo>
                  <a:lnTo>
                    <a:pt x="937" y="1419"/>
                  </a:lnTo>
                  <a:lnTo>
                    <a:pt x="944" y="1416"/>
                  </a:lnTo>
                  <a:lnTo>
                    <a:pt x="949" y="1410"/>
                  </a:lnTo>
                  <a:lnTo>
                    <a:pt x="959" y="1400"/>
                  </a:lnTo>
                  <a:lnTo>
                    <a:pt x="964" y="1394"/>
                  </a:lnTo>
                  <a:lnTo>
                    <a:pt x="969" y="1389"/>
                  </a:lnTo>
                  <a:lnTo>
                    <a:pt x="976" y="1387"/>
                  </a:lnTo>
                  <a:lnTo>
                    <a:pt x="984" y="1386"/>
                  </a:lnTo>
                  <a:lnTo>
                    <a:pt x="984" y="1386"/>
                  </a:lnTo>
                  <a:lnTo>
                    <a:pt x="991" y="1387"/>
                  </a:lnTo>
                  <a:lnTo>
                    <a:pt x="996" y="1391"/>
                  </a:lnTo>
                  <a:lnTo>
                    <a:pt x="1000" y="1395"/>
                  </a:lnTo>
                  <a:lnTo>
                    <a:pt x="1004" y="1402"/>
                  </a:lnTo>
                  <a:lnTo>
                    <a:pt x="1006" y="1410"/>
                  </a:lnTo>
                  <a:lnTo>
                    <a:pt x="1008" y="1419"/>
                  </a:lnTo>
                  <a:lnTo>
                    <a:pt x="1013" y="1439"/>
                  </a:lnTo>
                  <a:lnTo>
                    <a:pt x="1018" y="1458"/>
                  </a:lnTo>
                  <a:lnTo>
                    <a:pt x="1020" y="1468"/>
                  </a:lnTo>
                  <a:lnTo>
                    <a:pt x="1025" y="1476"/>
                  </a:lnTo>
                  <a:lnTo>
                    <a:pt x="1029" y="1483"/>
                  </a:lnTo>
                  <a:lnTo>
                    <a:pt x="1035" y="1488"/>
                  </a:lnTo>
                  <a:lnTo>
                    <a:pt x="1043" y="1492"/>
                  </a:lnTo>
                  <a:lnTo>
                    <a:pt x="1051" y="1493"/>
                  </a:lnTo>
                  <a:lnTo>
                    <a:pt x="1051" y="1493"/>
                  </a:lnTo>
                  <a:lnTo>
                    <a:pt x="1058" y="1492"/>
                  </a:lnTo>
                  <a:lnTo>
                    <a:pt x="1066" y="1488"/>
                  </a:lnTo>
                  <a:lnTo>
                    <a:pt x="1074" y="1484"/>
                  </a:lnTo>
                  <a:lnTo>
                    <a:pt x="1082" y="1479"/>
                  </a:lnTo>
                  <a:lnTo>
                    <a:pt x="1106" y="1460"/>
                  </a:lnTo>
                  <a:lnTo>
                    <a:pt x="1106" y="1460"/>
                  </a:lnTo>
                  <a:lnTo>
                    <a:pt x="1114" y="1455"/>
                  </a:lnTo>
                  <a:lnTo>
                    <a:pt x="1123" y="1453"/>
                  </a:lnTo>
                  <a:lnTo>
                    <a:pt x="1143" y="1449"/>
                  </a:lnTo>
                  <a:lnTo>
                    <a:pt x="1165" y="1447"/>
                  </a:lnTo>
                  <a:lnTo>
                    <a:pt x="1186" y="1445"/>
                  </a:lnTo>
                  <a:lnTo>
                    <a:pt x="1196" y="1442"/>
                  </a:lnTo>
                  <a:lnTo>
                    <a:pt x="1205" y="1440"/>
                  </a:lnTo>
                  <a:lnTo>
                    <a:pt x="1213" y="1437"/>
                  </a:lnTo>
                  <a:lnTo>
                    <a:pt x="1220" y="1432"/>
                  </a:lnTo>
                  <a:lnTo>
                    <a:pt x="1226" y="1425"/>
                  </a:lnTo>
                  <a:lnTo>
                    <a:pt x="1230" y="1418"/>
                  </a:lnTo>
                  <a:lnTo>
                    <a:pt x="1234" y="1408"/>
                  </a:lnTo>
                  <a:lnTo>
                    <a:pt x="1235" y="1396"/>
                  </a:lnTo>
                  <a:lnTo>
                    <a:pt x="1235" y="1396"/>
                  </a:lnTo>
                  <a:lnTo>
                    <a:pt x="1235" y="1361"/>
                  </a:lnTo>
                  <a:lnTo>
                    <a:pt x="1235" y="1361"/>
                  </a:lnTo>
                  <a:lnTo>
                    <a:pt x="1235" y="1346"/>
                  </a:lnTo>
                  <a:lnTo>
                    <a:pt x="1237" y="1332"/>
                  </a:lnTo>
                  <a:lnTo>
                    <a:pt x="1241" y="1319"/>
                  </a:lnTo>
                  <a:lnTo>
                    <a:pt x="1245" y="1308"/>
                  </a:lnTo>
                  <a:lnTo>
                    <a:pt x="1255" y="1285"/>
                  </a:lnTo>
                  <a:lnTo>
                    <a:pt x="1259" y="1273"/>
                  </a:lnTo>
                  <a:lnTo>
                    <a:pt x="1264" y="1260"/>
                  </a:lnTo>
                  <a:lnTo>
                    <a:pt x="1264" y="1260"/>
                  </a:lnTo>
                  <a:lnTo>
                    <a:pt x="1266" y="1250"/>
                  </a:lnTo>
                  <a:lnTo>
                    <a:pt x="1267" y="1240"/>
                  </a:lnTo>
                  <a:lnTo>
                    <a:pt x="1270" y="1219"/>
                  </a:lnTo>
                  <a:lnTo>
                    <a:pt x="1271" y="1210"/>
                  </a:lnTo>
                  <a:lnTo>
                    <a:pt x="1273" y="1201"/>
                  </a:lnTo>
                  <a:lnTo>
                    <a:pt x="1277" y="1193"/>
                  </a:lnTo>
                  <a:lnTo>
                    <a:pt x="1283" y="1183"/>
                  </a:lnTo>
                  <a:lnTo>
                    <a:pt x="1283" y="1183"/>
                  </a:lnTo>
                  <a:lnTo>
                    <a:pt x="1296" y="1194"/>
                  </a:lnTo>
                  <a:lnTo>
                    <a:pt x="1303" y="1197"/>
                  </a:lnTo>
                  <a:lnTo>
                    <a:pt x="1308" y="1198"/>
                  </a:lnTo>
                  <a:lnTo>
                    <a:pt x="1312" y="1198"/>
                  </a:lnTo>
                  <a:lnTo>
                    <a:pt x="1312" y="1198"/>
                  </a:lnTo>
                  <a:lnTo>
                    <a:pt x="1320" y="1198"/>
                  </a:lnTo>
                  <a:lnTo>
                    <a:pt x="1326" y="1196"/>
                  </a:lnTo>
                  <a:lnTo>
                    <a:pt x="1339" y="1189"/>
                  </a:lnTo>
                  <a:lnTo>
                    <a:pt x="1344" y="1186"/>
                  </a:lnTo>
                  <a:lnTo>
                    <a:pt x="1351" y="1182"/>
                  </a:lnTo>
                  <a:lnTo>
                    <a:pt x="1358" y="1180"/>
                  </a:lnTo>
                  <a:lnTo>
                    <a:pt x="1367" y="1180"/>
                  </a:lnTo>
                  <a:lnTo>
                    <a:pt x="1367" y="1180"/>
                  </a:lnTo>
                  <a:lnTo>
                    <a:pt x="1357" y="1134"/>
                  </a:lnTo>
                  <a:lnTo>
                    <a:pt x="1347" y="1086"/>
                  </a:lnTo>
                  <a:lnTo>
                    <a:pt x="1338" y="1034"/>
                  </a:lnTo>
                  <a:lnTo>
                    <a:pt x="1327" y="982"/>
                  </a:lnTo>
                  <a:lnTo>
                    <a:pt x="1327" y="982"/>
                  </a:lnTo>
                  <a:lnTo>
                    <a:pt x="1326" y="975"/>
                  </a:lnTo>
                  <a:lnTo>
                    <a:pt x="1327" y="969"/>
                  </a:lnTo>
                  <a:lnTo>
                    <a:pt x="1331" y="962"/>
                  </a:lnTo>
                  <a:lnTo>
                    <a:pt x="1335" y="956"/>
                  </a:lnTo>
                  <a:lnTo>
                    <a:pt x="1349" y="942"/>
                  </a:lnTo>
                  <a:lnTo>
                    <a:pt x="1365" y="928"/>
                  </a:lnTo>
                  <a:lnTo>
                    <a:pt x="1381" y="912"/>
                  </a:lnTo>
                  <a:lnTo>
                    <a:pt x="1389" y="904"/>
                  </a:lnTo>
                  <a:lnTo>
                    <a:pt x="1396" y="895"/>
                  </a:lnTo>
                  <a:lnTo>
                    <a:pt x="1402" y="886"/>
                  </a:lnTo>
                  <a:lnTo>
                    <a:pt x="1407" y="876"/>
                  </a:lnTo>
                  <a:lnTo>
                    <a:pt x="1410" y="867"/>
                  </a:lnTo>
                  <a:lnTo>
                    <a:pt x="1411" y="857"/>
                  </a:lnTo>
                  <a:lnTo>
                    <a:pt x="1411" y="857"/>
                  </a:lnTo>
                  <a:lnTo>
                    <a:pt x="1411" y="851"/>
                  </a:lnTo>
                  <a:lnTo>
                    <a:pt x="1410" y="844"/>
                  </a:lnTo>
                  <a:lnTo>
                    <a:pt x="1408" y="837"/>
                  </a:lnTo>
                  <a:lnTo>
                    <a:pt x="1405" y="831"/>
                  </a:lnTo>
                  <a:lnTo>
                    <a:pt x="1402" y="824"/>
                  </a:lnTo>
                  <a:lnTo>
                    <a:pt x="1398" y="819"/>
                  </a:lnTo>
                  <a:lnTo>
                    <a:pt x="1393" y="813"/>
                  </a:lnTo>
                  <a:lnTo>
                    <a:pt x="1387" y="807"/>
                  </a:lnTo>
                  <a:lnTo>
                    <a:pt x="1380" y="802"/>
                  </a:lnTo>
                  <a:lnTo>
                    <a:pt x="1373" y="798"/>
                  </a:lnTo>
                  <a:lnTo>
                    <a:pt x="1365" y="794"/>
                  </a:lnTo>
                  <a:lnTo>
                    <a:pt x="1355" y="791"/>
                  </a:lnTo>
                  <a:lnTo>
                    <a:pt x="1346" y="790"/>
                  </a:lnTo>
                  <a:lnTo>
                    <a:pt x="1334" y="789"/>
                  </a:lnTo>
                  <a:lnTo>
                    <a:pt x="1321" y="789"/>
                  </a:lnTo>
                  <a:lnTo>
                    <a:pt x="1309" y="791"/>
                  </a:lnTo>
                  <a:lnTo>
                    <a:pt x="1309" y="791"/>
                  </a:lnTo>
                  <a:lnTo>
                    <a:pt x="1287" y="793"/>
                  </a:lnTo>
                  <a:lnTo>
                    <a:pt x="1266" y="796"/>
                  </a:lnTo>
                  <a:lnTo>
                    <a:pt x="1245" y="797"/>
                  </a:lnTo>
                  <a:lnTo>
                    <a:pt x="1227" y="797"/>
                  </a:lnTo>
                  <a:lnTo>
                    <a:pt x="1191" y="796"/>
                  </a:lnTo>
                  <a:lnTo>
                    <a:pt x="1174" y="796"/>
                  </a:lnTo>
                  <a:lnTo>
                    <a:pt x="1158" y="797"/>
                  </a:lnTo>
                  <a:lnTo>
                    <a:pt x="1143" y="800"/>
                  </a:lnTo>
                  <a:lnTo>
                    <a:pt x="1128" y="804"/>
                  </a:lnTo>
                  <a:lnTo>
                    <a:pt x="1114" y="811"/>
                  </a:lnTo>
                  <a:lnTo>
                    <a:pt x="1102" y="819"/>
                  </a:lnTo>
                  <a:lnTo>
                    <a:pt x="1089" y="830"/>
                  </a:lnTo>
                  <a:lnTo>
                    <a:pt x="1076" y="845"/>
                  </a:lnTo>
                  <a:lnTo>
                    <a:pt x="1066" y="863"/>
                  </a:lnTo>
                  <a:lnTo>
                    <a:pt x="1054" y="886"/>
                  </a:lnTo>
                  <a:lnTo>
                    <a:pt x="1054" y="886"/>
                  </a:lnTo>
                  <a:lnTo>
                    <a:pt x="1046" y="895"/>
                  </a:lnTo>
                  <a:lnTo>
                    <a:pt x="1037" y="901"/>
                  </a:lnTo>
                  <a:lnTo>
                    <a:pt x="1029" y="905"/>
                  </a:lnTo>
                  <a:lnTo>
                    <a:pt x="1020" y="907"/>
                  </a:lnTo>
                  <a:lnTo>
                    <a:pt x="1012" y="908"/>
                  </a:lnTo>
                  <a:lnTo>
                    <a:pt x="1004" y="907"/>
                  </a:lnTo>
                  <a:lnTo>
                    <a:pt x="997" y="905"/>
                  </a:lnTo>
                  <a:lnTo>
                    <a:pt x="990" y="901"/>
                  </a:lnTo>
                  <a:lnTo>
                    <a:pt x="984" y="898"/>
                  </a:lnTo>
                  <a:lnTo>
                    <a:pt x="981" y="892"/>
                  </a:lnTo>
                  <a:lnTo>
                    <a:pt x="977" y="888"/>
                  </a:lnTo>
                  <a:lnTo>
                    <a:pt x="976" y="881"/>
                  </a:lnTo>
                  <a:lnTo>
                    <a:pt x="976" y="875"/>
                  </a:lnTo>
                  <a:lnTo>
                    <a:pt x="978" y="869"/>
                  </a:lnTo>
                  <a:lnTo>
                    <a:pt x="983" y="862"/>
                  </a:lnTo>
                  <a:lnTo>
                    <a:pt x="989" y="857"/>
                  </a:lnTo>
                  <a:lnTo>
                    <a:pt x="989" y="857"/>
                  </a:lnTo>
                  <a:lnTo>
                    <a:pt x="997" y="851"/>
                  </a:lnTo>
                  <a:lnTo>
                    <a:pt x="1005" y="844"/>
                  </a:lnTo>
                  <a:lnTo>
                    <a:pt x="1021" y="834"/>
                  </a:lnTo>
                  <a:lnTo>
                    <a:pt x="1036" y="823"/>
                  </a:lnTo>
                  <a:lnTo>
                    <a:pt x="1050" y="813"/>
                  </a:lnTo>
                  <a:lnTo>
                    <a:pt x="1057" y="807"/>
                  </a:lnTo>
                  <a:lnTo>
                    <a:pt x="1061" y="800"/>
                  </a:lnTo>
                  <a:lnTo>
                    <a:pt x="1067" y="793"/>
                  </a:lnTo>
                  <a:lnTo>
                    <a:pt x="1071" y="785"/>
                  </a:lnTo>
                  <a:lnTo>
                    <a:pt x="1073" y="776"/>
                  </a:lnTo>
                  <a:lnTo>
                    <a:pt x="1074" y="765"/>
                  </a:lnTo>
                  <a:lnTo>
                    <a:pt x="1074" y="753"/>
                  </a:lnTo>
                  <a:lnTo>
                    <a:pt x="1073" y="739"/>
                  </a:lnTo>
                  <a:lnTo>
                    <a:pt x="1073" y="739"/>
                  </a:lnTo>
                  <a:lnTo>
                    <a:pt x="1071" y="722"/>
                  </a:lnTo>
                  <a:lnTo>
                    <a:pt x="1067" y="707"/>
                  </a:lnTo>
                  <a:lnTo>
                    <a:pt x="1064" y="693"/>
                  </a:lnTo>
                  <a:lnTo>
                    <a:pt x="1060" y="681"/>
                  </a:lnTo>
                  <a:lnTo>
                    <a:pt x="1056" y="669"/>
                  </a:lnTo>
                  <a:lnTo>
                    <a:pt x="1050" y="660"/>
                  </a:lnTo>
                  <a:lnTo>
                    <a:pt x="1044" y="651"/>
                  </a:lnTo>
                  <a:lnTo>
                    <a:pt x="1038" y="644"/>
                  </a:lnTo>
                  <a:lnTo>
                    <a:pt x="1033" y="637"/>
                  </a:lnTo>
                  <a:lnTo>
                    <a:pt x="1026" y="631"/>
                  </a:lnTo>
                  <a:lnTo>
                    <a:pt x="1019" y="626"/>
                  </a:lnTo>
                  <a:lnTo>
                    <a:pt x="1012" y="623"/>
                  </a:lnTo>
                  <a:lnTo>
                    <a:pt x="997" y="616"/>
                  </a:lnTo>
                  <a:lnTo>
                    <a:pt x="982" y="613"/>
                  </a:lnTo>
                  <a:lnTo>
                    <a:pt x="966" y="610"/>
                  </a:lnTo>
                  <a:lnTo>
                    <a:pt x="951" y="608"/>
                  </a:lnTo>
                  <a:lnTo>
                    <a:pt x="936" y="607"/>
                  </a:lnTo>
                  <a:lnTo>
                    <a:pt x="921" y="605"/>
                  </a:lnTo>
                  <a:lnTo>
                    <a:pt x="908" y="600"/>
                  </a:lnTo>
                  <a:lnTo>
                    <a:pt x="903" y="598"/>
                  </a:lnTo>
                  <a:lnTo>
                    <a:pt x="897" y="594"/>
                  </a:lnTo>
                  <a:lnTo>
                    <a:pt x="891" y="591"/>
                  </a:lnTo>
                  <a:lnTo>
                    <a:pt x="886" y="586"/>
                  </a:lnTo>
                  <a:lnTo>
                    <a:pt x="882" y="580"/>
                  </a:lnTo>
                  <a:lnTo>
                    <a:pt x="878" y="575"/>
                  </a:lnTo>
                  <a:lnTo>
                    <a:pt x="878" y="575"/>
                  </a:lnTo>
                  <a:lnTo>
                    <a:pt x="878" y="567"/>
                  </a:lnTo>
                  <a:lnTo>
                    <a:pt x="880" y="560"/>
                  </a:lnTo>
                  <a:lnTo>
                    <a:pt x="881" y="554"/>
                  </a:lnTo>
                  <a:lnTo>
                    <a:pt x="884" y="549"/>
                  </a:lnTo>
                  <a:lnTo>
                    <a:pt x="888" y="546"/>
                  </a:lnTo>
                  <a:lnTo>
                    <a:pt x="891" y="542"/>
                  </a:lnTo>
                  <a:lnTo>
                    <a:pt x="897" y="540"/>
                  </a:lnTo>
                  <a:lnTo>
                    <a:pt x="901" y="539"/>
                  </a:lnTo>
                  <a:lnTo>
                    <a:pt x="914" y="537"/>
                  </a:lnTo>
                  <a:lnTo>
                    <a:pt x="928" y="537"/>
                  </a:lnTo>
                  <a:lnTo>
                    <a:pt x="958" y="537"/>
                  </a:lnTo>
                  <a:lnTo>
                    <a:pt x="972" y="537"/>
                  </a:lnTo>
                  <a:lnTo>
                    <a:pt x="985" y="536"/>
                  </a:lnTo>
                  <a:lnTo>
                    <a:pt x="998" y="532"/>
                  </a:lnTo>
                  <a:lnTo>
                    <a:pt x="1003" y="529"/>
                  </a:lnTo>
                  <a:lnTo>
                    <a:pt x="1007" y="525"/>
                  </a:lnTo>
                  <a:lnTo>
                    <a:pt x="1012" y="522"/>
                  </a:lnTo>
                  <a:lnTo>
                    <a:pt x="1015" y="517"/>
                  </a:lnTo>
                  <a:lnTo>
                    <a:pt x="1018" y="510"/>
                  </a:lnTo>
                  <a:lnTo>
                    <a:pt x="1019" y="503"/>
                  </a:lnTo>
                  <a:lnTo>
                    <a:pt x="1019" y="495"/>
                  </a:lnTo>
                  <a:lnTo>
                    <a:pt x="1019" y="486"/>
                  </a:lnTo>
                  <a:lnTo>
                    <a:pt x="1018" y="476"/>
                  </a:lnTo>
                  <a:lnTo>
                    <a:pt x="1014" y="463"/>
                  </a:lnTo>
                  <a:lnTo>
                    <a:pt x="1014" y="463"/>
                  </a:lnTo>
                  <a:lnTo>
                    <a:pt x="1013" y="449"/>
                  </a:lnTo>
                  <a:lnTo>
                    <a:pt x="1013" y="438"/>
                  </a:lnTo>
                  <a:lnTo>
                    <a:pt x="1013" y="427"/>
                  </a:lnTo>
                  <a:lnTo>
                    <a:pt x="1015" y="419"/>
                  </a:lnTo>
                  <a:lnTo>
                    <a:pt x="1018" y="412"/>
                  </a:lnTo>
                  <a:lnTo>
                    <a:pt x="1020" y="408"/>
                  </a:lnTo>
                  <a:lnTo>
                    <a:pt x="1025" y="403"/>
                  </a:lnTo>
                  <a:lnTo>
                    <a:pt x="1028" y="401"/>
                  </a:lnTo>
                  <a:lnTo>
                    <a:pt x="1033" y="399"/>
                  </a:lnTo>
                  <a:lnTo>
                    <a:pt x="1038" y="399"/>
                  </a:lnTo>
                  <a:lnTo>
                    <a:pt x="1049" y="399"/>
                  </a:lnTo>
                  <a:lnTo>
                    <a:pt x="1069" y="401"/>
                  </a:lnTo>
                  <a:lnTo>
                    <a:pt x="1069" y="401"/>
                  </a:lnTo>
                  <a:lnTo>
                    <a:pt x="1090" y="403"/>
                  </a:lnTo>
                  <a:lnTo>
                    <a:pt x="1106" y="403"/>
                  </a:lnTo>
                  <a:lnTo>
                    <a:pt x="1120" y="402"/>
                  </a:lnTo>
                  <a:lnTo>
                    <a:pt x="1130" y="397"/>
                  </a:lnTo>
                  <a:lnTo>
                    <a:pt x="1138" y="393"/>
                  </a:lnTo>
                  <a:lnTo>
                    <a:pt x="1144" y="387"/>
                  </a:lnTo>
                  <a:lnTo>
                    <a:pt x="1150" y="380"/>
                  </a:lnTo>
                  <a:lnTo>
                    <a:pt x="1152" y="372"/>
                  </a:lnTo>
                  <a:lnTo>
                    <a:pt x="1158" y="356"/>
                  </a:lnTo>
                  <a:lnTo>
                    <a:pt x="1163" y="342"/>
                  </a:lnTo>
                  <a:lnTo>
                    <a:pt x="1166" y="335"/>
                  </a:lnTo>
                  <a:lnTo>
                    <a:pt x="1170" y="331"/>
                  </a:lnTo>
                  <a:lnTo>
                    <a:pt x="1175" y="326"/>
                  </a:lnTo>
                  <a:lnTo>
                    <a:pt x="1183" y="324"/>
                  </a:lnTo>
                  <a:lnTo>
                    <a:pt x="1183" y="324"/>
                  </a:lnTo>
                  <a:lnTo>
                    <a:pt x="1197" y="321"/>
                  </a:lnTo>
                  <a:lnTo>
                    <a:pt x="1209" y="317"/>
                  </a:lnTo>
                  <a:lnTo>
                    <a:pt x="1220" y="310"/>
                  </a:lnTo>
                  <a:lnTo>
                    <a:pt x="1229" y="303"/>
                  </a:lnTo>
                  <a:lnTo>
                    <a:pt x="1239" y="294"/>
                  </a:lnTo>
                  <a:lnTo>
                    <a:pt x="1245" y="285"/>
                  </a:lnTo>
                  <a:lnTo>
                    <a:pt x="1252" y="274"/>
                  </a:lnTo>
                  <a:lnTo>
                    <a:pt x="1258" y="264"/>
                  </a:lnTo>
                  <a:lnTo>
                    <a:pt x="1262" y="254"/>
                  </a:lnTo>
                  <a:lnTo>
                    <a:pt x="1265" y="244"/>
                  </a:lnTo>
                  <a:lnTo>
                    <a:pt x="1266" y="234"/>
                  </a:lnTo>
                  <a:lnTo>
                    <a:pt x="1267" y="225"/>
                  </a:lnTo>
                  <a:lnTo>
                    <a:pt x="1266" y="217"/>
                  </a:lnTo>
                  <a:lnTo>
                    <a:pt x="1264" y="209"/>
                  </a:lnTo>
                  <a:lnTo>
                    <a:pt x="1262" y="203"/>
                  </a:lnTo>
                  <a:lnTo>
                    <a:pt x="1257" y="200"/>
                  </a:lnTo>
                  <a:lnTo>
                    <a:pt x="1257" y="200"/>
                  </a:lnTo>
                  <a:lnTo>
                    <a:pt x="1237" y="208"/>
                  </a:lnTo>
                  <a:lnTo>
                    <a:pt x="1229" y="211"/>
                  </a:lnTo>
                  <a:lnTo>
                    <a:pt x="1221" y="212"/>
                  </a:lnTo>
                  <a:lnTo>
                    <a:pt x="1214" y="213"/>
                  </a:lnTo>
                  <a:lnTo>
                    <a:pt x="1207" y="213"/>
                  </a:lnTo>
                  <a:lnTo>
                    <a:pt x="1202" y="213"/>
                  </a:lnTo>
                  <a:lnTo>
                    <a:pt x="1196" y="212"/>
                  </a:lnTo>
                  <a:lnTo>
                    <a:pt x="1186" y="208"/>
                  </a:lnTo>
                  <a:lnTo>
                    <a:pt x="1178" y="203"/>
                  </a:lnTo>
                  <a:lnTo>
                    <a:pt x="1170" y="196"/>
                  </a:lnTo>
                  <a:lnTo>
                    <a:pt x="1163" y="188"/>
                  </a:lnTo>
                  <a:lnTo>
                    <a:pt x="1155" y="181"/>
                  </a:lnTo>
                  <a:lnTo>
                    <a:pt x="1148" y="174"/>
                  </a:lnTo>
                  <a:lnTo>
                    <a:pt x="1140" y="168"/>
                  </a:lnTo>
                  <a:lnTo>
                    <a:pt x="1129" y="164"/>
                  </a:lnTo>
                  <a:lnTo>
                    <a:pt x="1125" y="163"/>
                  </a:lnTo>
                  <a:lnTo>
                    <a:pt x="1119" y="163"/>
                  </a:lnTo>
                  <a:lnTo>
                    <a:pt x="1113" y="163"/>
                  </a:lnTo>
                  <a:lnTo>
                    <a:pt x="1106" y="164"/>
                  </a:lnTo>
                  <a:lnTo>
                    <a:pt x="1098" y="166"/>
                  </a:lnTo>
                  <a:lnTo>
                    <a:pt x="1091" y="168"/>
                  </a:lnTo>
                  <a:lnTo>
                    <a:pt x="1073" y="178"/>
                  </a:lnTo>
                  <a:lnTo>
                    <a:pt x="1073" y="178"/>
                  </a:lnTo>
                  <a:lnTo>
                    <a:pt x="1065" y="181"/>
                  </a:lnTo>
                  <a:lnTo>
                    <a:pt x="1062" y="181"/>
                  </a:lnTo>
                  <a:lnTo>
                    <a:pt x="1061" y="181"/>
                  </a:lnTo>
                  <a:lnTo>
                    <a:pt x="1060" y="180"/>
                  </a:lnTo>
                  <a:lnTo>
                    <a:pt x="1060" y="179"/>
                  </a:lnTo>
                  <a:lnTo>
                    <a:pt x="1062" y="173"/>
                  </a:lnTo>
                  <a:lnTo>
                    <a:pt x="1072" y="155"/>
                  </a:lnTo>
                  <a:lnTo>
                    <a:pt x="1077" y="143"/>
                  </a:lnTo>
                  <a:lnTo>
                    <a:pt x="1082" y="129"/>
                  </a:lnTo>
                  <a:lnTo>
                    <a:pt x="1087" y="114"/>
                  </a:lnTo>
                  <a:lnTo>
                    <a:pt x="1088" y="98"/>
                  </a:lnTo>
                  <a:lnTo>
                    <a:pt x="1089" y="90"/>
                  </a:lnTo>
                  <a:lnTo>
                    <a:pt x="1088" y="82"/>
                  </a:lnTo>
                  <a:lnTo>
                    <a:pt x="1087" y="73"/>
                  </a:lnTo>
                  <a:lnTo>
                    <a:pt x="1084" y="65"/>
                  </a:lnTo>
                  <a:lnTo>
                    <a:pt x="1081" y="57"/>
                  </a:lnTo>
                  <a:lnTo>
                    <a:pt x="1076" y="49"/>
                  </a:lnTo>
                  <a:lnTo>
                    <a:pt x="1071" y="40"/>
                  </a:lnTo>
                  <a:lnTo>
                    <a:pt x="1064" y="32"/>
                  </a:lnTo>
                  <a:lnTo>
                    <a:pt x="1056" y="23"/>
                  </a:lnTo>
                  <a:lnTo>
                    <a:pt x="1046" y="15"/>
                  </a:lnTo>
                  <a:lnTo>
                    <a:pt x="1035" y="9"/>
                  </a:lnTo>
                  <a:lnTo>
                    <a:pt x="1022" y="0"/>
                  </a:lnTo>
                  <a:lnTo>
                    <a:pt x="1022" y="0"/>
                  </a:lnTo>
                  <a:lnTo>
                    <a:pt x="988" y="20"/>
                  </a:lnTo>
                  <a:lnTo>
                    <a:pt x="955" y="38"/>
                  </a:lnTo>
                  <a:lnTo>
                    <a:pt x="939" y="46"/>
                  </a:lnTo>
                  <a:lnTo>
                    <a:pt x="924" y="56"/>
                  </a:lnTo>
                  <a:lnTo>
                    <a:pt x="911" y="66"/>
                  </a:lnTo>
                  <a:lnTo>
                    <a:pt x="897" y="76"/>
                  </a:lnTo>
                  <a:lnTo>
                    <a:pt x="885" y="88"/>
                  </a:lnTo>
                  <a:lnTo>
                    <a:pt x="874" y="101"/>
                  </a:lnTo>
                  <a:lnTo>
                    <a:pt x="865" y="116"/>
                  </a:lnTo>
                  <a:lnTo>
                    <a:pt x="855" y="132"/>
                  </a:lnTo>
                  <a:lnTo>
                    <a:pt x="848" y="149"/>
                  </a:lnTo>
                  <a:lnTo>
                    <a:pt x="844" y="170"/>
                  </a:lnTo>
                  <a:lnTo>
                    <a:pt x="840" y="193"/>
                  </a:lnTo>
                  <a:lnTo>
                    <a:pt x="838" y="218"/>
                  </a:lnTo>
                  <a:lnTo>
                    <a:pt x="838" y="218"/>
                  </a:lnTo>
                  <a:lnTo>
                    <a:pt x="848" y="216"/>
                  </a:lnTo>
                  <a:lnTo>
                    <a:pt x="860" y="213"/>
                  </a:lnTo>
                  <a:lnTo>
                    <a:pt x="875" y="212"/>
                  </a:lnTo>
                  <a:lnTo>
                    <a:pt x="892" y="212"/>
                  </a:lnTo>
                  <a:lnTo>
                    <a:pt x="909" y="214"/>
                  </a:lnTo>
                  <a:lnTo>
                    <a:pt x="919" y="217"/>
                  </a:lnTo>
                  <a:lnTo>
                    <a:pt x="928" y="219"/>
                  </a:lnTo>
                  <a:lnTo>
                    <a:pt x="936" y="224"/>
                  </a:lnTo>
                  <a:lnTo>
                    <a:pt x="945" y="228"/>
                  </a:lnTo>
                  <a:lnTo>
                    <a:pt x="945" y="228"/>
                  </a:lnTo>
                  <a:lnTo>
                    <a:pt x="943" y="261"/>
                  </a:lnTo>
                  <a:lnTo>
                    <a:pt x="941" y="271"/>
                  </a:lnTo>
                  <a:lnTo>
                    <a:pt x="939" y="275"/>
                  </a:lnTo>
                  <a:lnTo>
                    <a:pt x="937" y="279"/>
                  </a:lnTo>
                  <a:lnTo>
                    <a:pt x="934" y="282"/>
                  </a:lnTo>
                  <a:lnTo>
                    <a:pt x="930" y="285"/>
                  </a:lnTo>
                  <a:lnTo>
                    <a:pt x="927" y="287"/>
                  </a:lnTo>
                  <a:lnTo>
                    <a:pt x="921" y="288"/>
                  </a:lnTo>
                  <a:lnTo>
                    <a:pt x="907" y="290"/>
                  </a:lnTo>
                  <a:lnTo>
                    <a:pt x="890" y="290"/>
                  </a:lnTo>
                  <a:lnTo>
                    <a:pt x="890" y="290"/>
                  </a:lnTo>
                  <a:lnTo>
                    <a:pt x="883" y="290"/>
                  </a:lnTo>
                  <a:lnTo>
                    <a:pt x="877" y="288"/>
                  </a:lnTo>
                  <a:lnTo>
                    <a:pt x="863" y="282"/>
                  </a:lnTo>
                  <a:lnTo>
                    <a:pt x="850" y="275"/>
                  </a:lnTo>
                  <a:lnTo>
                    <a:pt x="832" y="269"/>
                  </a:lnTo>
                  <a:lnTo>
                    <a:pt x="822" y="265"/>
                  </a:lnTo>
                  <a:lnTo>
                    <a:pt x="812" y="263"/>
                  </a:lnTo>
                  <a:lnTo>
                    <a:pt x="800" y="262"/>
                  </a:lnTo>
                  <a:lnTo>
                    <a:pt x="787" y="262"/>
                  </a:lnTo>
                  <a:lnTo>
                    <a:pt x="774" y="263"/>
                  </a:lnTo>
                  <a:lnTo>
                    <a:pt x="759" y="265"/>
                  </a:lnTo>
                  <a:lnTo>
                    <a:pt x="743" y="270"/>
                  </a:lnTo>
                  <a:lnTo>
                    <a:pt x="724" y="275"/>
                  </a:lnTo>
                  <a:lnTo>
                    <a:pt x="724" y="275"/>
                  </a:lnTo>
                  <a:lnTo>
                    <a:pt x="700" y="301"/>
                  </a:lnTo>
                  <a:lnTo>
                    <a:pt x="676" y="324"/>
                  </a:lnTo>
                  <a:lnTo>
                    <a:pt x="649" y="345"/>
                  </a:lnTo>
                  <a:lnTo>
                    <a:pt x="623" y="365"/>
                  </a:lnTo>
                  <a:lnTo>
                    <a:pt x="595" y="384"/>
                  </a:lnTo>
                  <a:lnTo>
                    <a:pt x="569" y="402"/>
                  </a:lnTo>
                  <a:lnTo>
                    <a:pt x="514" y="438"/>
                  </a:lnTo>
                  <a:lnTo>
                    <a:pt x="486" y="456"/>
                  </a:lnTo>
                  <a:lnTo>
                    <a:pt x="460" y="475"/>
                  </a:lnTo>
                  <a:lnTo>
                    <a:pt x="433" y="494"/>
                  </a:lnTo>
                  <a:lnTo>
                    <a:pt x="408" y="514"/>
                  </a:lnTo>
                  <a:lnTo>
                    <a:pt x="382" y="536"/>
                  </a:lnTo>
                  <a:lnTo>
                    <a:pt x="359" y="559"/>
                  </a:lnTo>
                  <a:lnTo>
                    <a:pt x="338" y="584"/>
                  </a:lnTo>
                  <a:lnTo>
                    <a:pt x="317" y="610"/>
                  </a:lnTo>
                  <a:lnTo>
                    <a:pt x="317" y="610"/>
                  </a:lnTo>
                  <a:lnTo>
                    <a:pt x="305" y="629"/>
                  </a:lnTo>
                  <a:lnTo>
                    <a:pt x="295" y="648"/>
                  </a:lnTo>
                  <a:lnTo>
                    <a:pt x="274" y="692"/>
                  </a:lnTo>
                  <a:lnTo>
                    <a:pt x="252" y="738"/>
                  </a:lnTo>
                  <a:lnTo>
                    <a:pt x="241" y="759"/>
                  </a:lnTo>
                  <a:lnTo>
                    <a:pt x="228" y="779"/>
                  </a:lnTo>
                  <a:lnTo>
                    <a:pt x="228" y="779"/>
                  </a:lnTo>
                  <a:lnTo>
                    <a:pt x="209" y="808"/>
                  </a:lnTo>
                  <a:lnTo>
                    <a:pt x="191" y="835"/>
                  </a:lnTo>
                  <a:lnTo>
                    <a:pt x="162" y="880"/>
                  </a:lnTo>
                  <a:lnTo>
                    <a:pt x="151" y="898"/>
                  </a:lnTo>
                  <a:lnTo>
                    <a:pt x="145" y="912"/>
                  </a:lnTo>
                  <a:lnTo>
                    <a:pt x="144" y="918"/>
                  </a:lnTo>
                  <a:lnTo>
                    <a:pt x="144" y="923"/>
                  </a:lnTo>
                  <a:lnTo>
                    <a:pt x="145" y="927"/>
                  </a:lnTo>
                  <a:lnTo>
                    <a:pt x="148" y="930"/>
                  </a:lnTo>
                  <a:lnTo>
                    <a:pt x="148" y="930"/>
                  </a:lnTo>
                  <a:lnTo>
                    <a:pt x="167" y="944"/>
                  </a:lnTo>
                  <a:lnTo>
                    <a:pt x="182" y="952"/>
                  </a:lnTo>
                  <a:lnTo>
                    <a:pt x="195" y="957"/>
                  </a:lnTo>
                  <a:lnTo>
                    <a:pt x="206" y="959"/>
                  </a:lnTo>
                  <a:lnTo>
                    <a:pt x="217" y="959"/>
                  </a:lnTo>
                  <a:lnTo>
                    <a:pt x="228" y="958"/>
                  </a:lnTo>
                  <a:lnTo>
                    <a:pt x="243" y="958"/>
                  </a:lnTo>
                  <a:lnTo>
                    <a:pt x="262" y="960"/>
                  </a:lnTo>
                  <a:lnTo>
                    <a:pt x="262" y="960"/>
                  </a:lnTo>
                  <a:lnTo>
                    <a:pt x="270" y="957"/>
                  </a:lnTo>
                  <a:lnTo>
                    <a:pt x="278" y="954"/>
                  </a:lnTo>
                  <a:lnTo>
                    <a:pt x="285" y="956"/>
                  </a:lnTo>
                  <a:lnTo>
                    <a:pt x="290" y="958"/>
                  </a:lnTo>
                  <a:lnTo>
                    <a:pt x="295" y="961"/>
                  </a:lnTo>
                  <a:lnTo>
                    <a:pt x="300" y="966"/>
                  </a:lnTo>
                  <a:lnTo>
                    <a:pt x="304" y="972"/>
                  </a:lnTo>
                  <a:lnTo>
                    <a:pt x="306" y="977"/>
                  </a:lnTo>
                  <a:lnTo>
                    <a:pt x="311" y="990"/>
                  </a:lnTo>
                  <a:lnTo>
                    <a:pt x="315" y="1003"/>
                  </a:lnTo>
                  <a:lnTo>
                    <a:pt x="317" y="1014"/>
                  </a:lnTo>
                  <a:lnTo>
                    <a:pt x="317" y="1014"/>
                  </a:lnTo>
                  <a:lnTo>
                    <a:pt x="312" y="1019"/>
                  </a:lnTo>
                  <a:lnTo>
                    <a:pt x="310" y="1022"/>
                  </a:lnTo>
                  <a:lnTo>
                    <a:pt x="308" y="1031"/>
                  </a:lnTo>
                  <a:lnTo>
                    <a:pt x="305" y="1041"/>
                  </a:lnTo>
                  <a:lnTo>
                    <a:pt x="302" y="1050"/>
                  </a:lnTo>
                  <a:lnTo>
                    <a:pt x="300" y="1052"/>
                  </a:lnTo>
                  <a:lnTo>
                    <a:pt x="296" y="1056"/>
                  </a:lnTo>
                  <a:lnTo>
                    <a:pt x="292" y="1057"/>
                  </a:lnTo>
                  <a:lnTo>
                    <a:pt x="286" y="1058"/>
                  </a:lnTo>
                  <a:lnTo>
                    <a:pt x="278" y="1058"/>
                  </a:lnTo>
                  <a:lnTo>
                    <a:pt x="269" y="1056"/>
                  </a:lnTo>
                  <a:lnTo>
                    <a:pt x="257" y="1052"/>
                  </a:lnTo>
                  <a:lnTo>
                    <a:pt x="243" y="1048"/>
                  </a:lnTo>
                  <a:lnTo>
                    <a:pt x="243" y="1048"/>
                  </a:lnTo>
                  <a:lnTo>
                    <a:pt x="237" y="1057"/>
                  </a:lnTo>
                  <a:lnTo>
                    <a:pt x="232" y="1064"/>
                  </a:lnTo>
                  <a:lnTo>
                    <a:pt x="225" y="1069"/>
                  </a:lnTo>
                  <a:lnTo>
                    <a:pt x="219" y="1073"/>
                  </a:lnTo>
                  <a:lnTo>
                    <a:pt x="212" y="1076"/>
                  </a:lnTo>
                  <a:lnTo>
                    <a:pt x="206" y="1079"/>
                  </a:lnTo>
                  <a:lnTo>
                    <a:pt x="199" y="1081"/>
                  </a:lnTo>
                  <a:lnTo>
                    <a:pt x="193" y="1081"/>
                  </a:lnTo>
                  <a:lnTo>
                    <a:pt x="185" y="1081"/>
                  </a:lnTo>
                  <a:lnTo>
                    <a:pt x="178" y="1079"/>
                  </a:lnTo>
                  <a:lnTo>
                    <a:pt x="163" y="1074"/>
                  </a:lnTo>
                  <a:lnTo>
                    <a:pt x="148" y="1067"/>
                  </a:lnTo>
                  <a:lnTo>
                    <a:pt x="133" y="1059"/>
                  </a:lnTo>
                  <a:lnTo>
                    <a:pt x="133" y="1059"/>
                  </a:lnTo>
                  <a:lnTo>
                    <a:pt x="127" y="1057"/>
                  </a:lnTo>
                  <a:lnTo>
                    <a:pt x="124" y="1056"/>
                  </a:lnTo>
                  <a:lnTo>
                    <a:pt x="121" y="1058"/>
                  </a:lnTo>
                  <a:lnTo>
                    <a:pt x="119" y="1061"/>
                  </a:lnTo>
                  <a:lnTo>
                    <a:pt x="119" y="1066"/>
                  </a:lnTo>
                  <a:lnTo>
                    <a:pt x="119" y="1072"/>
                  </a:lnTo>
                  <a:lnTo>
                    <a:pt x="120" y="1089"/>
                  </a:lnTo>
                  <a:lnTo>
                    <a:pt x="122" y="1109"/>
                  </a:lnTo>
                  <a:lnTo>
                    <a:pt x="124" y="1130"/>
                  </a:lnTo>
                  <a:lnTo>
                    <a:pt x="124" y="1142"/>
                  </a:lnTo>
                  <a:lnTo>
                    <a:pt x="122" y="1153"/>
                  </a:lnTo>
                  <a:lnTo>
                    <a:pt x="121" y="1165"/>
                  </a:lnTo>
                  <a:lnTo>
                    <a:pt x="118" y="1176"/>
                  </a:lnTo>
                  <a:lnTo>
                    <a:pt x="118" y="1176"/>
                  </a:lnTo>
                  <a:lnTo>
                    <a:pt x="114" y="1187"/>
                  </a:lnTo>
                  <a:lnTo>
                    <a:pt x="107" y="1197"/>
                  </a:lnTo>
                  <a:lnTo>
                    <a:pt x="101" y="1208"/>
                  </a:lnTo>
                  <a:lnTo>
                    <a:pt x="92" y="1216"/>
                  </a:lnTo>
                  <a:lnTo>
                    <a:pt x="73" y="1233"/>
                  </a:lnTo>
                  <a:lnTo>
                    <a:pt x="52" y="1249"/>
                  </a:lnTo>
                  <a:lnTo>
                    <a:pt x="43" y="1258"/>
                  </a:lnTo>
                  <a:lnTo>
                    <a:pt x="33" y="1266"/>
                  </a:lnTo>
                  <a:lnTo>
                    <a:pt x="25" y="1277"/>
                  </a:lnTo>
                  <a:lnTo>
                    <a:pt x="17" y="1287"/>
                  </a:lnTo>
                  <a:lnTo>
                    <a:pt x="10" y="1298"/>
                  </a:lnTo>
                  <a:lnTo>
                    <a:pt x="5" y="1311"/>
                  </a:lnTo>
                  <a:lnTo>
                    <a:pt x="2" y="1326"/>
                  </a:lnTo>
                  <a:lnTo>
                    <a:pt x="0" y="1341"/>
                  </a:lnTo>
                  <a:lnTo>
                    <a:pt x="0" y="1341"/>
                  </a:lnTo>
                  <a:lnTo>
                    <a:pt x="2" y="1349"/>
                  </a:lnTo>
                  <a:lnTo>
                    <a:pt x="2" y="1355"/>
                  </a:lnTo>
                  <a:lnTo>
                    <a:pt x="4" y="1361"/>
                  </a:lnTo>
                  <a:lnTo>
                    <a:pt x="4" y="1361"/>
                  </a:lnTo>
                  <a:lnTo>
                    <a:pt x="4" y="1361"/>
                  </a:lnTo>
                  <a:lnTo>
                    <a:pt x="4" y="1361"/>
                  </a:lnTo>
                  <a:lnTo>
                    <a:pt x="4" y="1361"/>
                  </a:lnTo>
                  <a:lnTo>
                    <a:pt x="11" y="1359"/>
                  </a:lnTo>
                  <a:lnTo>
                    <a:pt x="15" y="1359"/>
                  </a:lnTo>
                  <a:lnTo>
                    <a:pt x="23" y="1361"/>
                  </a:lnTo>
                  <a:lnTo>
                    <a:pt x="29" y="1363"/>
                  </a:lnTo>
                  <a:lnTo>
                    <a:pt x="34" y="1364"/>
                  </a:lnTo>
                  <a:lnTo>
                    <a:pt x="34" y="1364"/>
                  </a:lnTo>
                  <a:lnTo>
                    <a:pt x="42" y="1364"/>
                  </a:lnTo>
                  <a:lnTo>
                    <a:pt x="51" y="1366"/>
                  </a:lnTo>
                  <a:lnTo>
                    <a:pt x="60" y="1369"/>
                  </a:lnTo>
                  <a:lnTo>
                    <a:pt x="71" y="1372"/>
                  </a:lnTo>
                  <a:lnTo>
                    <a:pt x="92" y="1381"/>
                  </a:lnTo>
                  <a:lnTo>
                    <a:pt x="113" y="1393"/>
                  </a:lnTo>
                  <a:lnTo>
                    <a:pt x="124" y="1400"/>
                  </a:lnTo>
                  <a:lnTo>
                    <a:pt x="133" y="1407"/>
                  </a:lnTo>
                  <a:lnTo>
                    <a:pt x="141" y="1415"/>
                  </a:lnTo>
                  <a:lnTo>
                    <a:pt x="148" y="1423"/>
                  </a:lnTo>
                  <a:lnTo>
                    <a:pt x="153" y="1431"/>
                  </a:lnTo>
                  <a:lnTo>
                    <a:pt x="158" y="1439"/>
                  </a:lnTo>
                  <a:lnTo>
                    <a:pt x="162" y="1447"/>
                  </a:lnTo>
                  <a:lnTo>
                    <a:pt x="163" y="1455"/>
                  </a:lnTo>
                  <a:lnTo>
                    <a:pt x="163" y="1455"/>
                  </a:lnTo>
                  <a:lnTo>
                    <a:pt x="162" y="1468"/>
                  </a:lnTo>
                  <a:lnTo>
                    <a:pt x="159" y="1477"/>
                  </a:lnTo>
                  <a:lnTo>
                    <a:pt x="155" y="1485"/>
                  </a:lnTo>
                  <a:lnTo>
                    <a:pt x="151" y="1491"/>
                  </a:lnTo>
                  <a:lnTo>
                    <a:pt x="142" y="1500"/>
                  </a:lnTo>
                  <a:lnTo>
                    <a:pt x="138" y="1504"/>
                  </a:lnTo>
                  <a:lnTo>
                    <a:pt x="136" y="1511"/>
                  </a:lnTo>
                  <a:lnTo>
                    <a:pt x="136" y="1511"/>
                  </a:lnTo>
                  <a:lnTo>
                    <a:pt x="135" y="1516"/>
                  </a:lnTo>
                  <a:lnTo>
                    <a:pt x="134" y="1522"/>
                  </a:lnTo>
                  <a:lnTo>
                    <a:pt x="135" y="1531"/>
                  </a:lnTo>
                  <a:lnTo>
                    <a:pt x="137" y="1541"/>
                  </a:lnTo>
                  <a:lnTo>
                    <a:pt x="137" y="1546"/>
                  </a:lnTo>
                  <a:lnTo>
                    <a:pt x="136" y="1552"/>
                  </a:lnTo>
                  <a:lnTo>
                    <a:pt x="136" y="1552"/>
                  </a:lnTo>
                  <a:lnTo>
                    <a:pt x="134" y="1560"/>
                  </a:lnTo>
                  <a:lnTo>
                    <a:pt x="129" y="1567"/>
                  </a:lnTo>
                  <a:lnTo>
                    <a:pt x="121" y="1580"/>
                  </a:lnTo>
                  <a:lnTo>
                    <a:pt x="102" y="1607"/>
                  </a:lnTo>
                  <a:lnTo>
                    <a:pt x="92" y="1621"/>
                  </a:lnTo>
                  <a:lnTo>
                    <a:pt x="84" y="1634"/>
                  </a:lnTo>
                  <a:lnTo>
                    <a:pt x="82" y="1643"/>
                  </a:lnTo>
                  <a:lnTo>
                    <a:pt x="80" y="1651"/>
                  </a:lnTo>
                  <a:lnTo>
                    <a:pt x="79" y="1659"/>
                  </a:lnTo>
                  <a:lnTo>
                    <a:pt x="78" y="1668"/>
                  </a:lnTo>
                  <a:lnTo>
                    <a:pt x="78" y="1668"/>
                  </a:lnTo>
                  <a:lnTo>
                    <a:pt x="79" y="1678"/>
                  </a:lnTo>
                  <a:lnTo>
                    <a:pt x="80" y="1686"/>
                  </a:lnTo>
                  <a:lnTo>
                    <a:pt x="83" y="1692"/>
                  </a:lnTo>
                  <a:lnTo>
                    <a:pt x="88" y="1695"/>
                  </a:lnTo>
                  <a:lnTo>
                    <a:pt x="94" y="1698"/>
                  </a:lnTo>
                  <a:lnTo>
                    <a:pt x="101" y="1699"/>
                  </a:lnTo>
                  <a:lnTo>
                    <a:pt x="109" y="1699"/>
                  </a:lnTo>
                  <a:lnTo>
                    <a:pt x="118" y="1698"/>
                  </a:lnTo>
                  <a:lnTo>
                    <a:pt x="118" y="1698"/>
                  </a:lnTo>
                  <a:lnTo>
                    <a:pt x="120" y="1703"/>
                  </a:lnTo>
                  <a:lnTo>
                    <a:pt x="121" y="1708"/>
                  </a:lnTo>
                  <a:lnTo>
                    <a:pt x="122" y="1717"/>
                  </a:lnTo>
                  <a:lnTo>
                    <a:pt x="121" y="1735"/>
                  </a:lnTo>
                  <a:lnTo>
                    <a:pt x="121" y="1735"/>
                  </a:lnTo>
                  <a:lnTo>
                    <a:pt x="122" y="1739"/>
                  </a:lnTo>
                  <a:lnTo>
                    <a:pt x="126" y="1744"/>
                  </a:lnTo>
                  <a:lnTo>
                    <a:pt x="132" y="1750"/>
                  </a:lnTo>
                  <a:lnTo>
                    <a:pt x="138" y="1754"/>
                  </a:lnTo>
                  <a:lnTo>
                    <a:pt x="147" y="1758"/>
                  </a:lnTo>
                  <a:lnTo>
                    <a:pt x="156" y="1761"/>
                  </a:lnTo>
                  <a:lnTo>
                    <a:pt x="166" y="1763"/>
                  </a:lnTo>
                  <a:lnTo>
                    <a:pt x="176" y="1764"/>
                  </a:lnTo>
                  <a:lnTo>
                    <a:pt x="176" y="1764"/>
                  </a:lnTo>
                  <a:lnTo>
                    <a:pt x="183" y="1763"/>
                  </a:lnTo>
                  <a:lnTo>
                    <a:pt x="190" y="1762"/>
                  </a:lnTo>
                  <a:lnTo>
                    <a:pt x="203" y="1759"/>
                  </a:lnTo>
                  <a:lnTo>
                    <a:pt x="214" y="1755"/>
                  </a:lnTo>
                  <a:lnTo>
                    <a:pt x="221" y="1753"/>
                  </a:lnTo>
                  <a:lnTo>
                    <a:pt x="228" y="1753"/>
                  </a:lnTo>
                  <a:lnTo>
                    <a:pt x="228" y="1753"/>
                  </a:lnTo>
                  <a:lnTo>
                    <a:pt x="237" y="1754"/>
                  </a:lnTo>
                  <a:lnTo>
                    <a:pt x="246" y="1755"/>
                  </a:lnTo>
                  <a:lnTo>
                    <a:pt x="252" y="1759"/>
                  </a:lnTo>
                  <a:lnTo>
                    <a:pt x="257" y="1762"/>
                  </a:lnTo>
                  <a:lnTo>
                    <a:pt x="262" y="1767"/>
                  </a:lnTo>
                  <a:lnTo>
                    <a:pt x="265" y="1773"/>
                  </a:lnTo>
                  <a:lnTo>
                    <a:pt x="270" y="1783"/>
                  </a:lnTo>
                  <a:lnTo>
                    <a:pt x="273" y="1796"/>
                  </a:lnTo>
                  <a:lnTo>
                    <a:pt x="278" y="1806"/>
                  </a:lnTo>
                  <a:lnTo>
                    <a:pt x="281" y="1811"/>
                  </a:lnTo>
                  <a:lnTo>
                    <a:pt x="285" y="1814"/>
                  </a:lnTo>
                  <a:lnTo>
                    <a:pt x="289" y="1817"/>
                  </a:lnTo>
                  <a:lnTo>
                    <a:pt x="295" y="1820"/>
                  </a:lnTo>
                  <a:lnTo>
                    <a:pt x="295" y="1820"/>
                  </a:lnTo>
                  <a:lnTo>
                    <a:pt x="302" y="1820"/>
                  </a:lnTo>
                  <a:lnTo>
                    <a:pt x="302" y="182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1" name="Freeform 99">
              <a:extLst>
                <a:ext uri="{FF2B5EF4-FFF2-40B4-BE49-F238E27FC236}">
                  <a16:creationId xmlns:a16="http://schemas.microsoft.com/office/drawing/2014/main" id="{DC9C1841-1A02-3D9D-4F83-1E3EBFA2A87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52113" y="4798003"/>
              <a:ext cx="1135921" cy="833119"/>
            </a:xfrm>
            <a:custGeom>
              <a:avLst/>
              <a:gdLst/>
              <a:ahLst/>
              <a:cxnLst>
                <a:cxn ang="0">
                  <a:pos x="1407" y="812"/>
                </a:cxn>
                <a:cxn ang="0">
                  <a:pos x="1337" y="739"/>
                </a:cxn>
                <a:cxn ang="0">
                  <a:pos x="1293" y="712"/>
                </a:cxn>
                <a:cxn ang="0">
                  <a:pos x="1254" y="698"/>
                </a:cxn>
                <a:cxn ang="0">
                  <a:pos x="1253" y="611"/>
                </a:cxn>
                <a:cxn ang="0">
                  <a:pos x="1242" y="560"/>
                </a:cxn>
                <a:cxn ang="0">
                  <a:pos x="1283" y="496"/>
                </a:cxn>
                <a:cxn ang="0">
                  <a:pos x="1294" y="437"/>
                </a:cxn>
                <a:cxn ang="0">
                  <a:pos x="1329" y="382"/>
                </a:cxn>
                <a:cxn ang="0">
                  <a:pos x="1292" y="353"/>
                </a:cxn>
                <a:cxn ang="0">
                  <a:pos x="1300" y="312"/>
                </a:cxn>
                <a:cxn ang="0">
                  <a:pos x="1401" y="286"/>
                </a:cxn>
                <a:cxn ang="0">
                  <a:pos x="1360" y="180"/>
                </a:cxn>
                <a:cxn ang="0">
                  <a:pos x="1309" y="152"/>
                </a:cxn>
                <a:cxn ang="0">
                  <a:pos x="1255" y="200"/>
                </a:cxn>
                <a:cxn ang="0">
                  <a:pos x="1217" y="263"/>
                </a:cxn>
                <a:cxn ang="0">
                  <a:pos x="1164" y="312"/>
                </a:cxn>
                <a:cxn ang="0">
                  <a:pos x="1135" y="337"/>
                </a:cxn>
                <a:cxn ang="0">
                  <a:pos x="1075" y="298"/>
                </a:cxn>
                <a:cxn ang="0">
                  <a:pos x="1029" y="306"/>
                </a:cxn>
                <a:cxn ang="0">
                  <a:pos x="980" y="300"/>
                </a:cxn>
                <a:cxn ang="0">
                  <a:pos x="991" y="245"/>
                </a:cxn>
                <a:cxn ang="0">
                  <a:pos x="985" y="190"/>
                </a:cxn>
                <a:cxn ang="0">
                  <a:pos x="1002" y="157"/>
                </a:cxn>
                <a:cxn ang="0">
                  <a:pos x="1026" y="22"/>
                </a:cxn>
                <a:cxn ang="0">
                  <a:pos x="971" y="1"/>
                </a:cxn>
                <a:cxn ang="0">
                  <a:pos x="866" y="62"/>
                </a:cxn>
                <a:cxn ang="0">
                  <a:pos x="794" y="119"/>
                </a:cxn>
                <a:cxn ang="0">
                  <a:pos x="718" y="193"/>
                </a:cxn>
                <a:cxn ang="0">
                  <a:pos x="642" y="216"/>
                </a:cxn>
                <a:cxn ang="0">
                  <a:pos x="549" y="282"/>
                </a:cxn>
                <a:cxn ang="0">
                  <a:pos x="444" y="310"/>
                </a:cxn>
                <a:cxn ang="0">
                  <a:pos x="373" y="302"/>
                </a:cxn>
                <a:cxn ang="0">
                  <a:pos x="307" y="276"/>
                </a:cxn>
                <a:cxn ang="0">
                  <a:pos x="95" y="294"/>
                </a:cxn>
                <a:cxn ang="0">
                  <a:pos x="18" y="342"/>
                </a:cxn>
                <a:cxn ang="0">
                  <a:pos x="0" y="367"/>
                </a:cxn>
                <a:cxn ang="0">
                  <a:pos x="32" y="399"/>
                </a:cxn>
                <a:cxn ang="0">
                  <a:pos x="83" y="420"/>
                </a:cxn>
                <a:cxn ang="0">
                  <a:pos x="67" y="461"/>
                </a:cxn>
                <a:cxn ang="0">
                  <a:pos x="105" y="469"/>
                </a:cxn>
                <a:cxn ang="0">
                  <a:pos x="158" y="436"/>
                </a:cxn>
                <a:cxn ang="0">
                  <a:pos x="202" y="482"/>
                </a:cxn>
                <a:cxn ang="0">
                  <a:pos x="243" y="480"/>
                </a:cxn>
                <a:cxn ang="0">
                  <a:pos x="274" y="557"/>
                </a:cxn>
                <a:cxn ang="0">
                  <a:pos x="298" y="591"/>
                </a:cxn>
                <a:cxn ang="0">
                  <a:pos x="297" y="627"/>
                </a:cxn>
                <a:cxn ang="0">
                  <a:pos x="315" y="673"/>
                </a:cxn>
                <a:cxn ang="0">
                  <a:pos x="364" y="724"/>
                </a:cxn>
                <a:cxn ang="0">
                  <a:pos x="467" y="684"/>
                </a:cxn>
                <a:cxn ang="0">
                  <a:pos x="635" y="653"/>
                </a:cxn>
                <a:cxn ang="0">
                  <a:pos x="723" y="665"/>
                </a:cxn>
                <a:cxn ang="0">
                  <a:pos x="968" y="877"/>
                </a:cxn>
                <a:cxn ang="0">
                  <a:pos x="1120" y="1006"/>
                </a:cxn>
                <a:cxn ang="0">
                  <a:pos x="1236" y="958"/>
                </a:cxn>
                <a:cxn ang="0">
                  <a:pos x="1418" y="922"/>
                </a:cxn>
                <a:cxn ang="0">
                  <a:pos x="1444" y="841"/>
                </a:cxn>
              </a:cxnLst>
              <a:rect l="0" t="0" r="r" b="b"/>
              <a:pathLst>
                <a:path w="1444" h="1008">
                  <a:moveTo>
                    <a:pt x="1443" y="841"/>
                  </a:moveTo>
                  <a:lnTo>
                    <a:pt x="1443" y="841"/>
                  </a:lnTo>
                  <a:lnTo>
                    <a:pt x="1443" y="841"/>
                  </a:lnTo>
                  <a:lnTo>
                    <a:pt x="1443" y="841"/>
                  </a:lnTo>
                  <a:lnTo>
                    <a:pt x="1435" y="838"/>
                  </a:lnTo>
                  <a:lnTo>
                    <a:pt x="1426" y="833"/>
                  </a:lnTo>
                  <a:lnTo>
                    <a:pt x="1419" y="827"/>
                  </a:lnTo>
                  <a:lnTo>
                    <a:pt x="1413" y="820"/>
                  </a:lnTo>
                  <a:lnTo>
                    <a:pt x="1407" y="812"/>
                  </a:lnTo>
                  <a:lnTo>
                    <a:pt x="1401" y="804"/>
                  </a:lnTo>
                  <a:lnTo>
                    <a:pt x="1391" y="786"/>
                  </a:lnTo>
                  <a:lnTo>
                    <a:pt x="1381" y="768"/>
                  </a:lnTo>
                  <a:lnTo>
                    <a:pt x="1375" y="760"/>
                  </a:lnTo>
                  <a:lnTo>
                    <a:pt x="1369" y="752"/>
                  </a:lnTo>
                  <a:lnTo>
                    <a:pt x="1362" y="747"/>
                  </a:lnTo>
                  <a:lnTo>
                    <a:pt x="1355" y="742"/>
                  </a:lnTo>
                  <a:lnTo>
                    <a:pt x="1346" y="740"/>
                  </a:lnTo>
                  <a:lnTo>
                    <a:pt x="1337" y="739"/>
                  </a:lnTo>
                  <a:lnTo>
                    <a:pt x="1337" y="739"/>
                  </a:lnTo>
                  <a:lnTo>
                    <a:pt x="1315" y="739"/>
                  </a:lnTo>
                  <a:lnTo>
                    <a:pt x="1315" y="739"/>
                  </a:lnTo>
                  <a:lnTo>
                    <a:pt x="1309" y="737"/>
                  </a:lnTo>
                  <a:lnTo>
                    <a:pt x="1306" y="736"/>
                  </a:lnTo>
                  <a:lnTo>
                    <a:pt x="1303" y="733"/>
                  </a:lnTo>
                  <a:lnTo>
                    <a:pt x="1299" y="729"/>
                  </a:lnTo>
                  <a:lnTo>
                    <a:pt x="1296" y="721"/>
                  </a:lnTo>
                  <a:lnTo>
                    <a:pt x="1293" y="712"/>
                  </a:lnTo>
                  <a:lnTo>
                    <a:pt x="1293" y="712"/>
                  </a:lnTo>
                  <a:lnTo>
                    <a:pt x="1285" y="714"/>
                  </a:lnTo>
                  <a:lnTo>
                    <a:pt x="1280" y="714"/>
                  </a:lnTo>
                  <a:lnTo>
                    <a:pt x="1274" y="714"/>
                  </a:lnTo>
                  <a:lnTo>
                    <a:pt x="1268" y="712"/>
                  </a:lnTo>
                  <a:lnTo>
                    <a:pt x="1263" y="710"/>
                  </a:lnTo>
                  <a:lnTo>
                    <a:pt x="1260" y="707"/>
                  </a:lnTo>
                  <a:lnTo>
                    <a:pt x="1256" y="703"/>
                  </a:lnTo>
                  <a:lnTo>
                    <a:pt x="1254" y="698"/>
                  </a:lnTo>
                  <a:lnTo>
                    <a:pt x="1250" y="688"/>
                  </a:lnTo>
                  <a:lnTo>
                    <a:pt x="1247" y="675"/>
                  </a:lnTo>
                  <a:lnTo>
                    <a:pt x="1246" y="661"/>
                  </a:lnTo>
                  <a:lnTo>
                    <a:pt x="1245" y="646"/>
                  </a:lnTo>
                  <a:lnTo>
                    <a:pt x="1245" y="646"/>
                  </a:lnTo>
                  <a:lnTo>
                    <a:pt x="1246" y="636"/>
                  </a:lnTo>
                  <a:lnTo>
                    <a:pt x="1247" y="627"/>
                  </a:lnTo>
                  <a:lnTo>
                    <a:pt x="1251" y="618"/>
                  </a:lnTo>
                  <a:lnTo>
                    <a:pt x="1253" y="611"/>
                  </a:lnTo>
                  <a:lnTo>
                    <a:pt x="1261" y="597"/>
                  </a:lnTo>
                  <a:lnTo>
                    <a:pt x="1267" y="583"/>
                  </a:lnTo>
                  <a:lnTo>
                    <a:pt x="1267" y="583"/>
                  </a:lnTo>
                  <a:lnTo>
                    <a:pt x="1259" y="580"/>
                  </a:lnTo>
                  <a:lnTo>
                    <a:pt x="1254" y="577"/>
                  </a:lnTo>
                  <a:lnTo>
                    <a:pt x="1250" y="574"/>
                  </a:lnTo>
                  <a:lnTo>
                    <a:pt x="1246" y="571"/>
                  </a:lnTo>
                  <a:lnTo>
                    <a:pt x="1244" y="566"/>
                  </a:lnTo>
                  <a:lnTo>
                    <a:pt x="1242" y="560"/>
                  </a:lnTo>
                  <a:lnTo>
                    <a:pt x="1242" y="554"/>
                  </a:lnTo>
                  <a:lnTo>
                    <a:pt x="1242" y="554"/>
                  </a:lnTo>
                  <a:lnTo>
                    <a:pt x="1242" y="550"/>
                  </a:lnTo>
                  <a:lnTo>
                    <a:pt x="1243" y="546"/>
                  </a:lnTo>
                  <a:lnTo>
                    <a:pt x="1248" y="537"/>
                  </a:lnTo>
                  <a:lnTo>
                    <a:pt x="1256" y="528"/>
                  </a:lnTo>
                  <a:lnTo>
                    <a:pt x="1266" y="518"/>
                  </a:lnTo>
                  <a:lnTo>
                    <a:pt x="1275" y="507"/>
                  </a:lnTo>
                  <a:lnTo>
                    <a:pt x="1283" y="496"/>
                  </a:lnTo>
                  <a:lnTo>
                    <a:pt x="1286" y="489"/>
                  </a:lnTo>
                  <a:lnTo>
                    <a:pt x="1290" y="483"/>
                  </a:lnTo>
                  <a:lnTo>
                    <a:pt x="1292" y="476"/>
                  </a:lnTo>
                  <a:lnTo>
                    <a:pt x="1293" y="469"/>
                  </a:lnTo>
                  <a:lnTo>
                    <a:pt x="1293" y="469"/>
                  </a:lnTo>
                  <a:lnTo>
                    <a:pt x="1293" y="447"/>
                  </a:lnTo>
                  <a:lnTo>
                    <a:pt x="1293" y="447"/>
                  </a:lnTo>
                  <a:lnTo>
                    <a:pt x="1293" y="442"/>
                  </a:lnTo>
                  <a:lnTo>
                    <a:pt x="1294" y="437"/>
                  </a:lnTo>
                  <a:lnTo>
                    <a:pt x="1299" y="427"/>
                  </a:lnTo>
                  <a:lnTo>
                    <a:pt x="1305" y="419"/>
                  </a:lnTo>
                  <a:lnTo>
                    <a:pt x="1311" y="412"/>
                  </a:lnTo>
                  <a:lnTo>
                    <a:pt x="1317" y="405"/>
                  </a:lnTo>
                  <a:lnTo>
                    <a:pt x="1323" y="398"/>
                  </a:lnTo>
                  <a:lnTo>
                    <a:pt x="1328" y="390"/>
                  </a:lnTo>
                  <a:lnTo>
                    <a:pt x="1329" y="386"/>
                  </a:lnTo>
                  <a:lnTo>
                    <a:pt x="1329" y="382"/>
                  </a:lnTo>
                  <a:lnTo>
                    <a:pt x="1329" y="382"/>
                  </a:lnTo>
                  <a:lnTo>
                    <a:pt x="1329" y="376"/>
                  </a:lnTo>
                  <a:lnTo>
                    <a:pt x="1328" y="373"/>
                  </a:lnTo>
                  <a:lnTo>
                    <a:pt x="1326" y="369"/>
                  </a:lnTo>
                  <a:lnTo>
                    <a:pt x="1322" y="367"/>
                  </a:lnTo>
                  <a:lnTo>
                    <a:pt x="1315" y="363"/>
                  </a:lnTo>
                  <a:lnTo>
                    <a:pt x="1307" y="360"/>
                  </a:lnTo>
                  <a:lnTo>
                    <a:pt x="1299" y="358"/>
                  </a:lnTo>
                  <a:lnTo>
                    <a:pt x="1296" y="355"/>
                  </a:lnTo>
                  <a:lnTo>
                    <a:pt x="1292" y="353"/>
                  </a:lnTo>
                  <a:lnTo>
                    <a:pt x="1289" y="350"/>
                  </a:lnTo>
                  <a:lnTo>
                    <a:pt x="1288" y="345"/>
                  </a:lnTo>
                  <a:lnTo>
                    <a:pt x="1285" y="340"/>
                  </a:lnTo>
                  <a:lnTo>
                    <a:pt x="1285" y="334"/>
                  </a:lnTo>
                  <a:lnTo>
                    <a:pt x="1285" y="334"/>
                  </a:lnTo>
                  <a:lnTo>
                    <a:pt x="1286" y="328"/>
                  </a:lnTo>
                  <a:lnTo>
                    <a:pt x="1290" y="322"/>
                  </a:lnTo>
                  <a:lnTo>
                    <a:pt x="1294" y="316"/>
                  </a:lnTo>
                  <a:lnTo>
                    <a:pt x="1300" y="312"/>
                  </a:lnTo>
                  <a:lnTo>
                    <a:pt x="1300" y="312"/>
                  </a:lnTo>
                  <a:lnTo>
                    <a:pt x="1359" y="312"/>
                  </a:lnTo>
                  <a:lnTo>
                    <a:pt x="1359" y="312"/>
                  </a:lnTo>
                  <a:lnTo>
                    <a:pt x="1359" y="312"/>
                  </a:lnTo>
                  <a:lnTo>
                    <a:pt x="1372" y="307"/>
                  </a:lnTo>
                  <a:lnTo>
                    <a:pt x="1387" y="301"/>
                  </a:lnTo>
                  <a:lnTo>
                    <a:pt x="1392" y="297"/>
                  </a:lnTo>
                  <a:lnTo>
                    <a:pt x="1398" y="292"/>
                  </a:lnTo>
                  <a:lnTo>
                    <a:pt x="1401" y="286"/>
                  </a:lnTo>
                  <a:lnTo>
                    <a:pt x="1403" y="283"/>
                  </a:lnTo>
                  <a:lnTo>
                    <a:pt x="1403" y="279"/>
                  </a:lnTo>
                  <a:lnTo>
                    <a:pt x="1403" y="279"/>
                  </a:lnTo>
                  <a:lnTo>
                    <a:pt x="1403" y="273"/>
                  </a:lnTo>
                  <a:lnTo>
                    <a:pt x="1400" y="266"/>
                  </a:lnTo>
                  <a:lnTo>
                    <a:pt x="1393" y="246"/>
                  </a:lnTo>
                  <a:lnTo>
                    <a:pt x="1384" y="224"/>
                  </a:lnTo>
                  <a:lnTo>
                    <a:pt x="1373" y="202"/>
                  </a:lnTo>
                  <a:lnTo>
                    <a:pt x="1360" y="180"/>
                  </a:lnTo>
                  <a:lnTo>
                    <a:pt x="1347" y="163"/>
                  </a:lnTo>
                  <a:lnTo>
                    <a:pt x="1342" y="156"/>
                  </a:lnTo>
                  <a:lnTo>
                    <a:pt x="1336" y="152"/>
                  </a:lnTo>
                  <a:lnTo>
                    <a:pt x="1330" y="148"/>
                  </a:lnTo>
                  <a:lnTo>
                    <a:pt x="1326" y="147"/>
                  </a:lnTo>
                  <a:lnTo>
                    <a:pt x="1326" y="147"/>
                  </a:lnTo>
                  <a:lnTo>
                    <a:pt x="1321" y="147"/>
                  </a:lnTo>
                  <a:lnTo>
                    <a:pt x="1317" y="148"/>
                  </a:lnTo>
                  <a:lnTo>
                    <a:pt x="1309" y="152"/>
                  </a:lnTo>
                  <a:lnTo>
                    <a:pt x="1304" y="156"/>
                  </a:lnTo>
                  <a:lnTo>
                    <a:pt x="1298" y="163"/>
                  </a:lnTo>
                  <a:lnTo>
                    <a:pt x="1289" y="176"/>
                  </a:lnTo>
                  <a:lnTo>
                    <a:pt x="1283" y="182"/>
                  </a:lnTo>
                  <a:lnTo>
                    <a:pt x="1278" y="186"/>
                  </a:lnTo>
                  <a:lnTo>
                    <a:pt x="1278" y="186"/>
                  </a:lnTo>
                  <a:lnTo>
                    <a:pt x="1273" y="192"/>
                  </a:lnTo>
                  <a:lnTo>
                    <a:pt x="1267" y="195"/>
                  </a:lnTo>
                  <a:lnTo>
                    <a:pt x="1255" y="200"/>
                  </a:lnTo>
                  <a:lnTo>
                    <a:pt x="1250" y="202"/>
                  </a:lnTo>
                  <a:lnTo>
                    <a:pt x="1244" y="206"/>
                  </a:lnTo>
                  <a:lnTo>
                    <a:pt x="1238" y="210"/>
                  </a:lnTo>
                  <a:lnTo>
                    <a:pt x="1235" y="216"/>
                  </a:lnTo>
                  <a:lnTo>
                    <a:pt x="1235" y="216"/>
                  </a:lnTo>
                  <a:lnTo>
                    <a:pt x="1229" y="224"/>
                  </a:lnTo>
                  <a:lnTo>
                    <a:pt x="1225" y="233"/>
                  </a:lnTo>
                  <a:lnTo>
                    <a:pt x="1221" y="253"/>
                  </a:lnTo>
                  <a:lnTo>
                    <a:pt x="1217" y="263"/>
                  </a:lnTo>
                  <a:lnTo>
                    <a:pt x="1214" y="274"/>
                  </a:lnTo>
                  <a:lnTo>
                    <a:pt x="1208" y="282"/>
                  </a:lnTo>
                  <a:lnTo>
                    <a:pt x="1201" y="290"/>
                  </a:lnTo>
                  <a:lnTo>
                    <a:pt x="1201" y="290"/>
                  </a:lnTo>
                  <a:lnTo>
                    <a:pt x="1192" y="294"/>
                  </a:lnTo>
                  <a:lnTo>
                    <a:pt x="1183" y="298"/>
                  </a:lnTo>
                  <a:lnTo>
                    <a:pt x="1172" y="304"/>
                  </a:lnTo>
                  <a:lnTo>
                    <a:pt x="1168" y="307"/>
                  </a:lnTo>
                  <a:lnTo>
                    <a:pt x="1164" y="312"/>
                  </a:lnTo>
                  <a:lnTo>
                    <a:pt x="1164" y="312"/>
                  </a:lnTo>
                  <a:lnTo>
                    <a:pt x="1160" y="315"/>
                  </a:lnTo>
                  <a:lnTo>
                    <a:pt x="1158" y="319"/>
                  </a:lnTo>
                  <a:lnTo>
                    <a:pt x="1152" y="328"/>
                  </a:lnTo>
                  <a:lnTo>
                    <a:pt x="1149" y="331"/>
                  </a:lnTo>
                  <a:lnTo>
                    <a:pt x="1145" y="335"/>
                  </a:lnTo>
                  <a:lnTo>
                    <a:pt x="1140" y="337"/>
                  </a:lnTo>
                  <a:lnTo>
                    <a:pt x="1135" y="337"/>
                  </a:lnTo>
                  <a:lnTo>
                    <a:pt x="1135" y="337"/>
                  </a:lnTo>
                  <a:lnTo>
                    <a:pt x="1126" y="337"/>
                  </a:lnTo>
                  <a:lnTo>
                    <a:pt x="1121" y="336"/>
                  </a:lnTo>
                  <a:lnTo>
                    <a:pt x="1115" y="334"/>
                  </a:lnTo>
                  <a:lnTo>
                    <a:pt x="1109" y="330"/>
                  </a:lnTo>
                  <a:lnTo>
                    <a:pt x="1101" y="323"/>
                  </a:lnTo>
                  <a:lnTo>
                    <a:pt x="1094" y="315"/>
                  </a:lnTo>
                  <a:lnTo>
                    <a:pt x="1087" y="307"/>
                  </a:lnTo>
                  <a:lnTo>
                    <a:pt x="1079" y="300"/>
                  </a:lnTo>
                  <a:lnTo>
                    <a:pt x="1075" y="298"/>
                  </a:lnTo>
                  <a:lnTo>
                    <a:pt x="1069" y="296"/>
                  </a:lnTo>
                  <a:lnTo>
                    <a:pt x="1062" y="294"/>
                  </a:lnTo>
                  <a:lnTo>
                    <a:pt x="1054" y="294"/>
                  </a:lnTo>
                  <a:lnTo>
                    <a:pt x="1054" y="294"/>
                  </a:lnTo>
                  <a:lnTo>
                    <a:pt x="1048" y="294"/>
                  </a:lnTo>
                  <a:lnTo>
                    <a:pt x="1042" y="297"/>
                  </a:lnTo>
                  <a:lnTo>
                    <a:pt x="1038" y="300"/>
                  </a:lnTo>
                  <a:lnTo>
                    <a:pt x="1033" y="302"/>
                  </a:lnTo>
                  <a:lnTo>
                    <a:pt x="1029" y="306"/>
                  </a:lnTo>
                  <a:lnTo>
                    <a:pt x="1024" y="309"/>
                  </a:lnTo>
                  <a:lnTo>
                    <a:pt x="1017" y="312"/>
                  </a:lnTo>
                  <a:lnTo>
                    <a:pt x="1010" y="312"/>
                  </a:lnTo>
                  <a:lnTo>
                    <a:pt x="1010" y="312"/>
                  </a:lnTo>
                  <a:lnTo>
                    <a:pt x="1003" y="312"/>
                  </a:lnTo>
                  <a:lnTo>
                    <a:pt x="996" y="310"/>
                  </a:lnTo>
                  <a:lnTo>
                    <a:pt x="990" y="307"/>
                  </a:lnTo>
                  <a:lnTo>
                    <a:pt x="985" y="305"/>
                  </a:lnTo>
                  <a:lnTo>
                    <a:pt x="980" y="300"/>
                  </a:lnTo>
                  <a:lnTo>
                    <a:pt x="976" y="294"/>
                  </a:lnTo>
                  <a:lnTo>
                    <a:pt x="973" y="289"/>
                  </a:lnTo>
                  <a:lnTo>
                    <a:pt x="973" y="283"/>
                  </a:lnTo>
                  <a:lnTo>
                    <a:pt x="973" y="283"/>
                  </a:lnTo>
                  <a:lnTo>
                    <a:pt x="975" y="274"/>
                  </a:lnTo>
                  <a:lnTo>
                    <a:pt x="977" y="266"/>
                  </a:lnTo>
                  <a:lnTo>
                    <a:pt x="981" y="259"/>
                  </a:lnTo>
                  <a:lnTo>
                    <a:pt x="986" y="252"/>
                  </a:lnTo>
                  <a:lnTo>
                    <a:pt x="991" y="245"/>
                  </a:lnTo>
                  <a:lnTo>
                    <a:pt x="995" y="237"/>
                  </a:lnTo>
                  <a:lnTo>
                    <a:pt x="998" y="229"/>
                  </a:lnTo>
                  <a:lnTo>
                    <a:pt x="999" y="221"/>
                  </a:lnTo>
                  <a:lnTo>
                    <a:pt x="999" y="221"/>
                  </a:lnTo>
                  <a:lnTo>
                    <a:pt x="999" y="215"/>
                  </a:lnTo>
                  <a:lnTo>
                    <a:pt x="996" y="210"/>
                  </a:lnTo>
                  <a:lnTo>
                    <a:pt x="992" y="203"/>
                  </a:lnTo>
                  <a:lnTo>
                    <a:pt x="986" y="194"/>
                  </a:lnTo>
                  <a:lnTo>
                    <a:pt x="985" y="190"/>
                  </a:lnTo>
                  <a:lnTo>
                    <a:pt x="984" y="183"/>
                  </a:lnTo>
                  <a:lnTo>
                    <a:pt x="984" y="183"/>
                  </a:lnTo>
                  <a:lnTo>
                    <a:pt x="985" y="179"/>
                  </a:lnTo>
                  <a:lnTo>
                    <a:pt x="986" y="176"/>
                  </a:lnTo>
                  <a:lnTo>
                    <a:pt x="992" y="170"/>
                  </a:lnTo>
                  <a:lnTo>
                    <a:pt x="998" y="164"/>
                  </a:lnTo>
                  <a:lnTo>
                    <a:pt x="1001" y="161"/>
                  </a:lnTo>
                  <a:lnTo>
                    <a:pt x="1002" y="157"/>
                  </a:lnTo>
                  <a:lnTo>
                    <a:pt x="1002" y="157"/>
                  </a:lnTo>
                  <a:lnTo>
                    <a:pt x="1011" y="130"/>
                  </a:lnTo>
                  <a:lnTo>
                    <a:pt x="1019" y="100"/>
                  </a:lnTo>
                  <a:lnTo>
                    <a:pt x="1023" y="85"/>
                  </a:lnTo>
                  <a:lnTo>
                    <a:pt x="1026" y="70"/>
                  </a:lnTo>
                  <a:lnTo>
                    <a:pt x="1028" y="55"/>
                  </a:lnTo>
                  <a:lnTo>
                    <a:pt x="1029" y="40"/>
                  </a:lnTo>
                  <a:lnTo>
                    <a:pt x="1029" y="40"/>
                  </a:lnTo>
                  <a:lnTo>
                    <a:pt x="1028" y="30"/>
                  </a:lnTo>
                  <a:lnTo>
                    <a:pt x="1026" y="22"/>
                  </a:lnTo>
                  <a:lnTo>
                    <a:pt x="1024" y="15"/>
                  </a:lnTo>
                  <a:lnTo>
                    <a:pt x="1021" y="9"/>
                  </a:lnTo>
                  <a:lnTo>
                    <a:pt x="1015" y="4"/>
                  </a:lnTo>
                  <a:lnTo>
                    <a:pt x="1008" y="2"/>
                  </a:lnTo>
                  <a:lnTo>
                    <a:pt x="999" y="1"/>
                  </a:lnTo>
                  <a:lnTo>
                    <a:pt x="987" y="0"/>
                  </a:lnTo>
                  <a:lnTo>
                    <a:pt x="987" y="0"/>
                  </a:lnTo>
                  <a:lnTo>
                    <a:pt x="979" y="0"/>
                  </a:lnTo>
                  <a:lnTo>
                    <a:pt x="971" y="1"/>
                  </a:lnTo>
                  <a:lnTo>
                    <a:pt x="963" y="3"/>
                  </a:lnTo>
                  <a:lnTo>
                    <a:pt x="956" y="6"/>
                  </a:lnTo>
                  <a:lnTo>
                    <a:pt x="944" y="11"/>
                  </a:lnTo>
                  <a:lnTo>
                    <a:pt x="932" y="21"/>
                  </a:lnTo>
                  <a:lnTo>
                    <a:pt x="922" y="30"/>
                  </a:lnTo>
                  <a:lnTo>
                    <a:pt x="911" y="40"/>
                  </a:lnTo>
                  <a:lnTo>
                    <a:pt x="893" y="62"/>
                  </a:lnTo>
                  <a:lnTo>
                    <a:pt x="893" y="62"/>
                  </a:lnTo>
                  <a:lnTo>
                    <a:pt x="866" y="62"/>
                  </a:lnTo>
                  <a:lnTo>
                    <a:pt x="866" y="62"/>
                  </a:lnTo>
                  <a:lnTo>
                    <a:pt x="866" y="62"/>
                  </a:lnTo>
                  <a:lnTo>
                    <a:pt x="854" y="68"/>
                  </a:lnTo>
                  <a:lnTo>
                    <a:pt x="843" y="73"/>
                  </a:lnTo>
                  <a:lnTo>
                    <a:pt x="833" y="80"/>
                  </a:lnTo>
                  <a:lnTo>
                    <a:pt x="824" y="87"/>
                  </a:lnTo>
                  <a:lnTo>
                    <a:pt x="816" y="94"/>
                  </a:lnTo>
                  <a:lnTo>
                    <a:pt x="808" y="102"/>
                  </a:lnTo>
                  <a:lnTo>
                    <a:pt x="794" y="119"/>
                  </a:lnTo>
                  <a:lnTo>
                    <a:pt x="780" y="137"/>
                  </a:lnTo>
                  <a:lnTo>
                    <a:pt x="765" y="154"/>
                  </a:lnTo>
                  <a:lnTo>
                    <a:pt x="757" y="163"/>
                  </a:lnTo>
                  <a:lnTo>
                    <a:pt x="748" y="171"/>
                  </a:lnTo>
                  <a:lnTo>
                    <a:pt x="739" y="179"/>
                  </a:lnTo>
                  <a:lnTo>
                    <a:pt x="727" y="186"/>
                  </a:lnTo>
                  <a:lnTo>
                    <a:pt x="727" y="186"/>
                  </a:lnTo>
                  <a:lnTo>
                    <a:pt x="723" y="190"/>
                  </a:lnTo>
                  <a:lnTo>
                    <a:pt x="718" y="193"/>
                  </a:lnTo>
                  <a:lnTo>
                    <a:pt x="708" y="197"/>
                  </a:lnTo>
                  <a:lnTo>
                    <a:pt x="695" y="200"/>
                  </a:lnTo>
                  <a:lnTo>
                    <a:pt x="683" y="201"/>
                  </a:lnTo>
                  <a:lnTo>
                    <a:pt x="672" y="203"/>
                  </a:lnTo>
                  <a:lnTo>
                    <a:pt x="660" y="207"/>
                  </a:lnTo>
                  <a:lnTo>
                    <a:pt x="650" y="210"/>
                  </a:lnTo>
                  <a:lnTo>
                    <a:pt x="647" y="213"/>
                  </a:lnTo>
                  <a:lnTo>
                    <a:pt x="642" y="216"/>
                  </a:lnTo>
                  <a:lnTo>
                    <a:pt x="642" y="216"/>
                  </a:lnTo>
                  <a:lnTo>
                    <a:pt x="622" y="238"/>
                  </a:lnTo>
                  <a:lnTo>
                    <a:pt x="612" y="248"/>
                  </a:lnTo>
                  <a:lnTo>
                    <a:pt x="601" y="259"/>
                  </a:lnTo>
                  <a:lnTo>
                    <a:pt x="588" y="268"/>
                  </a:lnTo>
                  <a:lnTo>
                    <a:pt x="581" y="273"/>
                  </a:lnTo>
                  <a:lnTo>
                    <a:pt x="574" y="276"/>
                  </a:lnTo>
                  <a:lnTo>
                    <a:pt x="566" y="278"/>
                  </a:lnTo>
                  <a:lnTo>
                    <a:pt x="558" y="281"/>
                  </a:lnTo>
                  <a:lnTo>
                    <a:pt x="549" y="282"/>
                  </a:lnTo>
                  <a:lnTo>
                    <a:pt x="540" y="283"/>
                  </a:lnTo>
                  <a:lnTo>
                    <a:pt x="540" y="283"/>
                  </a:lnTo>
                  <a:lnTo>
                    <a:pt x="529" y="283"/>
                  </a:lnTo>
                  <a:lnTo>
                    <a:pt x="520" y="284"/>
                  </a:lnTo>
                  <a:lnTo>
                    <a:pt x="503" y="287"/>
                  </a:lnTo>
                  <a:lnTo>
                    <a:pt x="488" y="293"/>
                  </a:lnTo>
                  <a:lnTo>
                    <a:pt x="473" y="299"/>
                  </a:lnTo>
                  <a:lnTo>
                    <a:pt x="458" y="305"/>
                  </a:lnTo>
                  <a:lnTo>
                    <a:pt x="444" y="310"/>
                  </a:lnTo>
                  <a:lnTo>
                    <a:pt x="428" y="314"/>
                  </a:lnTo>
                  <a:lnTo>
                    <a:pt x="420" y="315"/>
                  </a:lnTo>
                  <a:lnTo>
                    <a:pt x="411" y="315"/>
                  </a:lnTo>
                  <a:lnTo>
                    <a:pt x="411" y="315"/>
                  </a:lnTo>
                  <a:lnTo>
                    <a:pt x="403" y="315"/>
                  </a:lnTo>
                  <a:lnTo>
                    <a:pt x="396" y="314"/>
                  </a:lnTo>
                  <a:lnTo>
                    <a:pt x="389" y="312"/>
                  </a:lnTo>
                  <a:lnTo>
                    <a:pt x="383" y="309"/>
                  </a:lnTo>
                  <a:lnTo>
                    <a:pt x="373" y="302"/>
                  </a:lnTo>
                  <a:lnTo>
                    <a:pt x="362" y="296"/>
                  </a:lnTo>
                  <a:lnTo>
                    <a:pt x="353" y="287"/>
                  </a:lnTo>
                  <a:lnTo>
                    <a:pt x="343" y="282"/>
                  </a:lnTo>
                  <a:lnTo>
                    <a:pt x="337" y="278"/>
                  </a:lnTo>
                  <a:lnTo>
                    <a:pt x="332" y="277"/>
                  </a:lnTo>
                  <a:lnTo>
                    <a:pt x="326" y="276"/>
                  </a:lnTo>
                  <a:lnTo>
                    <a:pt x="319" y="275"/>
                  </a:lnTo>
                  <a:lnTo>
                    <a:pt x="319" y="275"/>
                  </a:lnTo>
                  <a:lnTo>
                    <a:pt x="307" y="276"/>
                  </a:lnTo>
                  <a:lnTo>
                    <a:pt x="297" y="278"/>
                  </a:lnTo>
                  <a:lnTo>
                    <a:pt x="286" y="281"/>
                  </a:lnTo>
                  <a:lnTo>
                    <a:pt x="276" y="284"/>
                  </a:lnTo>
                  <a:lnTo>
                    <a:pt x="258" y="291"/>
                  </a:lnTo>
                  <a:lnTo>
                    <a:pt x="248" y="293"/>
                  </a:lnTo>
                  <a:lnTo>
                    <a:pt x="238" y="294"/>
                  </a:lnTo>
                  <a:lnTo>
                    <a:pt x="238" y="294"/>
                  </a:lnTo>
                  <a:lnTo>
                    <a:pt x="95" y="294"/>
                  </a:lnTo>
                  <a:lnTo>
                    <a:pt x="95" y="294"/>
                  </a:lnTo>
                  <a:lnTo>
                    <a:pt x="80" y="296"/>
                  </a:lnTo>
                  <a:lnTo>
                    <a:pt x="68" y="298"/>
                  </a:lnTo>
                  <a:lnTo>
                    <a:pt x="56" y="304"/>
                  </a:lnTo>
                  <a:lnTo>
                    <a:pt x="47" y="309"/>
                  </a:lnTo>
                  <a:lnTo>
                    <a:pt x="38" y="316"/>
                  </a:lnTo>
                  <a:lnTo>
                    <a:pt x="31" y="324"/>
                  </a:lnTo>
                  <a:lnTo>
                    <a:pt x="24" y="334"/>
                  </a:lnTo>
                  <a:lnTo>
                    <a:pt x="18" y="342"/>
                  </a:lnTo>
                  <a:lnTo>
                    <a:pt x="18" y="342"/>
                  </a:lnTo>
                  <a:lnTo>
                    <a:pt x="15" y="340"/>
                  </a:lnTo>
                  <a:lnTo>
                    <a:pt x="13" y="339"/>
                  </a:lnTo>
                  <a:lnTo>
                    <a:pt x="13" y="338"/>
                  </a:lnTo>
                  <a:lnTo>
                    <a:pt x="10" y="337"/>
                  </a:lnTo>
                  <a:lnTo>
                    <a:pt x="10" y="337"/>
                  </a:lnTo>
                  <a:lnTo>
                    <a:pt x="7" y="344"/>
                  </a:lnTo>
                  <a:lnTo>
                    <a:pt x="5" y="350"/>
                  </a:lnTo>
                  <a:lnTo>
                    <a:pt x="1" y="358"/>
                  </a:lnTo>
                  <a:lnTo>
                    <a:pt x="0" y="367"/>
                  </a:lnTo>
                  <a:lnTo>
                    <a:pt x="1" y="371"/>
                  </a:lnTo>
                  <a:lnTo>
                    <a:pt x="1" y="376"/>
                  </a:lnTo>
                  <a:lnTo>
                    <a:pt x="3" y="381"/>
                  </a:lnTo>
                  <a:lnTo>
                    <a:pt x="6" y="385"/>
                  </a:lnTo>
                  <a:lnTo>
                    <a:pt x="10" y="389"/>
                  </a:lnTo>
                  <a:lnTo>
                    <a:pt x="15" y="392"/>
                  </a:lnTo>
                  <a:lnTo>
                    <a:pt x="15" y="392"/>
                  </a:lnTo>
                  <a:lnTo>
                    <a:pt x="25" y="397"/>
                  </a:lnTo>
                  <a:lnTo>
                    <a:pt x="32" y="399"/>
                  </a:lnTo>
                  <a:lnTo>
                    <a:pt x="39" y="400"/>
                  </a:lnTo>
                  <a:lnTo>
                    <a:pt x="41" y="400"/>
                  </a:lnTo>
                  <a:lnTo>
                    <a:pt x="44" y="401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63" y="412"/>
                  </a:lnTo>
                  <a:lnTo>
                    <a:pt x="70" y="414"/>
                  </a:lnTo>
                  <a:lnTo>
                    <a:pt x="80" y="418"/>
                  </a:lnTo>
                  <a:lnTo>
                    <a:pt x="83" y="420"/>
                  </a:lnTo>
                  <a:lnTo>
                    <a:pt x="83" y="423"/>
                  </a:lnTo>
                  <a:lnTo>
                    <a:pt x="79" y="429"/>
                  </a:lnTo>
                  <a:lnTo>
                    <a:pt x="72" y="437"/>
                  </a:lnTo>
                  <a:lnTo>
                    <a:pt x="72" y="437"/>
                  </a:lnTo>
                  <a:lnTo>
                    <a:pt x="69" y="442"/>
                  </a:lnTo>
                  <a:lnTo>
                    <a:pt x="67" y="447"/>
                  </a:lnTo>
                  <a:lnTo>
                    <a:pt x="66" y="452"/>
                  </a:lnTo>
                  <a:lnTo>
                    <a:pt x="66" y="458"/>
                  </a:lnTo>
                  <a:lnTo>
                    <a:pt x="67" y="461"/>
                  </a:lnTo>
                  <a:lnTo>
                    <a:pt x="69" y="466"/>
                  </a:lnTo>
                  <a:lnTo>
                    <a:pt x="71" y="468"/>
                  </a:lnTo>
                  <a:lnTo>
                    <a:pt x="75" y="472"/>
                  </a:lnTo>
                  <a:lnTo>
                    <a:pt x="78" y="473"/>
                  </a:lnTo>
                  <a:lnTo>
                    <a:pt x="83" y="474"/>
                  </a:lnTo>
                  <a:lnTo>
                    <a:pt x="87" y="474"/>
                  </a:lnTo>
                  <a:lnTo>
                    <a:pt x="93" y="474"/>
                  </a:lnTo>
                  <a:lnTo>
                    <a:pt x="99" y="472"/>
                  </a:lnTo>
                  <a:lnTo>
                    <a:pt x="105" y="469"/>
                  </a:lnTo>
                  <a:lnTo>
                    <a:pt x="110" y="465"/>
                  </a:lnTo>
                  <a:lnTo>
                    <a:pt x="117" y="459"/>
                  </a:lnTo>
                  <a:lnTo>
                    <a:pt x="117" y="459"/>
                  </a:lnTo>
                  <a:lnTo>
                    <a:pt x="128" y="449"/>
                  </a:lnTo>
                  <a:lnTo>
                    <a:pt x="137" y="441"/>
                  </a:lnTo>
                  <a:lnTo>
                    <a:pt x="144" y="436"/>
                  </a:lnTo>
                  <a:lnTo>
                    <a:pt x="152" y="435"/>
                  </a:lnTo>
                  <a:lnTo>
                    <a:pt x="154" y="435"/>
                  </a:lnTo>
                  <a:lnTo>
                    <a:pt x="158" y="436"/>
                  </a:lnTo>
                  <a:lnTo>
                    <a:pt x="163" y="441"/>
                  </a:lnTo>
                  <a:lnTo>
                    <a:pt x="168" y="446"/>
                  </a:lnTo>
                  <a:lnTo>
                    <a:pt x="173" y="454"/>
                  </a:lnTo>
                  <a:lnTo>
                    <a:pt x="173" y="454"/>
                  </a:lnTo>
                  <a:lnTo>
                    <a:pt x="183" y="472"/>
                  </a:lnTo>
                  <a:lnTo>
                    <a:pt x="187" y="477"/>
                  </a:lnTo>
                  <a:lnTo>
                    <a:pt x="192" y="481"/>
                  </a:lnTo>
                  <a:lnTo>
                    <a:pt x="198" y="483"/>
                  </a:lnTo>
                  <a:lnTo>
                    <a:pt x="202" y="482"/>
                  </a:lnTo>
                  <a:lnTo>
                    <a:pt x="207" y="480"/>
                  </a:lnTo>
                  <a:lnTo>
                    <a:pt x="213" y="474"/>
                  </a:lnTo>
                  <a:lnTo>
                    <a:pt x="213" y="474"/>
                  </a:lnTo>
                  <a:lnTo>
                    <a:pt x="219" y="469"/>
                  </a:lnTo>
                  <a:lnTo>
                    <a:pt x="223" y="467"/>
                  </a:lnTo>
                  <a:lnTo>
                    <a:pt x="228" y="467"/>
                  </a:lnTo>
                  <a:lnTo>
                    <a:pt x="234" y="468"/>
                  </a:lnTo>
                  <a:lnTo>
                    <a:pt x="238" y="473"/>
                  </a:lnTo>
                  <a:lnTo>
                    <a:pt x="243" y="480"/>
                  </a:lnTo>
                  <a:lnTo>
                    <a:pt x="248" y="488"/>
                  </a:lnTo>
                  <a:lnTo>
                    <a:pt x="253" y="499"/>
                  </a:lnTo>
                  <a:lnTo>
                    <a:pt x="253" y="499"/>
                  </a:lnTo>
                  <a:lnTo>
                    <a:pt x="265" y="519"/>
                  </a:lnTo>
                  <a:lnTo>
                    <a:pt x="269" y="528"/>
                  </a:lnTo>
                  <a:lnTo>
                    <a:pt x="271" y="536"/>
                  </a:lnTo>
                  <a:lnTo>
                    <a:pt x="274" y="543"/>
                  </a:lnTo>
                  <a:lnTo>
                    <a:pt x="274" y="550"/>
                  </a:lnTo>
                  <a:lnTo>
                    <a:pt x="274" y="557"/>
                  </a:lnTo>
                  <a:lnTo>
                    <a:pt x="271" y="562"/>
                  </a:lnTo>
                  <a:lnTo>
                    <a:pt x="271" y="562"/>
                  </a:lnTo>
                  <a:lnTo>
                    <a:pt x="269" y="566"/>
                  </a:lnTo>
                  <a:lnTo>
                    <a:pt x="269" y="569"/>
                  </a:lnTo>
                  <a:lnTo>
                    <a:pt x="271" y="572"/>
                  </a:lnTo>
                  <a:lnTo>
                    <a:pt x="275" y="575"/>
                  </a:lnTo>
                  <a:lnTo>
                    <a:pt x="284" y="582"/>
                  </a:lnTo>
                  <a:lnTo>
                    <a:pt x="298" y="591"/>
                  </a:lnTo>
                  <a:lnTo>
                    <a:pt x="298" y="591"/>
                  </a:lnTo>
                  <a:lnTo>
                    <a:pt x="309" y="602"/>
                  </a:lnTo>
                  <a:lnTo>
                    <a:pt x="314" y="606"/>
                  </a:lnTo>
                  <a:lnTo>
                    <a:pt x="316" y="611"/>
                  </a:lnTo>
                  <a:lnTo>
                    <a:pt x="316" y="614"/>
                  </a:lnTo>
                  <a:lnTo>
                    <a:pt x="315" y="618"/>
                  </a:lnTo>
                  <a:lnTo>
                    <a:pt x="312" y="621"/>
                  </a:lnTo>
                  <a:lnTo>
                    <a:pt x="305" y="625"/>
                  </a:lnTo>
                  <a:lnTo>
                    <a:pt x="305" y="625"/>
                  </a:lnTo>
                  <a:lnTo>
                    <a:pt x="297" y="627"/>
                  </a:lnTo>
                  <a:lnTo>
                    <a:pt x="292" y="630"/>
                  </a:lnTo>
                  <a:lnTo>
                    <a:pt x="289" y="634"/>
                  </a:lnTo>
                  <a:lnTo>
                    <a:pt x="289" y="638"/>
                  </a:lnTo>
                  <a:lnTo>
                    <a:pt x="289" y="643"/>
                  </a:lnTo>
                  <a:lnTo>
                    <a:pt x="292" y="649"/>
                  </a:lnTo>
                  <a:lnTo>
                    <a:pt x="297" y="655"/>
                  </a:lnTo>
                  <a:lnTo>
                    <a:pt x="305" y="660"/>
                  </a:lnTo>
                  <a:lnTo>
                    <a:pt x="305" y="660"/>
                  </a:lnTo>
                  <a:lnTo>
                    <a:pt x="315" y="673"/>
                  </a:lnTo>
                  <a:lnTo>
                    <a:pt x="323" y="683"/>
                  </a:lnTo>
                  <a:lnTo>
                    <a:pt x="330" y="693"/>
                  </a:lnTo>
                  <a:lnTo>
                    <a:pt x="335" y="697"/>
                  </a:lnTo>
                  <a:lnTo>
                    <a:pt x="342" y="702"/>
                  </a:lnTo>
                  <a:lnTo>
                    <a:pt x="342" y="702"/>
                  </a:lnTo>
                  <a:lnTo>
                    <a:pt x="349" y="706"/>
                  </a:lnTo>
                  <a:lnTo>
                    <a:pt x="354" y="712"/>
                  </a:lnTo>
                  <a:lnTo>
                    <a:pt x="359" y="718"/>
                  </a:lnTo>
                  <a:lnTo>
                    <a:pt x="364" y="724"/>
                  </a:lnTo>
                  <a:lnTo>
                    <a:pt x="369" y="734"/>
                  </a:lnTo>
                  <a:lnTo>
                    <a:pt x="370" y="739"/>
                  </a:lnTo>
                  <a:lnTo>
                    <a:pt x="370" y="739"/>
                  </a:lnTo>
                  <a:lnTo>
                    <a:pt x="389" y="726"/>
                  </a:lnTo>
                  <a:lnTo>
                    <a:pt x="406" y="714"/>
                  </a:lnTo>
                  <a:lnTo>
                    <a:pt x="423" y="704"/>
                  </a:lnTo>
                  <a:lnTo>
                    <a:pt x="439" y="696"/>
                  </a:lnTo>
                  <a:lnTo>
                    <a:pt x="454" y="690"/>
                  </a:lnTo>
                  <a:lnTo>
                    <a:pt x="467" y="684"/>
                  </a:lnTo>
                  <a:lnTo>
                    <a:pt x="479" y="682"/>
                  </a:lnTo>
                  <a:lnTo>
                    <a:pt x="489" y="680"/>
                  </a:lnTo>
                  <a:lnTo>
                    <a:pt x="489" y="680"/>
                  </a:lnTo>
                  <a:lnTo>
                    <a:pt x="514" y="678"/>
                  </a:lnTo>
                  <a:lnTo>
                    <a:pt x="537" y="675"/>
                  </a:lnTo>
                  <a:lnTo>
                    <a:pt x="574" y="671"/>
                  </a:lnTo>
                  <a:lnTo>
                    <a:pt x="602" y="665"/>
                  </a:lnTo>
                  <a:lnTo>
                    <a:pt x="621" y="659"/>
                  </a:lnTo>
                  <a:lnTo>
                    <a:pt x="635" y="653"/>
                  </a:lnTo>
                  <a:lnTo>
                    <a:pt x="645" y="649"/>
                  </a:lnTo>
                  <a:lnTo>
                    <a:pt x="654" y="646"/>
                  </a:lnTo>
                  <a:lnTo>
                    <a:pt x="657" y="645"/>
                  </a:lnTo>
                  <a:lnTo>
                    <a:pt x="660" y="646"/>
                  </a:lnTo>
                  <a:lnTo>
                    <a:pt x="660" y="646"/>
                  </a:lnTo>
                  <a:lnTo>
                    <a:pt x="677" y="649"/>
                  </a:lnTo>
                  <a:lnTo>
                    <a:pt x="692" y="652"/>
                  </a:lnTo>
                  <a:lnTo>
                    <a:pt x="706" y="658"/>
                  </a:lnTo>
                  <a:lnTo>
                    <a:pt x="723" y="665"/>
                  </a:lnTo>
                  <a:lnTo>
                    <a:pt x="739" y="673"/>
                  </a:lnTo>
                  <a:lnTo>
                    <a:pt x="754" y="682"/>
                  </a:lnTo>
                  <a:lnTo>
                    <a:pt x="770" y="693"/>
                  </a:lnTo>
                  <a:lnTo>
                    <a:pt x="786" y="704"/>
                  </a:lnTo>
                  <a:lnTo>
                    <a:pt x="817" y="729"/>
                  </a:lnTo>
                  <a:lnTo>
                    <a:pt x="848" y="757"/>
                  </a:lnTo>
                  <a:lnTo>
                    <a:pt x="879" y="786"/>
                  </a:lnTo>
                  <a:lnTo>
                    <a:pt x="910" y="817"/>
                  </a:lnTo>
                  <a:lnTo>
                    <a:pt x="968" y="877"/>
                  </a:lnTo>
                  <a:lnTo>
                    <a:pt x="1022" y="933"/>
                  </a:lnTo>
                  <a:lnTo>
                    <a:pt x="1046" y="956"/>
                  </a:lnTo>
                  <a:lnTo>
                    <a:pt x="1069" y="977"/>
                  </a:lnTo>
                  <a:lnTo>
                    <a:pt x="1079" y="985"/>
                  </a:lnTo>
                  <a:lnTo>
                    <a:pt x="1090" y="992"/>
                  </a:lnTo>
                  <a:lnTo>
                    <a:pt x="1100" y="997"/>
                  </a:lnTo>
                  <a:lnTo>
                    <a:pt x="1109" y="1002"/>
                  </a:lnTo>
                  <a:lnTo>
                    <a:pt x="1109" y="1002"/>
                  </a:lnTo>
                  <a:lnTo>
                    <a:pt x="1120" y="1006"/>
                  </a:lnTo>
                  <a:lnTo>
                    <a:pt x="1130" y="1008"/>
                  </a:lnTo>
                  <a:lnTo>
                    <a:pt x="1140" y="1007"/>
                  </a:lnTo>
                  <a:lnTo>
                    <a:pt x="1149" y="1006"/>
                  </a:lnTo>
                  <a:lnTo>
                    <a:pt x="1159" y="1002"/>
                  </a:lnTo>
                  <a:lnTo>
                    <a:pt x="1168" y="997"/>
                  </a:lnTo>
                  <a:lnTo>
                    <a:pt x="1187" y="986"/>
                  </a:lnTo>
                  <a:lnTo>
                    <a:pt x="1206" y="974"/>
                  </a:lnTo>
                  <a:lnTo>
                    <a:pt x="1225" y="963"/>
                  </a:lnTo>
                  <a:lnTo>
                    <a:pt x="1236" y="958"/>
                  </a:lnTo>
                  <a:lnTo>
                    <a:pt x="1247" y="955"/>
                  </a:lnTo>
                  <a:lnTo>
                    <a:pt x="1259" y="953"/>
                  </a:lnTo>
                  <a:lnTo>
                    <a:pt x="1270" y="951"/>
                  </a:lnTo>
                  <a:lnTo>
                    <a:pt x="1270" y="951"/>
                  </a:lnTo>
                  <a:lnTo>
                    <a:pt x="1314" y="951"/>
                  </a:lnTo>
                  <a:lnTo>
                    <a:pt x="1351" y="953"/>
                  </a:lnTo>
                  <a:lnTo>
                    <a:pt x="1403" y="955"/>
                  </a:lnTo>
                  <a:lnTo>
                    <a:pt x="1403" y="955"/>
                  </a:lnTo>
                  <a:lnTo>
                    <a:pt x="1418" y="922"/>
                  </a:lnTo>
                  <a:lnTo>
                    <a:pt x="1426" y="870"/>
                  </a:lnTo>
                  <a:lnTo>
                    <a:pt x="1439" y="851"/>
                  </a:lnTo>
                  <a:lnTo>
                    <a:pt x="1439" y="851"/>
                  </a:lnTo>
                  <a:lnTo>
                    <a:pt x="1439" y="851"/>
                  </a:lnTo>
                  <a:lnTo>
                    <a:pt x="1439" y="851"/>
                  </a:lnTo>
                  <a:lnTo>
                    <a:pt x="1439" y="850"/>
                  </a:lnTo>
                  <a:lnTo>
                    <a:pt x="1442" y="847"/>
                  </a:lnTo>
                  <a:lnTo>
                    <a:pt x="1444" y="842"/>
                  </a:lnTo>
                  <a:lnTo>
                    <a:pt x="1444" y="841"/>
                  </a:lnTo>
                  <a:lnTo>
                    <a:pt x="1443" y="841"/>
                  </a:lnTo>
                  <a:lnTo>
                    <a:pt x="1443" y="841"/>
                  </a:lnTo>
                  <a:lnTo>
                    <a:pt x="1443" y="84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2" name="Freeform 100">
              <a:extLst>
                <a:ext uri="{FF2B5EF4-FFF2-40B4-BE49-F238E27FC236}">
                  <a16:creationId xmlns:a16="http://schemas.microsoft.com/office/drawing/2014/main" id="{1511BAD8-9DF5-3133-C087-F104A13500A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401928" y="3326820"/>
              <a:ext cx="1415580" cy="2206774"/>
            </a:xfrm>
            <a:custGeom>
              <a:avLst/>
              <a:gdLst/>
              <a:ahLst/>
              <a:cxnLst>
                <a:cxn ang="0">
                  <a:pos x="1756" y="1708"/>
                </a:cxn>
                <a:cxn ang="0">
                  <a:pos x="1782" y="1553"/>
                </a:cxn>
                <a:cxn ang="0">
                  <a:pos x="1704" y="1391"/>
                </a:cxn>
                <a:cxn ang="0">
                  <a:pos x="1649" y="1210"/>
                </a:cxn>
                <a:cxn ang="0">
                  <a:pos x="1613" y="918"/>
                </a:cxn>
                <a:cxn ang="0">
                  <a:pos x="1655" y="827"/>
                </a:cxn>
                <a:cxn ang="0">
                  <a:pos x="1586" y="721"/>
                </a:cxn>
                <a:cxn ang="0">
                  <a:pos x="1507" y="567"/>
                </a:cxn>
                <a:cxn ang="0">
                  <a:pos x="1537" y="377"/>
                </a:cxn>
                <a:cxn ang="0">
                  <a:pos x="1578" y="272"/>
                </a:cxn>
                <a:cxn ang="0">
                  <a:pos x="1467" y="217"/>
                </a:cxn>
                <a:cxn ang="0">
                  <a:pos x="1387" y="249"/>
                </a:cxn>
                <a:cxn ang="0">
                  <a:pos x="1484" y="433"/>
                </a:cxn>
                <a:cxn ang="0">
                  <a:pos x="1339" y="322"/>
                </a:cxn>
                <a:cxn ang="0">
                  <a:pos x="1372" y="73"/>
                </a:cxn>
                <a:cxn ang="0">
                  <a:pos x="1278" y="223"/>
                </a:cxn>
                <a:cxn ang="0">
                  <a:pos x="1241" y="456"/>
                </a:cxn>
                <a:cxn ang="0">
                  <a:pos x="1224" y="680"/>
                </a:cxn>
                <a:cxn ang="0">
                  <a:pos x="1382" y="811"/>
                </a:cxn>
                <a:cxn ang="0">
                  <a:pos x="1399" y="949"/>
                </a:cxn>
                <a:cxn ang="0">
                  <a:pos x="1326" y="853"/>
                </a:cxn>
                <a:cxn ang="0">
                  <a:pos x="1214" y="712"/>
                </a:cxn>
                <a:cxn ang="0">
                  <a:pos x="1116" y="960"/>
                </a:cxn>
                <a:cxn ang="0">
                  <a:pos x="925" y="1033"/>
                </a:cxn>
                <a:cxn ang="0">
                  <a:pos x="836" y="935"/>
                </a:cxn>
                <a:cxn ang="0">
                  <a:pos x="970" y="1007"/>
                </a:cxn>
                <a:cxn ang="0">
                  <a:pos x="1154" y="775"/>
                </a:cxn>
                <a:cxn ang="0">
                  <a:pos x="1193" y="398"/>
                </a:cxn>
                <a:cxn ang="0">
                  <a:pos x="1207" y="215"/>
                </a:cxn>
                <a:cxn ang="0">
                  <a:pos x="1211" y="48"/>
                </a:cxn>
                <a:cxn ang="0">
                  <a:pos x="1050" y="120"/>
                </a:cxn>
                <a:cxn ang="0">
                  <a:pos x="896" y="288"/>
                </a:cxn>
                <a:cxn ang="0">
                  <a:pos x="829" y="475"/>
                </a:cxn>
                <a:cxn ang="0">
                  <a:pos x="904" y="637"/>
                </a:cxn>
                <a:cxn ang="0">
                  <a:pos x="771" y="540"/>
                </a:cxn>
                <a:cxn ang="0">
                  <a:pos x="722" y="612"/>
                </a:cxn>
                <a:cxn ang="0">
                  <a:pos x="707" y="744"/>
                </a:cxn>
                <a:cxn ang="0">
                  <a:pos x="369" y="946"/>
                </a:cxn>
                <a:cxn ang="0">
                  <a:pos x="224" y="994"/>
                </a:cxn>
                <a:cxn ang="0">
                  <a:pos x="88" y="1177"/>
                </a:cxn>
                <a:cxn ang="0">
                  <a:pos x="15" y="1408"/>
                </a:cxn>
                <a:cxn ang="0">
                  <a:pos x="146" y="1590"/>
                </a:cxn>
                <a:cxn ang="0">
                  <a:pos x="153" y="1860"/>
                </a:cxn>
                <a:cxn ang="0">
                  <a:pos x="239" y="2018"/>
                </a:cxn>
                <a:cxn ang="0">
                  <a:pos x="101" y="2245"/>
                </a:cxn>
                <a:cxn ang="0">
                  <a:pos x="114" y="2393"/>
                </a:cxn>
                <a:cxn ang="0">
                  <a:pos x="223" y="2477"/>
                </a:cxn>
                <a:cxn ang="0">
                  <a:pos x="305" y="2606"/>
                </a:cxn>
                <a:cxn ang="0">
                  <a:pos x="456" y="2660"/>
                </a:cxn>
                <a:cxn ang="0">
                  <a:pos x="514" y="2508"/>
                </a:cxn>
                <a:cxn ang="0">
                  <a:pos x="582" y="2380"/>
                </a:cxn>
                <a:cxn ang="0">
                  <a:pos x="524" y="2356"/>
                </a:cxn>
                <a:cxn ang="0">
                  <a:pos x="611" y="2199"/>
                </a:cxn>
                <a:cxn ang="0">
                  <a:pos x="650" y="2273"/>
                </a:cxn>
                <a:cxn ang="0">
                  <a:pos x="863" y="2313"/>
                </a:cxn>
                <a:cxn ang="0">
                  <a:pos x="991" y="2166"/>
                </a:cxn>
                <a:cxn ang="0">
                  <a:pos x="1124" y="1985"/>
                </a:cxn>
                <a:cxn ang="0">
                  <a:pos x="1350" y="2010"/>
                </a:cxn>
                <a:cxn ang="0">
                  <a:pos x="1536" y="2027"/>
                </a:cxn>
                <a:cxn ang="0">
                  <a:pos x="1655" y="2018"/>
                </a:cxn>
                <a:cxn ang="0">
                  <a:pos x="1739" y="1914"/>
                </a:cxn>
              </a:cxnLst>
              <a:rect l="0" t="0" r="r" b="b"/>
              <a:pathLst>
                <a:path w="1803" h="2669">
                  <a:moveTo>
                    <a:pt x="1677" y="1810"/>
                  </a:moveTo>
                  <a:lnTo>
                    <a:pt x="1677" y="1810"/>
                  </a:lnTo>
                  <a:lnTo>
                    <a:pt x="1685" y="1807"/>
                  </a:lnTo>
                  <a:lnTo>
                    <a:pt x="1691" y="1806"/>
                  </a:lnTo>
                  <a:lnTo>
                    <a:pt x="1697" y="1805"/>
                  </a:lnTo>
                  <a:lnTo>
                    <a:pt x="1704" y="1802"/>
                  </a:lnTo>
                  <a:lnTo>
                    <a:pt x="1704" y="1802"/>
                  </a:lnTo>
                  <a:lnTo>
                    <a:pt x="1707" y="1798"/>
                  </a:lnTo>
                  <a:lnTo>
                    <a:pt x="1710" y="1795"/>
                  </a:lnTo>
                  <a:lnTo>
                    <a:pt x="1711" y="1789"/>
                  </a:lnTo>
                  <a:lnTo>
                    <a:pt x="1712" y="1783"/>
                  </a:lnTo>
                  <a:lnTo>
                    <a:pt x="1713" y="1771"/>
                  </a:lnTo>
                  <a:lnTo>
                    <a:pt x="1715" y="1758"/>
                  </a:lnTo>
                  <a:lnTo>
                    <a:pt x="1715" y="1758"/>
                  </a:lnTo>
                  <a:lnTo>
                    <a:pt x="1716" y="1752"/>
                  </a:lnTo>
                  <a:lnTo>
                    <a:pt x="1719" y="1748"/>
                  </a:lnTo>
                  <a:lnTo>
                    <a:pt x="1726" y="1738"/>
                  </a:lnTo>
                  <a:lnTo>
                    <a:pt x="1733" y="1731"/>
                  </a:lnTo>
                  <a:lnTo>
                    <a:pt x="1741" y="1725"/>
                  </a:lnTo>
                  <a:lnTo>
                    <a:pt x="1749" y="1717"/>
                  </a:lnTo>
                  <a:lnTo>
                    <a:pt x="1756" y="1708"/>
                  </a:lnTo>
                  <a:lnTo>
                    <a:pt x="1759" y="1704"/>
                  </a:lnTo>
                  <a:lnTo>
                    <a:pt x="1760" y="1699"/>
                  </a:lnTo>
                  <a:lnTo>
                    <a:pt x="1761" y="1693"/>
                  </a:lnTo>
                  <a:lnTo>
                    <a:pt x="1762" y="1688"/>
                  </a:lnTo>
                  <a:lnTo>
                    <a:pt x="1762" y="1688"/>
                  </a:lnTo>
                  <a:lnTo>
                    <a:pt x="1761" y="1676"/>
                  </a:lnTo>
                  <a:lnTo>
                    <a:pt x="1758" y="1666"/>
                  </a:lnTo>
                  <a:lnTo>
                    <a:pt x="1754" y="1657"/>
                  </a:lnTo>
                  <a:lnTo>
                    <a:pt x="1750" y="1649"/>
                  </a:lnTo>
                  <a:lnTo>
                    <a:pt x="1741" y="1634"/>
                  </a:lnTo>
                  <a:lnTo>
                    <a:pt x="1737" y="1626"/>
                  </a:lnTo>
                  <a:lnTo>
                    <a:pt x="1736" y="1619"/>
                  </a:lnTo>
                  <a:lnTo>
                    <a:pt x="1736" y="1619"/>
                  </a:lnTo>
                  <a:lnTo>
                    <a:pt x="1737" y="1607"/>
                  </a:lnTo>
                  <a:lnTo>
                    <a:pt x="1739" y="1598"/>
                  </a:lnTo>
                  <a:lnTo>
                    <a:pt x="1743" y="1590"/>
                  </a:lnTo>
                  <a:lnTo>
                    <a:pt x="1746" y="1583"/>
                  </a:lnTo>
                  <a:lnTo>
                    <a:pt x="1752" y="1577"/>
                  </a:lnTo>
                  <a:lnTo>
                    <a:pt x="1758" y="1573"/>
                  </a:lnTo>
                  <a:lnTo>
                    <a:pt x="1769" y="1562"/>
                  </a:lnTo>
                  <a:lnTo>
                    <a:pt x="1782" y="1553"/>
                  </a:lnTo>
                  <a:lnTo>
                    <a:pt x="1788" y="1547"/>
                  </a:lnTo>
                  <a:lnTo>
                    <a:pt x="1792" y="1542"/>
                  </a:lnTo>
                  <a:lnTo>
                    <a:pt x="1797" y="1534"/>
                  </a:lnTo>
                  <a:lnTo>
                    <a:pt x="1800" y="1525"/>
                  </a:lnTo>
                  <a:lnTo>
                    <a:pt x="1803" y="1515"/>
                  </a:lnTo>
                  <a:lnTo>
                    <a:pt x="1803" y="1504"/>
                  </a:lnTo>
                  <a:lnTo>
                    <a:pt x="1803" y="1504"/>
                  </a:lnTo>
                  <a:lnTo>
                    <a:pt x="1802" y="1483"/>
                  </a:lnTo>
                  <a:lnTo>
                    <a:pt x="1799" y="1465"/>
                  </a:lnTo>
                  <a:lnTo>
                    <a:pt x="1797" y="1447"/>
                  </a:lnTo>
                  <a:lnTo>
                    <a:pt x="1795" y="1430"/>
                  </a:lnTo>
                  <a:lnTo>
                    <a:pt x="1795" y="1430"/>
                  </a:lnTo>
                  <a:lnTo>
                    <a:pt x="1784" y="1430"/>
                  </a:lnTo>
                  <a:lnTo>
                    <a:pt x="1771" y="1428"/>
                  </a:lnTo>
                  <a:lnTo>
                    <a:pt x="1756" y="1423"/>
                  </a:lnTo>
                  <a:lnTo>
                    <a:pt x="1739" y="1418"/>
                  </a:lnTo>
                  <a:lnTo>
                    <a:pt x="1726" y="1412"/>
                  </a:lnTo>
                  <a:lnTo>
                    <a:pt x="1714" y="1405"/>
                  </a:lnTo>
                  <a:lnTo>
                    <a:pt x="1710" y="1400"/>
                  </a:lnTo>
                  <a:lnTo>
                    <a:pt x="1706" y="1395"/>
                  </a:lnTo>
                  <a:lnTo>
                    <a:pt x="1704" y="1391"/>
                  </a:lnTo>
                  <a:lnTo>
                    <a:pt x="1704" y="1386"/>
                  </a:lnTo>
                  <a:lnTo>
                    <a:pt x="1704" y="1386"/>
                  </a:lnTo>
                  <a:lnTo>
                    <a:pt x="1704" y="1382"/>
                  </a:lnTo>
                  <a:lnTo>
                    <a:pt x="1705" y="1377"/>
                  </a:lnTo>
                  <a:lnTo>
                    <a:pt x="1710" y="1369"/>
                  </a:lnTo>
                  <a:lnTo>
                    <a:pt x="1714" y="1362"/>
                  </a:lnTo>
                  <a:lnTo>
                    <a:pt x="1719" y="1357"/>
                  </a:lnTo>
                  <a:lnTo>
                    <a:pt x="1719" y="1357"/>
                  </a:lnTo>
                  <a:lnTo>
                    <a:pt x="1715" y="1287"/>
                  </a:lnTo>
                  <a:lnTo>
                    <a:pt x="1715" y="1287"/>
                  </a:lnTo>
                  <a:lnTo>
                    <a:pt x="1715" y="1287"/>
                  </a:lnTo>
                  <a:lnTo>
                    <a:pt x="1692" y="1273"/>
                  </a:lnTo>
                  <a:lnTo>
                    <a:pt x="1681" y="1267"/>
                  </a:lnTo>
                  <a:lnTo>
                    <a:pt x="1670" y="1259"/>
                  </a:lnTo>
                  <a:lnTo>
                    <a:pt x="1661" y="1249"/>
                  </a:lnTo>
                  <a:lnTo>
                    <a:pt x="1658" y="1244"/>
                  </a:lnTo>
                  <a:lnTo>
                    <a:pt x="1654" y="1238"/>
                  </a:lnTo>
                  <a:lnTo>
                    <a:pt x="1652" y="1232"/>
                  </a:lnTo>
                  <a:lnTo>
                    <a:pt x="1650" y="1225"/>
                  </a:lnTo>
                  <a:lnTo>
                    <a:pt x="1649" y="1218"/>
                  </a:lnTo>
                  <a:lnTo>
                    <a:pt x="1649" y="1210"/>
                  </a:lnTo>
                  <a:lnTo>
                    <a:pt x="1649" y="1210"/>
                  </a:lnTo>
                  <a:lnTo>
                    <a:pt x="1649" y="1111"/>
                  </a:lnTo>
                  <a:lnTo>
                    <a:pt x="1649" y="1111"/>
                  </a:lnTo>
                  <a:lnTo>
                    <a:pt x="1647" y="1100"/>
                  </a:lnTo>
                  <a:lnTo>
                    <a:pt x="1645" y="1091"/>
                  </a:lnTo>
                  <a:lnTo>
                    <a:pt x="1643" y="1085"/>
                  </a:lnTo>
                  <a:lnTo>
                    <a:pt x="1638" y="1080"/>
                  </a:lnTo>
                  <a:lnTo>
                    <a:pt x="1628" y="1072"/>
                  </a:lnTo>
                  <a:lnTo>
                    <a:pt x="1622" y="1066"/>
                  </a:lnTo>
                  <a:lnTo>
                    <a:pt x="1615" y="1059"/>
                  </a:lnTo>
                  <a:lnTo>
                    <a:pt x="1615" y="1059"/>
                  </a:lnTo>
                  <a:lnTo>
                    <a:pt x="1612" y="1050"/>
                  </a:lnTo>
                  <a:lnTo>
                    <a:pt x="1608" y="1034"/>
                  </a:lnTo>
                  <a:lnTo>
                    <a:pt x="1600" y="992"/>
                  </a:lnTo>
                  <a:lnTo>
                    <a:pt x="1590" y="935"/>
                  </a:lnTo>
                  <a:lnTo>
                    <a:pt x="1590" y="935"/>
                  </a:lnTo>
                  <a:lnTo>
                    <a:pt x="1590" y="929"/>
                  </a:lnTo>
                  <a:lnTo>
                    <a:pt x="1593" y="925"/>
                  </a:lnTo>
                  <a:lnTo>
                    <a:pt x="1597" y="921"/>
                  </a:lnTo>
                  <a:lnTo>
                    <a:pt x="1603" y="920"/>
                  </a:lnTo>
                  <a:lnTo>
                    <a:pt x="1613" y="918"/>
                  </a:lnTo>
                  <a:lnTo>
                    <a:pt x="1623" y="916"/>
                  </a:lnTo>
                  <a:lnTo>
                    <a:pt x="1623" y="916"/>
                  </a:lnTo>
                  <a:lnTo>
                    <a:pt x="1628" y="911"/>
                  </a:lnTo>
                  <a:lnTo>
                    <a:pt x="1634" y="905"/>
                  </a:lnTo>
                  <a:lnTo>
                    <a:pt x="1637" y="900"/>
                  </a:lnTo>
                  <a:lnTo>
                    <a:pt x="1642" y="893"/>
                  </a:lnTo>
                  <a:lnTo>
                    <a:pt x="1644" y="885"/>
                  </a:lnTo>
                  <a:lnTo>
                    <a:pt x="1646" y="878"/>
                  </a:lnTo>
                  <a:lnTo>
                    <a:pt x="1647" y="871"/>
                  </a:lnTo>
                  <a:lnTo>
                    <a:pt x="1649" y="865"/>
                  </a:lnTo>
                  <a:lnTo>
                    <a:pt x="1649" y="865"/>
                  </a:lnTo>
                  <a:lnTo>
                    <a:pt x="1652" y="865"/>
                  </a:lnTo>
                  <a:lnTo>
                    <a:pt x="1649" y="857"/>
                  </a:lnTo>
                  <a:lnTo>
                    <a:pt x="1649" y="857"/>
                  </a:lnTo>
                  <a:lnTo>
                    <a:pt x="1649" y="857"/>
                  </a:lnTo>
                  <a:lnTo>
                    <a:pt x="1647" y="851"/>
                  </a:lnTo>
                  <a:lnTo>
                    <a:pt x="1646" y="845"/>
                  </a:lnTo>
                  <a:lnTo>
                    <a:pt x="1645" y="835"/>
                  </a:lnTo>
                  <a:lnTo>
                    <a:pt x="1645" y="835"/>
                  </a:lnTo>
                  <a:lnTo>
                    <a:pt x="1651" y="832"/>
                  </a:lnTo>
                  <a:lnTo>
                    <a:pt x="1655" y="827"/>
                  </a:lnTo>
                  <a:lnTo>
                    <a:pt x="1659" y="822"/>
                  </a:lnTo>
                  <a:lnTo>
                    <a:pt x="1661" y="818"/>
                  </a:lnTo>
                  <a:lnTo>
                    <a:pt x="1662" y="812"/>
                  </a:lnTo>
                  <a:lnTo>
                    <a:pt x="1662" y="806"/>
                  </a:lnTo>
                  <a:lnTo>
                    <a:pt x="1663" y="791"/>
                  </a:lnTo>
                  <a:lnTo>
                    <a:pt x="1663" y="791"/>
                  </a:lnTo>
                  <a:lnTo>
                    <a:pt x="1662" y="783"/>
                  </a:lnTo>
                  <a:lnTo>
                    <a:pt x="1661" y="776"/>
                  </a:lnTo>
                  <a:lnTo>
                    <a:pt x="1660" y="771"/>
                  </a:lnTo>
                  <a:lnTo>
                    <a:pt x="1658" y="765"/>
                  </a:lnTo>
                  <a:lnTo>
                    <a:pt x="1652" y="755"/>
                  </a:lnTo>
                  <a:lnTo>
                    <a:pt x="1645" y="746"/>
                  </a:lnTo>
                  <a:lnTo>
                    <a:pt x="1629" y="733"/>
                  </a:lnTo>
                  <a:lnTo>
                    <a:pt x="1622" y="726"/>
                  </a:lnTo>
                  <a:lnTo>
                    <a:pt x="1615" y="718"/>
                  </a:lnTo>
                  <a:lnTo>
                    <a:pt x="1615" y="718"/>
                  </a:lnTo>
                  <a:lnTo>
                    <a:pt x="1609" y="717"/>
                  </a:lnTo>
                  <a:lnTo>
                    <a:pt x="1605" y="719"/>
                  </a:lnTo>
                  <a:lnTo>
                    <a:pt x="1598" y="720"/>
                  </a:lnTo>
                  <a:lnTo>
                    <a:pt x="1593" y="721"/>
                  </a:lnTo>
                  <a:lnTo>
                    <a:pt x="1586" y="721"/>
                  </a:lnTo>
                  <a:lnTo>
                    <a:pt x="1586" y="721"/>
                  </a:lnTo>
                  <a:lnTo>
                    <a:pt x="1578" y="721"/>
                  </a:lnTo>
                  <a:lnTo>
                    <a:pt x="1571" y="719"/>
                  </a:lnTo>
                  <a:lnTo>
                    <a:pt x="1563" y="715"/>
                  </a:lnTo>
                  <a:lnTo>
                    <a:pt x="1554" y="711"/>
                  </a:lnTo>
                  <a:lnTo>
                    <a:pt x="1546" y="706"/>
                  </a:lnTo>
                  <a:lnTo>
                    <a:pt x="1537" y="699"/>
                  </a:lnTo>
                  <a:lnTo>
                    <a:pt x="1521" y="685"/>
                  </a:lnTo>
                  <a:lnTo>
                    <a:pt x="1506" y="671"/>
                  </a:lnTo>
                  <a:lnTo>
                    <a:pt x="1500" y="661"/>
                  </a:lnTo>
                  <a:lnTo>
                    <a:pt x="1494" y="653"/>
                  </a:lnTo>
                  <a:lnTo>
                    <a:pt x="1490" y="645"/>
                  </a:lnTo>
                  <a:lnTo>
                    <a:pt x="1486" y="637"/>
                  </a:lnTo>
                  <a:lnTo>
                    <a:pt x="1484" y="630"/>
                  </a:lnTo>
                  <a:lnTo>
                    <a:pt x="1483" y="622"/>
                  </a:lnTo>
                  <a:lnTo>
                    <a:pt x="1483" y="622"/>
                  </a:lnTo>
                  <a:lnTo>
                    <a:pt x="1484" y="607"/>
                  </a:lnTo>
                  <a:lnTo>
                    <a:pt x="1487" y="593"/>
                  </a:lnTo>
                  <a:lnTo>
                    <a:pt x="1492" y="583"/>
                  </a:lnTo>
                  <a:lnTo>
                    <a:pt x="1499" y="574"/>
                  </a:lnTo>
                  <a:lnTo>
                    <a:pt x="1507" y="567"/>
                  </a:lnTo>
                  <a:lnTo>
                    <a:pt x="1515" y="561"/>
                  </a:lnTo>
                  <a:lnTo>
                    <a:pt x="1535" y="551"/>
                  </a:lnTo>
                  <a:lnTo>
                    <a:pt x="1553" y="539"/>
                  </a:lnTo>
                  <a:lnTo>
                    <a:pt x="1562" y="534"/>
                  </a:lnTo>
                  <a:lnTo>
                    <a:pt x="1570" y="526"/>
                  </a:lnTo>
                  <a:lnTo>
                    <a:pt x="1576" y="516"/>
                  </a:lnTo>
                  <a:lnTo>
                    <a:pt x="1582" y="506"/>
                  </a:lnTo>
                  <a:lnTo>
                    <a:pt x="1585" y="492"/>
                  </a:lnTo>
                  <a:lnTo>
                    <a:pt x="1586" y="476"/>
                  </a:lnTo>
                  <a:lnTo>
                    <a:pt x="1586" y="476"/>
                  </a:lnTo>
                  <a:lnTo>
                    <a:pt x="1585" y="466"/>
                  </a:lnTo>
                  <a:lnTo>
                    <a:pt x="1584" y="455"/>
                  </a:lnTo>
                  <a:lnTo>
                    <a:pt x="1581" y="446"/>
                  </a:lnTo>
                  <a:lnTo>
                    <a:pt x="1578" y="438"/>
                  </a:lnTo>
                  <a:lnTo>
                    <a:pt x="1574" y="431"/>
                  </a:lnTo>
                  <a:lnTo>
                    <a:pt x="1570" y="423"/>
                  </a:lnTo>
                  <a:lnTo>
                    <a:pt x="1560" y="410"/>
                  </a:lnTo>
                  <a:lnTo>
                    <a:pt x="1551" y="399"/>
                  </a:lnTo>
                  <a:lnTo>
                    <a:pt x="1543" y="387"/>
                  </a:lnTo>
                  <a:lnTo>
                    <a:pt x="1539" y="383"/>
                  </a:lnTo>
                  <a:lnTo>
                    <a:pt x="1537" y="377"/>
                  </a:lnTo>
                  <a:lnTo>
                    <a:pt x="1536" y="371"/>
                  </a:lnTo>
                  <a:lnTo>
                    <a:pt x="1535" y="366"/>
                  </a:lnTo>
                  <a:lnTo>
                    <a:pt x="1535" y="366"/>
                  </a:lnTo>
                  <a:lnTo>
                    <a:pt x="1536" y="359"/>
                  </a:lnTo>
                  <a:lnTo>
                    <a:pt x="1537" y="354"/>
                  </a:lnTo>
                  <a:lnTo>
                    <a:pt x="1540" y="351"/>
                  </a:lnTo>
                  <a:lnTo>
                    <a:pt x="1544" y="347"/>
                  </a:lnTo>
                  <a:lnTo>
                    <a:pt x="1553" y="344"/>
                  </a:lnTo>
                  <a:lnTo>
                    <a:pt x="1563" y="339"/>
                  </a:lnTo>
                  <a:lnTo>
                    <a:pt x="1568" y="337"/>
                  </a:lnTo>
                  <a:lnTo>
                    <a:pt x="1573" y="335"/>
                  </a:lnTo>
                  <a:lnTo>
                    <a:pt x="1577" y="331"/>
                  </a:lnTo>
                  <a:lnTo>
                    <a:pt x="1581" y="326"/>
                  </a:lnTo>
                  <a:lnTo>
                    <a:pt x="1584" y="320"/>
                  </a:lnTo>
                  <a:lnTo>
                    <a:pt x="1586" y="313"/>
                  </a:lnTo>
                  <a:lnTo>
                    <a:pt x="1586" y="303"/>
                  </a:lnTo>
                  <a:lnTo>
                    <a:pt x="1586" y="292"/>
                  </a:lnTo>
                  <a:lnTo>
                    <a:pt x="1586" y="292"/>
                  </a:lnTo>
                  <a:lnTo>
                    <a:pt x="1584" y="284"/>
                  </a:lnTo>
                  <a:lnTo>
                    <a:pt x="1582" y="278"/>
                  </a:lnTo>
                  <a:lnTo>
                    <a:pt x="1578" y="272"/>
                  </a:lnTo>
                  <a:lnTo>
                    <a:pt x="1574" y="269"/>
                  </a:lnTo>
                  <a:lnTo>
                    <a:pt x="1568" y="265"/>
                  </a:lnTo>
                  <a:lnTo>
                    <a:pt x="1562" y="262"/>
                  </a:lnTo>
                  <a:lnTo>
                    <a:pt x="1550" y="257"/>
                  </a:lnTo>
                  <a:lnTo>
                    <a:pt x="1537" y="253"/>
                  </a:lnTo>
                  <a:lnTo>
                    <a:pt x="1531" y="251"/>
                  </a:lnTo>
                  <a:lnTo>
                    <a:pt x="1527" y="247"/>
                  </a:lnTo>
                  <a:lnTo>
                    <a:pt x="1522" y="244"/>
                  </a:lnTo>
                  <a:lnTo>
                    <a:pt x="1519" y="239"/>
                  </a:lnTo>
                  <a:lnTo>
                    <a:pt x="1516" y="233"/>
                  </a:lnTo>
                  <a:lnTo>
                    <a:pt x="1516" y="226"/>
                  </a:lnTo>
                  <a:lnTo>
                    <a:pt x="1516" y="226"/>
                  </a:lnTo>
                  <a:lnTo>
                    <a:pt x="1515" y="213"/>
                  </a:lnTo>
                  <a:lnTo>
                    <a:pt x="1516" y="207"/>
                  </a:lnTo>
                  <a:lnTo>
                    <a:pt x="1520" y="200"/>
                  </a:lnTo>
                  <a:lnTo>
                    <a:pt x="1520" y="200"/>
                  </a:lnTo>
                  <a:lnTo>
                    <a:pt x="1502" y="203"/>
                  </a:lnTo>
                  <a:lnTo>
                    <a:pt x="1485" y="207"/>
                  </a:lnTo>
                  <a:lnTo>
                    <a:pt x="1478" y="210"/>
                  </a:lnTo>
                  <a:lnTo>
                    <a:pt x="1471" y="213"/>
                  </a:lnTo>
                  <a:lnTo>
                    <a:pt x="1467" y="217"/>
                  </a:lnTo>
                  <a:lnTo>
                    <a:pt x="1464" y="223"/>
                  </a:lnTo>
                  <a:lnTo>
                    <a:pt x="1464" y="223"/>
                  </a:lnTo>
                  <a:lnTo>
                    <a:pt x="1476" y="234"/>
                  </a:lnTo>
                  <a:lnTo>
                    <a:pt x="1484" y="245"/>
                  </a:lnTo>
                  <a:lnTo>
                    <a:pt x="1490" y="254"/>
                  </a:lnTo>
                  <a:lnTo>
                    <a:pt x="1492" y="261"/>
                  </a:lnTo>
                  <a:lnTo>
                    <a:pt x="1493" y="268"/>
                  </a:lnTo>
                  <a:lnTo>
                    <a:pt x="1492" y="271"/>
                  </a:lnTo>
                  <a:lnTo>
                    <a:pt x="1490" y="274"/>
                  </a:lnTo>
                  <a:lnTo>
                    <a:pt x="1484" y="275"/>
                  </a:lnTo>
                  <a:lnTo>
                    <a:pt x="1478" y="275"/>
                  </a:lnTo>
                  <a:lnTo>
                    <a:pt x="1470" y="272"/>
                  </a:lnTo>
                  <a:lnTo>
                    <a:pt x="1461" y="269"/>
                  </a:lnTo>
                  <a:lnTo>
                    <a:pt x="1451" y="264"/>
                  </a:lnTo>
                  <a:lnTo>
                    <a:pt x="1439" y="257"/>
                  </a:lnTo>
                  <a:lnTo>
                    <a:pt x="1428" y="249"/>
                  </a:lnTo>
                  <a:lnTo>
                    <a:pt x="1415" y="240"/>
                  </a:lnTo>
                  <a:lnTo>
                    <a:pt x="1402" y="230"/>
                  </a:lnTo>
                  <a:lnTo>
                    <a:pt x="1402" y="230"/>
                  </a:lnTo>
                  <a:lnTo>
                    <a:pt x="1395" y="239"/>
                  </a:lnTo>
                  <a:lnTo>
                    <a:pt x="1387" y="249"/>
                  </a:lnTo>
                  <a:lnTo>
                    <a:pt x="1383" y="255"/>
                  </a:lnTo>
                  <a:lnTo>
                    <a:pt x="1379" y="262"/>
                  </a:lnTo>
                  <a:lnTo>
                    <a:pt x="1377" y="269"/>
                  </a:lnTo>
                  <a:lnTo>
                    <a:pt x="1376" y="276"/>
                  </a:lnTo>
                  <a:lnTo>
                    <a:pt x="1376" y="284"/>
                  </a:lnTo>
                  <a:lnTo>
                    <a:pt x="1379" y="292"/>
                  </a:lnTo>
                  <a:lnTo>
                    <a:pt x="1384" y="301"/>
                  </a:lnTo>
                  <a:lnTo>
                    <a:pt x="1391" y="310"/>
                  </a:lnTo>
                  <a:lnTo>
                    <a:pt x="1401" y="320"/>
                  </a:lnTo>
                  <a:lnTo>
                    <a:pt x="1415" y="329"/>
                  </a:lnTo>
                  <a:lnTo>
                    <a:pt x="1432" y="339"/>
                  </a:lnTo>
                  <a:lnTo>
                    <a:pt x="1454" y="351"/>
                  </a:lnTo>
                  <a:lnTo>
                    <a:pt x="1454" y="351"/>
                  </a:lnTo>
                  <a:lnTo>
                    <a:pt x="1462" y="362"/>
                  </a:lnTo>
                  <a:lnTo>
                    <a:pt x="1469" y="375"/>
                  </a:lnTo>
                  <a:lnTo>
                    <a:pt x="1477" y="390"/>
                  </a:lnTo>
                  <a:lnTo>
                    <a:pt x="1483" y="405"/>
                  </a:lnTo>
                  <a:lnTo>
                    <a:pt x="1485" y="413"/>
                  </a:lnTo>
                  <a:lnTo>
                    <a:pt x="1486" y="420"/>
                  </a:lnTo>
                  <a:lnTo>
                    <a:pt x="1486" y="427"/>
                  </a:lnTo>
                  <a:lnTo>
                    <a:pt x="1484" y="433"/>
                  </a:lnTo>
                  <a:lnTo>
                    <a:pt x="1482" y="438"/>
                  </a:lnTo>
                  <a:lnTo>
                    <a:pt x="1476" y="443"/>
                  </a:lnTo>
                  <a:lnTo>
                    <a:pt x="1476" y="443"/>
                  </a:lnTo>
                  <a:lnTo>
                    <a:pt x="1468" y="437"/>
                  </a:lnTo>
                  <a:lnTo>
                    <a:pt x="1462" y="430"/>
                  </a:lnTo>
                  <a:lnTo>
                    <a:pt x="1456" y="423"/>
                  </a:lnTo>
                  <a:lnTo>
                    <a:pt x="1452" y="414"/>
                  </a:lnTo>
                  <a:lnTo>
                    <a:pt x="1441" y="396"/>
                  </a:lnTo>
                  <a:lnTo>
                    <a:pt x="1436" y="387"/>
                  </a:lnTo>
                  <a:lnTo>
                    <a:pt x="1428" y="379"/>
                  </a:lnTo>
                  <a:lnTo>
                    <a:pt x="1428" y="379"/>
                  </a:lnTo>
                  <a:lnTo>
                    <a:pt x="1418" y="379"/>
                  </a:lnTo>
                  <a:lnTo>
                    <a:pt x="1409" y="378"/>
                  </a:lnTo>
                  <a:lnTo>
                    <a:pt x="1401" y="375"/>
                  </a:lnTo>
                  <a:lnTo>
                    <a:pt x="1392" y="372"/>
                  </a:lnTo>
                  <a:lnTo>
                    <a:pt x="1385" y="368"/>
                  </a:lnTo>
                  <a:lnTo>
                    <a:pt x="1377" y="363"/>
                  </a:lnTo>
                  <a:lnTo>
                    <a:pt x="1364" y="354"/>
                  </a:lnTo>
                  <a:lnTo>
                    <a:pt x="1354" y="343"/>
                  </a:lnTo>
                  <a:lnTo>
                    <a:pt x="1345" y="332"/>
                  </a:lnTo>
                  <a:lnTo>
                    <a:pt x="1339" y="322"/>
                  </a:lnTo>
                  <a:lnTo>
                    <a:pt x="1336" y="314"/>
                  </a:lnTo>
                  <a:lnTo>
                    <a:pt x="1336" y="314"/>
                  </a:lnTo>
                  <a:lnTo>
                    <a:pt x="1336" y="303"/>
                  </a:lnTo>
                  <a:lnTo>
                    <a:pt x="1337" y="294"/>
                  </a:lnTo>
                  <a:lnTo>
                    <a:pt x="1339" y="276"/>
                  </a:lnTo>
                  <a:lnTo>
                    <a:pt x="1344" y="260"/>
                  </a:lnTo>
                  <a:lnTo>
                    <a:pt x="1350" y="244"/>
                  </a:lnTo>
                  <a:lnTo>
                    <a:pt x="1357" y="229"/>
                  </a:lnTo>
                  <a:lnTo>
                    <a:pt x="1365" y="214"/>
                  </a:lnTo>
                  <a:lnTo>
                    <a:pt x="1372" y="198"/>
                  </a:lnTo>
                  <a:lnTo>
                    <a:pt x="1380" y="181"/>
                  </a:lnTo>
                  <a:lnTo>
                    <a:pt x="1380" y="181"/>
                  </a:lnTo>
                  <a:lnTo>
                    <a:pt x="1382" y="173"/>
                  </a:lnTo>
                  <a:lnTo>
                    <a:pt x="1384" y="152"/>
                  </a:lnTo>
                  <a:lnTo>
                    <a:pt x="1385" y="135"/>
                  </a:lnTo>
                  <a:lnTo>
                    <a:pt x="1385" y="118"/>
                  </a:lnTo>
                  <a:lnTo>
                    <a:pt x="1384" y="99"/>
                  </a:lnTo>
                  <a:lnTo>
                    <a:pt x="1380" y="79"/>
                  </a:lnTo>
                  <a:lnTo>
                    <a:pt x="1380" y="79"/>
                  </a:lnTo>
                  <a:lnTo>
                    <a:pt x="1376" y="76"/>
                  </a:lnTo>
                  <a:lnTo>
                    <a:pt x="1372" y="73"/>
                  </a:lnTo>
                  <a:lnTo>
                    <a:pt x="1369" y="73"/>
                  </a:lnTo>
                  <a:lnTo>
                    <a:pt x="1365" y="73"/>
                  </a:lnTo>
                  <a:lnTo>
                    <a:pt x="1363" y="74"/>
                  </a:lnTo>
                  <a:lnTo>
                    <a:pt x="1360" y="77"/>
                  </a:lnTo>
                  <a:lnTo>
                    <a:pt x="1356" y="84"/>
                  </a:lnTo>
                  <a:lnTo>
                    <a:pt x="1353" y="93"/>
                  </a:lnTo>
                  <a:lnTo>
                    <a:pt x="1350" y="104"/>
                  </a:lnTo>
                  <a:lnTo>
                    <a:pt x="1346" y="132"/>
                  </a:lnTo>
                  <a:lnTo>
                    <a:pt x="1342" y="162"/>
                  </a:lnTo>
                  <a:lnTo>
                    <a:pt x="1340" y="176"/>
                  </a:lnTo>
                  <a:lnTo>
                    <a:pt x="1338" y="187"/>
                  </a:lnTo>
                  <a:lnTo>
                    <a:pt x="1334" y="198"/>
                  </a:lnTo>
                  <a:lnTo>
                    <a:pt x="1330" y="206"/>
                  </a:lnTo>
                  <a:lnTo>
                    <a:pt x="1327" y="208"/>
                  </a:lnTo>
                  <a:lnTo>
                    <a:pt x="1325" y="210"/>
                  </a:lnTo>
                  <a:lnTo>
                    <a:pt x="1322" y="211"/>
                  </a:lnTo>
                  <a:lnTo>
                    <a:pt x="1318" y="211"/>
                  </a:lnTo>
                  <a:lnTo>
                    <a:pt x="1318" y="211"/>
                  </a:lnTo>
                  <a:lnTo>
                    <a:pt x="1303" y="215"/>
                  </a:lnTo>
                  <a:lnTo>
                    <a:pt x="1290" y="218"/>
                  </a:lnTo>
                  <a:lnTo>
                    <a:pt x="1278" y="223"/>
                  </a:lnTo>
                  <a:lnTo>
                    <a:pt x="1269" y="226"/>
                  </a:lnTo>
                  <a:lnTo>
                    <a:pt x="1261" y="231"/>
                  </a:lnTo>
                  <a:lnTo>
                    <a:pt x="1254" y="237"/>
                  </a:lnTo>
                  <a:lnTo>
                    <a:pt x="1248" y="241"/>
                  </a:lnTo>
                  <a:lnTo>
                    <a:pt x="1242" y="246"/>
                  </a:lnTo>
                  <a:lnTo>
                    <a:pt x="1239" y="252"/>
                  </a:lnTo>
                  <a:lnTo>
                    <a:pt x="1235" y="257"/>
                  </a:lnTo>
                  <a:lnTo>
                    <a:pt x="1232" y="269"/>
                  </a:lnTo>
                  <a:lnTo>
                    <a:pt x="1229" y="283"/>
                  </a:lnTo>
                  <a:lnTo>
                    <a:pt x="1226" y="295"/>
                  </a:lnTo>
                  <a:lnTo>
                    <a:pt x="1226" y="295"/>
                  </a:lnTo>
                  <a:lnTo>
                    <a:pt x="1224" y="308"/>
                  </a:lnTo>
                  <a:lnTo>
                    <a:pt x="1224" y="321"/>
                  </a:lnTo>
                  <a:lnTo>
                    <a:pt x="1225" y="333"/>
                  </a:lnTo>
                  <a:lnTo>
                    <a:pt x="1226" y="347"/>
                  </a:lnTo>
                  <a:lnTo>
                    <a:pt x="1232" y="375"/>
                  </a:lnTo>
                  <a:lnTo>
                    <a:pt x="1238" y="401"/>
                  </a:lnTo>
                  <a:lnTo>
                    <a:pt x="1242" y="425"/>
                  </a:lnTo>
                  <a:lnTo>
                    <a:pt x="1243" y="437"/>
                  </a:lnTo>
                  <a:lnTo>
                    <a:pt x="1242" y="447"/>
                  </a:lnTo>
                  <a:lnTo>
                    <a:pt x="1241" y="456"/>
                  </a:lnTo>
                  <a:lnTo>
                    <a:pt x="1237" y="465"/>
                  </a:lnTo>
                  <a:lnTo>
                    <a:pt x="1231" y="470"/>
                  </a:lnTo>
                  <a:lnTo>
                    <a:pt x="1223" y="476"/>
                  </a:lnTo>
                  <a:lnTo>
                    <a:pt x="1223" y="476"/>
                  </a:lnTo>
                  <a:lnTo>
                    <a:pt x="1209" y="512"/>
                  </a:lnTo>
                  <a:lnTo>
                    <a:pt x="1197" y="545"/>
                  </a:lnTo>
                  <a:lnTo>
                    <a:pt x="1192" y="561"/>
                  </a:lnTo>
                  <a:lnTo>
                    <a:pt x="1188" y="576"/>
                  </a:lnTo>
                  <a:lnTo>
                    <a:pt x="1186" y="590"/>
                  </a:lnTo>
                  <a:lnTo>
                    <a:pt x="1186" y="604"/>
                  </a:lnTo>
                  <a:lnTo>
                    <a:pt x="1186" y="604"/>
                  </a:lnTo>
                  <a:lnTo>
                    <a:pt x="1185" y="627"/>
                  </a:lnTo>
                  <a:lnTo>
                    <a:pt x="1185" y="646"/>
                  </a:lnTo>
                  <a:lnTo>
                    <a:pt x="1186" y="654"/>
                  </a:lnTo>
                  <a:lnTo>
                    <a:pt x="1187" y="661"/>
                  </a:lnTo>
                  <a:lnTo>
                    <a:pt x="1189" y="668"/>
                  </a:lnTo>
                  <a:lnTo>
                    <a:pt x="1193" y="673"/>
                  </a:lnTo>
                  <a:lnTo>
                    <a:pt x="1199" y="676"/>
                  </a:lnTo>
                  <a:lnTo>
                    <a:pt x="1206" y="679"/>
                  </a:lnTo>
                  <a:lnTo>
                    <a:pt x="1214" y="680"/>
                  </a:lnTo>
                  <a:lnTo>
                    <a:pt x="1224" y="680"/>
                  </a:lnTo>
                  <a:lnTo>
                    <a:pt x="1237" y="679"/>
                  </a:lnTo>
                  <a:lnTo>
                    <a:pt x="1253" y="676"/>
                  </a:lnTo>
                  <a:lnTo>
                    <a:pt x="1271" y="673"/>
                  </a:lnTo>
                  <a:lnTo>
                    <a:pt x="1292" y="667"/>
                  </a:lnTo>
                  <a:lnTo>
                    <a:pt x="1292" y="667"/>
                  </a:lnTo>
                  <a:lnTo>
                    <a:pt x="1301" y="669"/>
                  </a:lnTo>
                  <a:lnTo>
                    <a:pt x="1310" y="673"/>
                  </a:lnTo>
                  <a:lnTo>
                    <a:pt x="1318" y="677"/>
                  </a:lnTo>
                  <a:lnTo>
                    <a:pt x="1326" y="682"/>
                  </a:lnTo>
                  <a:lnTo>
                    <a:pt x="1333" y="688"/>
                  </a:lnTo>
                  <a:lnTo>
                    <a:pt x="1340" y="695"/>
                  </a:lnTo>
                  <a:lnTo>
                    <a:pt x="1346" y="702"/>
                  </a:lnTo>
                  <a:lnTo>
                    <a:pt x="1352" y="710"/>
                  </a:lnTo>
                  <a:lnTo>
                    <a:pt x="1356" y="719"/>
                  </a:lnTo>
                  <a:lnTo>
                    <a:pt x="1361" y="727"/>
                  </a:lnTo>
                  <a:lnTo>
                    <a:pt x="1369" y="748"/>
                  </a:lnTo>
                  <a:lnTo>
                    <a:pt x="1376" y="768"/>
                  </a:lnTo>
                  <a:lnTo>
                    <a:pt x="1380" y="791"/>
                  </a:lnTo>
                  <a:lnTo>
                    <a:pt x="1380" y="791"/>
                  </a:lnTo>
                  <a:lnTo>
                    <a:pt x="1382" y="802"/>
                  </a:lnTo>
                  <a:lnTo>
                    <a:pt x="1382" y="811"/>
                  </a:lnTo>
                  <a:lnTo>
                    <a:pt x="1380" y="819"/>
                  </a:lnTo>
                  <a:lnTo>
                    <a:pt x="1378" y="825"/>
                  </a:lnTo>
                  <a:lnTo>
                    <a:pt x="1376" y="830"/>
                  </a:lnTo>
                  <a:lnTo>
                    <a:pt x="1372" y="835"/>
                  </a:lnTo>
                  <a:lnTo>
                    <a:pt x="1363" y="842"/>
                  </a:lnTo>
                  <a:lnTo>
                    <a:pt x="1354" y="848"/>
                  </a:lnTo>
                  <a:lnTo>
                    <a:pt x="1345" y="855"/>
                  </a:lnTo>
                  <a:lnTo>
                    <a:pt x="1341" y="858"/>
                  </a:lnTo>
                  <a:lnTo>
                    <a:pt x="1337" y="864"/>
                  </a:lnTo>
                  <a:lnTo>
                    <a:pt x="1334" y="870"/>
                  </a:lnTo>
                  <a:lnTo>
                    <a:pt x="1332" y="876"/>
                  </a:lnTo>
                  <a:lnTo>
                    <a:pt x="1332" y="876"/>
                  </a:lnTo>
                  <a:lnTo>
                    <a:pt x="1333" y="885"/>
                  </a:lnTo>
                  <a:lnTo>
                    <a:pt x="1336" y="893"/>
                  </a:lnTo>
                  <a:lnTo>
                    <a:pt x="1339" y="901"/>
                  </a:lnTo>
                  <a:lnTo>
                    <a:pt x="1344" y="908"/>
                  </a:lnTo>
                  <a:lnTo>
                    <a:pt x="1349" y="914"/>
                  </a:lnTo>
                  <a:lnTo>
                    <a:pt x="1356" y="921"/>
                  </a:lnTo>
                  <a:lnTo>
                    <a:pt x="1371" y="932"/>
                  </a:lnTo>
                  <a:lnTo>
                    <a:pt x="1386" y="941"/>
                  </a:lnTo>
                  <a:lnTo>
                    <a:pt x="1399" y="949"/>
                  </a:lnTo>
                  <a:lnTo>
                    <a:pt x="1407" y="956"/>
                  </a:lnTo>
                  <a:lnTo>
                    <a:pt x="1409" y="958"/>
                  </a:lnTo>
                  <a:lnTo>
                    <a:pt x="1409" y="960"/>
                  </a:lnTo>
                  <a:lnTo>
                    <a:pt x="1409" y="960"/>
                  </a:lnTo>
                  <a:lnTo>
                    <a:pt x="1401" y="960"/>
                  </a:lnTo>
                  <a:lnTo>
                    <a:pt x="1393" y="960"/>
                  </a:lnTo>
                  <a:lnTo>
                    <a:pt x="1377" y="957"/>
                  </a:lnTo>
                  <a:lnTo>
                    <a:pt x="1361" y="952"/>
                  </a:lnTo>
                  <a:lnTo>
                    <a:pt x="1347" y="944"/>
                  </a:lnTo>
                  <a:lnTo>
                    <a:pt x="1336" y="936"/>
                  </a:lnTo>
                  <a:lnTo>
                    <a:pt x="1330" y="931"/>
                  </a:lnTo>
                  <a:lnTo>
                    <a:pt x="1326" y="925"/>
                  </a:lnTo>
                  <a:lnTo>
                    <a:pt x="1323" y="919"/>
                  </a:lnTo>
                  <a:lnTo>
                    <a:pt x="1319" y="913"/>
                  </a:lnTo>
                  <a:lnTo>
                    <a:pt x="1318" y="908"/>
                  </a:lnTo>
                  <a:lnTo>
                    <a:pt x="1318" y="902"/>
                  </a:lnTo>
                  <a:lnTo>
                    <a:pt x="1318" y="902"/>
                  </a:lnTo>
                  <a:lnTo>
                    <a:pt x="1318" y="889"/>
                  </a:lnTo>
                  <a:lnTo>
                    <a:pt x="1319" y="878"/>
                  </a:lnTo>
                  <a:lnTo>
                    <a:pt x="1323" y="866"/>
                  </a:lnTo>
                  <a:lnTo>
                    <a:pt x="1326" y="853"/>
                  </a:lnTo>
                  <a:lnTo>
                    <a:pt x="1337" y="826"/>
                  </a:lnTo>
                  <a:lnTo>
                    <a:pt x="1350" y="791"/>
                  </a:lnTo>
                  <a:lnTo>
                    <a:pt x="1350" y="791"/>
                  </a:lnTo>
                  <a:lnTo>
                    <a:pt x="1345" y="786"/>
                  </a:lnTo>
                  <a:lnTo>
                    <a:pt x="1339" y="779"/>
                  </a:lnTo>
                  <a:lnTo>
                    <a:pt x="1334" y="772"/>
                  </a:lnTo>
                  <a:lnTo>
                    <a:pt x="1330" y="764"/>
                  </a:lnTo>
                  <a:lnTo>
                    <a:pt x="1323" y="748"/>
                  </a:lnTo>
                  <a:lnTo>
                    <a:pt x="1315" y="733"/>
                  </a:lnTo>
                  <a:lnTo>
                    <a:pt x="1309" y="725"/>
                  </a:lnTo>
                  <a:lnTo>
                    <a:pt x="1304" y="719"/>
                  </a:lnTo>
                  <a:lnTo>
                    <a:pt x="1298" y="713"/>
                  </a:lnTo>
                  <a:lnTo>
                    <a:pt x="1290" y="708"/>
                  </a:lnTo>
                  <a:lnTo>
                    <a:pt x="1281" y="705"/>
                  </a:lnTo>
                  <a:lnTo>
                    <a:pt x="1271" y="703"/>
                  </a:lnTo>
                  <a:lnTo>
                    <a:pt x="1258" y="702"/>
                  </a:lnTo>
                  <a:lnTo>
                    <a:pt x="1245" y="703"/>
                  </a:lnTo>
                  <a:lnTo>
                    <a:pt x="1245" y="703"/>
                  </a:lnTo>
                  <a:lnTo>
                    <a:pt x="1233" y="705"/>
                  </a:lnTo>
                  <a:lnTo>
                    <a:pt x="1223" y="707"/>
                  </a:lnTo>
                  <a:lnTo>
                    <a:pt x="1214" y="712"/>
                  </a:lnTo>
                  <a:lnTo>
                    <a:pt x="1206" y="717"/>
                  </a:lnTo>
                  <a:lnTo>
                    <a:pt x="1199" y="722"/>
                  </a:lnTo>
                  <a:lnTo>
                    <a:pt x="1193" y="729"/>
                  </a:lnTo>
                  <a:lnTo>
                    <a:pt x="1188" y="737"/>
                  </a:lnTo>
                  <a:lnTo>
                    <a:pt x="1185" y="746"/>
                  </a:lnTo>
                  <a:lnTo>
                    <a:pt x="1182" y="758"/>
                  </a:lnTo>
                  <a:lnTo>
                    <a:pt x="1181" y="771"/>
                  </a:lnTo>
                  <a:lnTo>
                    <a:pt x="1180" y="786"/>
                  </a:lnTo>
                  <a:lnTo>
                    <a:pt x="1180" y="802"/>
                  </a:lnTo>
                  <a:lnTo>
                    <a:pt x="1184" y="840"/>
                  </a:lnTo>
                  <a:lnTo>
                    <a:pt x="1189" y="887"/>
                  </a:lnTo>
                  <a:lnTo>
                    <a:pt x="1189" y="887"/>
                  </a:lnTo>
                  <a:lnTo>
                    <a:pt x="1165" y="900"/>
                  </a:lnTo>
                  <a:lnTo>
                    <a:pt x="1149" y="909"/>
                  </a:lnTo>
                  <a:lnTo>
                    <a:pt x="1139" y="917"/>
                  </a:lnTo>
                  <a:lnTo>
                    <a:pt x="1132" y="924"/>
                  </a:lnTo>
                  <a:lnTo>
                    <a:pt x="1127" y="931"/>
                  </a:lnTo>
                  <a:lnTo>
                    <a:pt x="1125" y="939"/>
                  </a:lnTo>
                  <a:lnTo>
                    <a:pt x="1122" y="948"/>
                  </a:lnTo>
                  <a:lnTo>
                    <a:pt x="1116" y="960"/>
                  </a:lnTo>
                  <a:lnTo>
                    <a:pt x="1116" y="960"/>
                  </a:lnTo>
                  <a:lnTo>
                    <a:pt x="1105" y="977"/>
                  </a:lnTo>
                  <a:lnTo>
                    <a:pt x="1095" y="989"/>
                  </a:lnTo>
                  <a:lnTo>
                    <a:pt x="1085" y="998"/>
                  </a:lnTo>
                  <a:lnTo>
                    <a:pt x="1074" y="1005"/>
                  </a:lnTo>
                  <a:lnTo>
                    <a:pt x="1064" y="1010"/>
                  </a:lnTo>
                  <a:lnTo>
                    <a:pt x="1055" y="1013"/>
                  </a:lnTo>
                  <a:lnTo>
                    <a:pt x="1044" y="1016"/>
                  </a:lnTo>
                  <a:lnTo>
                    <a:pt x="1035" y="1018"/>
                  </a:lnTo>
                  <a:lnTo>
                    <a:pt x="1018" y="1021"/>
                  </a:lnTo>
                  <a:lnTo>
                    <a:pt x="1010" y="1024"/>
                  </a:lnTo>
                  <a:lnTo>
                    <a:pt x="1003" y="1028"/>
                  </a:lnTo>
                  <a:lnTo>
                    <a:pt x="996" y="1034"/>
                  </a:lnTo>
                  <a:lnTo>
                    <a:pt x="989" y="1042"/>
                  </a:lnTo>
                  <a:lnTo>
                    <a:pt x="985" y="1054"/>
                  </a:lnTo>
                  <a:lnTo>
                    <a:pt x="980" y="1068"/>
                  </a:lnTo>
                  <a:lnTo>
                    <a:pt x="980" y="1068"/>
                  </a:lnTo>
                  <a:lnTo>
                    <a:pt x="970" y="1057"/>
                  </a:lnTo>
                  <a:lnTo>
                    <a:pt x="958" y="1049"/>
                  </a:lnTo>
                  <a:lnTo>
                    <a:pt x="948" y="1042"/>
                  </a:lnTo>
                  <a:lnTo>
                    <a:pt x="936" y="1038"/>
                  </a:lnTo>
                  <a:lnTo>
                    <a:pt x="925" y="1033"/>
                  </a:lnTo>
                  <a:lnTo>
                    <a:pt x="914" y="1030"/>
                  </a:lnTo>
                  <a:lnTo>
                    <a:pt x="893" y="1024"/>
                  </a:lnTo>
                  <a:lnTo>
                    <a:pt x="875" y="1019"/>
                  </a:lnTo>
                  <a:lnTo>
                    <a:pt x="867" y="1016"/>
                  </a:lnTo>
                  <a:lnTo>
                    <a:pt x="860" y="1012"/>
                  </a:lnTo>
                  <a:lnTo>
                    <a:pt x="855" y="1008"/>
                  </a:lnTo>
                  <a:lnTo>
                    <a:pt x="851" y="1002"/>
                  </a:lnTo>
                  <a:lnTo>
                    <a:pt x="849" y="995"/>
                  </a:lnTo>
                  <a:lnTo>
                    <a:pt x="848" y="986"/>
                  </a:lnTo>
                  <a:lnTo>
                    <a:pt x="848" y="986"/>
                  </a:lnTo>
                  <a:lnTo>
                    <a:pt x="846" y="981"/>
                  </a:lnTo>
                  <a:lnTo>
                    <a:pt x="844" y="977"/>
                  </a:lnTo>
                  <a:lnTo>
                    <a:pt x="838" y="966"/>
                  </a:lnTo>
                  <a:lnTo>
                    <a:pt x="830" y="957"/>
                  </a:lnTo>
                  <a:lnTo>
                    <a:pt x="825" y="949"/>
                  </a:lnTo>
                  <a:lnTo>
                    <a:pt x="822" y="946"/>
                  </a:lnTo>
                  <a:lnTo>
                    <a:pt x="821" y="942"/>
                  </a:lnTo>
                  <a:lnTo>
                    <a:pt x="822" y="940"/>
                  </a:lnTo>
                  <a:lnTo>
                    <a:pt x="825" y="937"/>
                  </a:lnTo>
                  <a:lnTo>
                    <a:pt x="829" y="936"/>
                  </a:lnTo>
                  <a:lnTo>
                    <a:pt x="836" y="935"/>
                  </a:lnTo>
                  <a:lnTo>
                    <a:pt x="845" y="934"/>
                  </a:lnTo>
                  <a:lnTo>
                    <a:pt x="859" y="935"/>
                  </a:lnTo>
                  <a:lnTo>
                    <a:pt x="859" y="935"/>
                  </a:lnTo>
                  <a:lnTo>
                    <a:pt x="866" y="936"/>
                  </a:lnTo>
                  <a:lnTo>
                    <a:pt x="872" y="940"/>
                  </a:lnTo>
                  <a:lnTo>
                    <a:pt x="878" y="944"/>
                  </a:lnTo>
                  <a:lnTo>
                    <a:pt x="881" y="949"/>
                  </a:lnTo>
                  <a:lnTo>
                    <a:pt x="884" y="956"/>
                  </a:lnTo>
                  <a:lnTo>
                    <a:pt x="887" y="963"/>
                  </a:lnTo>
                  <a:lnTo>
                    <a:pt x="893" y="978"/>
                  </a:lnTo>
                  <a:lnTo>
                    <a:pt x="899" y="993"/>
                  </a:lnTo>
                  <a:lnTo>
                    <a:pt x="903" y="1000"/>
                  </a:lnTo>
                  <a:lnTo>
                    <a:pt x="909" y="1007"/>
                  </a:lnTo>
                  <a:lnTo>
                    <a:pt x="914" y="1011"/>
                  </a:lnTo>
                  <a:lnTo>
                    <a:pt x="922" y="1016"/>
                  </a:lnTo>
                  <a:lnTo>
                    <a:pt x="932" y="1018"/>
                  </a:lnTo>
                  <a:lnTo>
                    <a:pt x="943" y="1019"/>
                  </a:lnTo>
                  <a:lnTo>
                    <a:pt x="943" y="1019"/>
                  </a:lnTo>
                  <a:lnTo>
                    <a:pt x="952" y="1017"/>
                  </a:lnTo>
                  <a:lnTo>
                    <a:pt x="962" y="1012"/>
                  </a:lnTo>
                  <a:lnTo>
                    <a:pt x="970" y="1007"/>
                  </a:lnTo>
                  <a:lnTo>
                    <a:pt x="978" y="997"/>
                  </a:lnTo>
                  <a:lnTo>
                    <a:pt x="986" y="988"/>
                  </a:lnTo>
                  <a:lnTo>
                    <a:pt x="995" y="977"/>
                  </a:lnTo>
                  <a:lnTo>
                    <a:pt x="1011" y="950"/>
                  </a:lnTo>
                  <a:lnTo>
                    <a:pt x="1029" y="921"/>
                  </a:lnTo>
                  <a:lnTo>
                    <a:pt x="1039" y="908"/>
                  </a:lnTo>
                  <a:lnTo>
                    <a:pt x="1049" y="893"/>
                  </a:lnTo>
                  <a:lnTo>
                    <a:pt x="1061" y="879"/>
                  </a:lnTo>
                  <a:lnTo>
                    <a:pt x="1073" y="866"/>
                  </a:lnTo>
                  <a:lnTo>
                    <a:pt x="1086" y="853"/>
                  </a:lnTo>
                  <a:lnTo>
                    <a:pt x="1101" y="842"/>
                  </a:lnTo>
                  <a:lnTo>
                    <a:pt x="1101" y="842"/>
                  </a:lnTo>
                  <a:lnTo>
                    <a:pt x="1105" y="824"/>
                  </a:lnTo>
                  <a:lnTo>
                    <a:pt x="1110" y="810"/>
                  </a:lnTo>
                  <a:lnTo>
                    <a:pt x="1117" y="799"/>
                  </a:lnTo>
                  <a:lnTo>
                    <a:pt x="1123" y="792"/>
                  </a:lnTo>
                  <a:lnTo>
                    <a:pt x="1130" y="788"/>
                  </a:lnTo>
                  <a:lnTo>
                    <a:pt x="1136" y="786"/>
                  </a:lnTo>
                  <a:lnTo>
                    <a:pt x="1148" y="781"/>
                  </a:lnTo>
                  <a:lnTo>
                    <a:pt x="1151" y="779"/>
                  </a:lnTo>
                  <a:lnTo>
                    <a:pt x="1154" y="775"/>
                  </a:lnTo>
                  <a:lnTo>
                    <a:pt x="1155" y="769"/>
                  </a:lnTo>
                  <a:lnTo>
                    <a:pt x="1154" y="760"/>
                  </a:lnTo>
                  <a:lnTo>
                    <a:pt x="1149" y="748"/>
                  </a:lnTo>
                  <a:lnTo>
                    <a:pt x="1142" y="732"/>
                  </a:lnTo>
                  <a:lnTo>
                    <a:pt x="1119" y="682"/>
                  </a:lnTo>
                  <a:lnTo>
                    <a:pt x="1119" y="682"/>
                  </a:lnTo>
                  <a:lnTo>
                    <a:pt x="1117" y="675"/>
                  </a:lnTo>
                  <a:lnTo>
                    <a:pt x="1115" y="667"/>
                  </a:lnTo>
                  <a:lnTo>
                    <a:pt x="1111" y="652"/>
                  </a:lnTo>
                  <a:lnTo>
                    <a:pt x="1110" y="635"/>
                  </a:lnTo>
                  <a:lnTo>
                    <a:pt x="1111" y="618"/>
                  </a:lnTo>
                  <a:lnTo>
                    <a:pt x="1113" y="598"/>
                  </a:lnTo>
                  <a:lnTo>
                    <a:pt x="1118" y="578"/>
                  </a:lnTo>
                  <a:lnTo>
                    <a:pt x="1124" y="559"/>
                  </a:lnTo>
                  <a:lnTo>
                    <a:pt x="1130" y="538"/>
                  </a:lnTo>
                  <a:lnTo>
                    <a:pt x="1138" y="519"/>
                  </a:lnTo>
                  <a:lnTo>
                    <a:pt x="1146" y="499"/>
                  </a:lnTo>
                  <a:lnTo>
                    <a:pt x="1162" y="461"/>
                  </a:lnTo>
                  <a:lnTo>
                    <a:pt x="1179" y="427"/>
                  </a:lnTo>
                  <a:lnTo>
                    <a:pt x="1193" y="398"/>
                  </a:lnTo>
                  <a:lnTo>
                    <a:pt x="1193" y="398"/>
                  </a:lnTo>
                  <a:lnTo>
                    <a:pt x="1199" y="386"/>
                  </a:lnTo>
                  <a:lnTo>
                    <a:pt x="1201" y="376"/>
                  </a:lnTo>
                  <a:lnTo>
                    <a:pt x="1202" y="367"/>
                  </a:lnTo>
                  <a:lnTo>
                    <a:pt x="1202" y="359"/>
                  </a:lnTo>
                  <a:lnTo>
                    <a:pt x="1200" y="352"/>
                  </a:lnTo>
                  <a:lnTo>
                    <a:pt x="1197" y="346"/>
                  </a:lnTo>
                  <a:lnTo>
                    <a:pt x="1189" y="335"/>
                  </a:lnTo>
                  <a:lnTo>
                    <a:pt x="1182" y="322"/>
                  </a:lnTo>
                  <a:lnTo>
                    <a:pt x="1179" y="315"/>
                  </a:lnTo>
                  <a:lnTo>
                    <a:pt x="1176" y="307"/>
                  </a:lnTo>
                  <a:lnTo>
                    <a:pt x="1174" y="297"/>
                  </a:lnTo>
                  <a:lnTo>
                    <a:pt x="1174" y="286"/>
                  </a:lnTo>
                  <a:lnTo>
                    <a:pt x="1176" y="274"/>
                  </a:lnTo>
                  <a:lnTo>
                    <a:pt x="1179" y="259"/>
                  </a:lnTo>
                  <a:lnTo>
                    <a:pt x="1179" y="259"/>
                  </a:lnTo>
                  <a:lnTo>
                    <a:pt x="1182" y="246"/>
                  </a:lnTo>
                  <a:lnTo>
                    <a:pt x="1187" y="237"/>
                  </a:lnTo>
                  <a:lnTo>
                    <a:pt x="1192" y="229"/>
                  </a:lnTo>
                  <a:lnTo>
                    <a:pt x="1196" y="223"/>
                  </a:lnTo>
                  <a:lnTo>
                    <a:pt x="1202" y="218"/>
                  </a:lnTo>
                  <a:lnTo>
                    <a:pt x="1207" y="215"/>
                  </a:lnTo>
                  <a:lnTo>
                    <a:pt x="1217" y="209"/>
                  </a:lnTo>
                  <a:lnTo>
                    <a:pt x="1223" y="206"/>
                  </a:lnTo>
                  <a:lnTo>
                    <a:pt x="1227" y="201"/>
                  </a:lnTo>
                  <a:lnTo>
                    <a:pt x="1233" y="195"/>
                  </a:lnTo>
                  <a:lnTo>
                    <a:pt x="1239" y="188"/>
                  </a:lnTo>
                  <a:lnTo>
                    <a:pt x="1243" y="179"/>
                  </a:lnTo>
                  <a:lnTo>
                    <a:pt x="1249" y="167"/>
                  </a:lnTo>
                  <a:lnTo>
                    <a:pt x="1254" y="153"/>
                  </a:lnTo>
                  <a:lnTo>
                    <a:pt x="1258" y="134"/>
                  </a:lnTo>
                  <a:lnTo>
                    <a:pt x="1258" y="134"/>
                  </a:lnTo>
                  <a:lnTo>
                    <a:pt x="1262" y="115"/>
                  </a:lnTo>
                  <a:lnTo>
                    <a:pt x="1262" y="107"/>
                  </a:lnTo>
                  <a:lnTo>
                    <a:pt x="1262" y="100"/>
                  </a:lnTo>
                  <a:lnTo>
                    <a:pt x="1261" y="93"/>
                  </a:lnTo>
                  <a:lnTo>
                    <a:pt x="1260" y="86"/>
                  </a:lnTo>
                  <a:lnTo>
                    <a:pt x="1256" y="80"/>
                  </a:lnTo>
                  <a:lnTo>
                    <a:pt x="1253" y="76"/>
                  </a:lnTo>
                  <a:lnTo>
                    <a:pt x="1249" y="70"/>
                  </a:lnTo>
                  <a:lnTo>
                    <a:pt x="1243" y="65"/>
                  </a:lnTo>
                  <a:lnTo>
                    <a:pt x="1230" y="56"/>
                  </a:lnTo>
                  <a:lnTo>
                    <a:pt x="1211" y="48"/>
                  </a:lnTo>
                  <a:lnTo>
                    <a:pt x="1189" y="39"/>
                  </a:lnTo>
                  <a:lnTo>
                    <a:pt x="1189" y="39"/>
                  </a:lnTo>
                  <a:lnTo>
                    <a:pt x="1178" y="33"/>
                  </a:lnTo>
                  <a:lnTo>
                    <a:pt x="1169" y="27"/>
                  </a:lnTo>
                  <a:lnTo>
                    <a:pt x="1153" y="16"/>
                  </a:lnTo>
                  <a:lnTo>
                    <a:pt x="1140" y="7"/>
                  </a:lnTo>
                  <a:lnTo>
                    <a:pt x="1134" y="3"/>
                  </a:lnTo>
                  <a:lnTo>
                    <a:pt x="1130" y="1"/>
                  </a:lnTo>
                  <a:lnTo>
                    <a:pt x="1125" y="0"/>
                  </a:lnTo>
                  <a:lnTo>
                    <a:pt x="1120" y="0"/>
                  </a:lnTo>
                  <a:lnTo>
                    <a:pt x="1116" y="1"/>
                  </a:lnTo>
                  <a:lnTo>
                    <a:pt x="1110" y="4"/>
                  </a:lnTo>
                  <a:lnTo>
                    <a:pt x="1105" y="10"/>
                  </a:lnTo>
                  <a:lnTo>
                    <a:pt x="1100" y="17"/>
                  </a:lnTo>
                  <a:lnTo>
                    <a:pt x="1086" y="39"/>
                  </a:lnTo>
                  <a:lnTo>
                    <a:pt x="1086" y="39"/>
                  </a:lnTo>
                  <a:lnTo>
                    <a:pt x="1084" y="43"/>
                  </a:lnTo>
                  <a:lnTo>
                    <a:pt x="1080" y="53"/>
                  </a:lnTo>
                  <a:lnTo>
                    <a:pt x="1071" y="76"/>
                  </a:lnTo>
                  <a:lnTo>
                    <a:pt x="1058" y="106"/>
                  </a:lnTo>
                  <a:lnTo>
                    <a:pt x="1050" y="120"/>
                  </a:lnTo>
                  <a:lnTo>
                    <a:pt x="1041" y="137"/>
                  </a:lnTo>
                  <a:lnTo>
                    <a:pt x="1031" y="153"/>
                  </a:lnTo>
                  <a:lnTo>
                    <a:pt x="1019" y="168"/>
                  </a:lnTo>
                  <a:lnTo>
                    <a:pt x="1006" y="183"/>
                  </a:lnTo>
                  <a:lnTo>
                    <a:pt x="991" y="195"/>
                  </a:lnTo>
                  <a:lnTo>
                    <a:pt x="983" y="201"/>
                  </a:lnTo>
                  <a:lnTo>
                    <a:pt x="975" y="206"/>
                  </a:lnTo>
                  <a:lnTo>
                    <a:pt x="966" y="210"/>
                  </a:lnTo>
                  <a:lnTo>
                    <a:pt x="957" y="214"/>
                  </a:lnTo>
                  <a:lnTo>
                    <a:pt x="947" y="217"/>
                  </a:lnTo>
                  <a:lnTo>
                    <a:pt x="936" y="219"/>
                  </a:lnTo>
                  <a:lnTo>
                    <a:pt x="926" y="222"/>
                  </a:lnTo>
                  <a:lnTo>
                    <a:pt x="914" y="223"/>
                  </a:lnTo>
                  <a:lnTo>
                    <a:pt x="914" y="223"/>
                  </a:lnTo>
                  <a:lnTo>
                    <a:pt x="902" y="234"/>
                  </a:lnTo>
                  <a:lnTo>
                    <a:pt x="895" y="246"/>
                  </a:lnTo>
                  <a:lnTo>
                    <a:pt x="890" y="256"/>
                  </a:lnTo>
                  <a:lnTo>
                    <a:pt x="889" y="265"/>
                  </a:lnTo>
                  <a:lnTo>
                    <a:pt x="889" y="274"/>
                  </a:lnTo>
                  <a:lnTo>
                    <a:pt x="893" y="282"/>
                  </a:lnTo>
                  <a:lnTo>
                    <a:pt x="896" y="288"/>
                  </a:lnTo>
                  <a:lnTo>
                    <a:pt x="901" y="295"/>
                  </a:lnTo>
                  <a:lnTo>
                    <a:pt x="909" y="309"/>
                  </a:lnTo>
                  <a:lnTo>
                    <a:pt x="911" y="315"/>
                  </a:lnTo>
                  <a:lnTo>
                    <a:pt x="913" y="322"/>
                  </a:lnTo>
                  <a:lnTo>
                    <a:pt x="912" y="328"/>
                  </a:lnTo>
                  <a:lnTo>
                    <a:pt x="909" y="336"/>
                  </a:lnTo>
                  <a:lnTo>
                    <a:pt x="902" y="343"/>
                  </a:lnTo>
                  <a:lnTo>
                    <a:pt x="891" y="351"/>
                  </a:lnTo>
                  <a:lnTo>
                    <a:pt x="891" y="351"/>
                  </a:lnTo>
                  <a:lnTo>
                    <a:pt x="889" y="364"/>
                  </a:lnTo>
                  <a:lnTo>
                    <a:pt x="883" y="378"/>
                  </a:lnTo>
                  <a:lnTo>
                    <a:pt x="878" y="391"/>
                  </a:lnTo>
                  <a:lnTo>
                    <a:pt x="871" y="401"/>
                  </a:lnTo>
                  <a:lnTo>
                    <a:pt x="863" y="412"/>
                  </a:lnTo>
                  <a:lnTo>
                    <a:pt x="855" y="421"/>
                  </a:lnTo>
                  <a:lnTo>
                    <a:pt x="841" y="438"/>
                  </a:lnTo>
                  <a:lnTo>
                    <a:pt x="835" y="445"/>
                  </a:lnTo>
                  <a:lnTo>
                    <a:pt x="830" y="453"/>
                  </a:lnTo>
                  <a:lnTo>
                    <a:pt x="827" y="460"/>
                  </a:lnTo>
                  <a:lnTo>
                    <a:pt x="827" y="467"/>
                  </a:lnTo>
                  <a:lnTo>
                    <a:pt x="829" y="475"/>
                  </a:lnTo>
                  <a:lnTo>
                    <a:pt x="834" y="482"/>
                  </a:lnTo>
                  <a:lnTo>
                    <a:pt x="843" y="490"/>
                  </a:lnTo>
                  <a:lnTo>
                    <a:pt x="855" y="498"/>
                  </a:lnTo>
                  <a:lnTo>
                    <a:pt x="855" y="498"/>
                  </a:lnTo>
                  <a:lnTo>
                    <a:pt x="864" y="503"/>
                  </a:lnTo>
                  <a:lnTo>
                    <a:pt x="870" y="508"/>
                  </a:lnTo>
                  <a:lnTo>
                    <a:pt x="875" y="514"/>
                  </a:lnTo>
                  <a:lnTo>
                    <a:pt x="879" y="520"/>
                  </a:lnTo>
                  <a:lnTo>
                    <a:pt x="882" y="527"/>
                  </a:lnTo>
                  <a:lnTo>
                    <a:pt x="884" y="534"/>
                  </a:lnTo>
                  <a:lnTo>
                    <a:pt x="887" y="547"/>
                  </a:lnTo>
                  <a:lnTo>
                    <a:pt x="889" y="561"/>
                  </a:lnTo>
                  <a:lnTo>
                    <a:pt x="891" y="575"/>
                  </a:lnTo>
                  <a:lnTo>
                    <a:pt x="893" y="582"/>
                  </a:lnTo>
                  <a:lnTo>
                    <a:pt x="895" y="589"/>
                  </a:lnTo>
                  <a:lnTo>
                    <a:pt x="898" y="595"/>
                  </a:lnTo>
                  <a:lnTo>
                    <a:pt x="903" y="600"/>
                  </a:lnTo>
                  <a:lnTo>
                    <a:pt x="903" y="600"/>
                  </a:lnTo>
                  <a:lnTo>
                    <a:pt x="904" y="612"/>
                  </a:lnTo>
                  <a:lnTo>
                    <a:pt x="905" y="623"/>
                  </a:lnTo>
                  <a:lnTo>
                    <a:pt x="904" y="637"/>
                  </a:lnTo>
                  <a:lnTo>
                    <a:pt x="904" y="644"/>
                  </a:lnTo>
                  <a:lnTo>
                    <a:pt x="902" y="651"/>
                  </a:lnTo>
                  <a:lnTo>
                    <a:pt x="899" y="658"/>
                  </a:lnTo>
                  <a:lnTo>
                    <a:pt x="896" y="664"/>
                  </a:lnTo>
                  <a:lnTo>
                    <a:pt x="893" y="669"/>
                  </a:lnTo>
                  <a:lnTo>
                    <a:pt x="887" y="673"/>
                  </a:lnTo>
                  <a:lnTo>
                    <a:pt x="881" y="676"/>
                  </a:lnTo>
                  <a:lnTo>
                    <a:pt x="873" y="677"/>
                  </a:lnTo>
                  <a:lnTo>
                    <a:pt x="873" y="677"/>
                  </a:lnTo>
                  <a:lnTo>
                    <a:pt x="868" y="677"/>
                  </a:lnTo>
                  <a:lnTo>
                    <a:pt x="864" y="677"/>
                  </a:lnTo>
                  <a:lnTo>
                    <a:pt x="859" y="676"/>
                  </a:lnTo>
                  <a:lnTo>
                    <a:pt x="855" y="674"/>
                  </a:lnTo>
                  <a:lnTo>
                    <a:pt x="845" y="668"/>
                  </a:lnTo>
                  <a:lnTo>
                    <a:pt x="837" y="660"/>
                  </a:lnTo>
                  <a:lnTo>
                    <a:pt x="828" y="650"/>
                  </a:lnTo>
                  <a:lnTo>
                    <a:pt x="820" y="638"/>
                  </a:lnTo>
                  <a:lnTo>
                    <a:pt x="812" y="624"/>
                  </a:lnTo>
                  <a:lnTo>
                    <a:pt x="804" y="610"/>
                  </a:lnTo>
                  <a:lnTo>
                    <a:pt x="787" y="576"/>
                  </a:lnTo>
                  <a:lnTo>
                    <a:pt x="771" y="540"/>
                  </a:lnTo>
                  <a:lnTo>
                    <a:pt x="752" y="505"/>
                  </a:lnTo>
                  <a:lnTo>
                    <a:pt x="734" y="471"/>
                  </a:lnTo>
                  <a:lnTo>
                    <a:pt x="734" y="471"/>
                  </a:lnTo>
                  <a:lnTo>
                    <a:pt x="729" y="480"/>
                  </a:lnTo>
                  <a:lnTo>
                    <a:pt x="723" y="486"/>
                  </a:lnTo>
                  <a:lnTo>
                    <a:pt x="710" y="500"/>
                  </a:lnTo>
                  <a:lnTo>
                    <a:pt x="704" y="507"/>
                  </a:lnTo>
                  <a:lnTo>
                    <a:pt x="698" y="514"/>
                  </a:lnTo>
                  <a:lnTo>
                    <a:pt x="695" y="521"/>
                  </a:lnTo>
                  <a:lnTo>
                    <a:pt x="693" y="530"/>
                  </a:lnTo>
                  <a:lnTo>
                    <a:pt x="693" y="530"/>
                  </a:lnTo>
                  <a:lnTo>
                    <a:pt x="695" y="539"/>
                  </a:lnTo>
                  <a:lnTo>
                    <a:pt x="698" y="549"/>
                  </a:lnTo>
                  <a:lnTo>
                    <a:pt x="703" y="557"/>
                  </a:lnTo>
                  <a:lnTo>
                    <a:pt x="708" y="565"/>
                  </a:lnTo>
                  <a:lnTo>
                    <a:pt x="713" y="573"/>
                  </a:lnTo>
                  <a:lnTo>
                    <a:pt x="719" y="582"/>
                  </a:lnTo>
                  <a:lnTo>
                    <a:pt x="721" y="592"/>
                  </a:lnTo>
                  <a:lnTo>
                    <a:pt x="723" y="604"/>
                  </a:lnTo>
                  <a:lnTo>
                    <a:pt x="723" y="604"/>
                  </a:lnTo>
                  <a:lnTo>
                    <a:pt x="722" y="612"/>
                  </a:lnTo>
                  <a:lnTo>
                    <a:pt x="721" y="619"/>
                  </a:lnTo>
                  <a:lnTo>
                    <a:pt x="719" y="624"/>
                  </a:lnTo>
                  <a:lnTo>
                    <a:pt x="716" y="630"/>
                  </a:lnTo>
                  <a:lnTo>
                    <a:pt x="710" y="639"/>
                  </a:lnTo>
                  <a:lnTo>
                    <a:pt x="703" y="648"/>
                  </a:lnTo>
                  <a:lnTo>
                    <a:pt x="695" y="654"/>
                  </a:lnTo>
                  <a:lnTo>
                    <a:pt x="689" y="662"/>
                  </a:lnTo>
                  <a:lnTo>
                    <a:pt x="685" y="667"/>
                  </a:lnTo>
                  <a:lnTo>
                    <a:pt x="684" y="673"/>
                  </a:lnTo>
                  <a:lnTo>
                    <a:pt x="683" y="679"/>
                  </a:lnTo>
                  <a:lnTo>
                    <a:pt x="682" y="685"/>
                  </a:lnTo>
                  <a:lnTo>
                    <a:pt x="682" y="685"/>
                  </a:lnTo>
                  <a:lnTo>
                    <a:pt x="683" y="690"/>
                  </a:lnTo>
                  <a:lnTo>
                    <a:pt x="687" y="696"/>
                  </a:lnTo>
                  <a:lnTo>
                    <a:pt x="695" y="706"/>
                  </a:lnTo>
                  <a:lnTo>
                    <a:pt x="700" y="712"/>
                  </a:lnTo>
                  <a:lnTo>
                    <a:pt x="704" y="718"/>
                  </a:lnTo>
                  <a:lnTo>
                    <a:pt x="707" y="725"/>
                  </a:lnTo>
                  <a:lnTo>
                    <a:pt x="708" y="733"/>
                  </a:lnTo>
                  <a:lnTo>
                    <a:pt x="708" y="733"/>
                  </a:lnTo>
                  <a:lnTo>
                    <a:pt x="707" y="744"/>
                  </a:lnTo>
                  <a:lnTo>
                    <a:pt x="704" y="756"/>
                  </a:lnTo>
                  <a:lnTo>
                    <a:pt x="698" y="767"/>
                  </a:lnTo>
                  <a:lnTo>
                    <a:pt x="691" y="776"/>
                  </a:lnTo>
                  <a:lnTo>
                    <a:pt x="682" y="786"/>
                  </a:lnTo>
                  <a:lnTo>
                    <a:pt x="672" y="795"/>
                  </a:lnTo>
                  <a:lnTo>
                    <a:pt x="661" y="803"/>
                  </a:lnTo>
                  <a:lnTo>
                    <a:pt x="650" y="811"/>
                  </a:lnTo>
                  <a:lnTo>
                    <a:pt x="624" y="824"/>
                  </a:lnTo>
                  <a:lnTo>
                    <a:pt x="600" y="835"/>
                  </a:lnTo>
                  <a:lnTo>
                    <a:pt x="577" y="843"/>
                  </a:lnTo>
                  <a:lnTo>
                    <a:pt x="558" y="850"/>
                  </a:lnTo>
                  <a:lnTo>
                    <a:pt x="558" y="850"/>
                  </a:lnTo>
                  <a:lnTo>
                    <a:pt x="531" y="860"/>
                  </a:lnTo>
                  <a:lnTo>
                    <a:pt x="507" y="872"/>
                  </a:lnTo>
                  <a:lnTo>
                    <a:pt x="485" y="883"/>
                  </a:lnTo>
                  <a:lnTo>
                    <a:pt x="464" y="896"/>
                  </a:lnTo>
                  <a:lnTo>
                    <a:pt x="423" y="920"/>
                  </a:lnTo>
                  <a:lnTo>
                    <a:pt x="402" y="932"/>
                  </a:lnTo>
                  <a:lnTo>
                    <a:pt x="378" y="942"/>
                  </a:lnTo>
                  <a:lnTo>
                    <a:pt x="378" y="942"/>
                  </a:lnTo>
                  <a:lnTo>
                    <a:pt x="369" y="946"/>
                  </a:lnTo>
                  <a:lnTo>
                    <a:pt x="360" y="949"/>
                  </a:lnTo>
                  <a:lnTo>
                    <a:pt x="351" y="954"/>
                  </a:lnTo>
                  <a:lnTo>
                    <a:pt x="342" y="959"/>
                  </a:lnTo>
                  <a:lnTo>
                    <a:pt x="328" y="971"/>
                  </a:lnTo>
                  <a:lnTo>
                    <a:pt x="314" y="982"/>
                  </a:lnTo>
                  <a:lnTo>
                    <a:pt x="300" y="994"/>
                  </a:lnTo>
                  <a:lnTo>
                    <a:pt x="293" y="998"/>
                  </a:lnTo>
                  <a:lnTo>
                    <a:pt x="285" y="1003"/>
                  </a:lnTo>
                  <a:lnTo>
                    <a:pt x="277" y="1007"/>
                  </a:lnTo>
                  <a:lnTo>
                    <a:pt x="269" y="1010"/>
                  </a:lnTo>
                  <a:lnTo>
                    <a:pt x="260" y="1011"/>
                  </a:lnTo>
                  <a:lnTo>
                    <a:pt x="249" y="1012"/>
                  </a:lnTo>
                  <a:lnTo>
                    <a:pt x="249" y="1012"/>
                  </a:lnTo>
                  <a:lnTo>
                    <a:pt x="248" y="1011"/>
                  </a:lnTo>
                  <a:lnTo>
                    <a:pt x="247" y="1010"/>
                  </a:lnTo>
                  <a:lnTo>
                    <a:pt x="245" y="1004"/>
                  </a:lnTo>
                  <a:lnTo>
                    <a:pt x="242" y="998"/>
                  </a:lnTo>
                  <a:lnTo>
                    <a:pt x="242" y="994"/>
                  </a:lnTo>
                  <a:lnTo>
                    <a:pt x="242" y="994"/>
                  </a:lnTo>
                  <a:lnTo>
                    <a:pt x="224" y="994"/>
                  </a:lnTo>
                  <a:lnTo>
                    <a:pt x="224" y="994"/>
                  </a:lnTo>
                  <a:lnTo>
                    <a:pt x="214" y="995"/>
                  </a:lnTo>
                  <a:lnTo>
                    <a:pt x="204" y="996"/>
                  </a:lnTo>
                  <a:lnTo>
                    <a:pt x="196" y="1000"/>
                  </a:lnTo>
                  <a:lnTo>
                    <a:pt x="189" y="1005"/>
                  </a:lnTo>
                  <a:lnTo>
                    <a:pt x="183" y="1011"/>
                  </a:lnTo>
                  <a:lnTo>
                    <a:pt x="177" y="1017"/>
                  </a:lnTo>
                  <a:lnTo>
                    <a:pt x="171" y="1025"/>
                  </a:lnTo>
                  <a:lnTo>
                    <a:pt x="166" y="1033"/>
                  </a:lnTo>
                  <a:lnTo>
                    <a:pt x="158" y="1051"/>
                  </a:lnTo>
                  <a:lnTo>
                    <a:pt x="153" y="1071"/>
                  </a:lnTo>
                  <a:lnTo>
                    <a:pt x="147" y="1092"/>
                  </a:lnTo>
                  <a:lnTo>
                    <a:pt x="143" y="1111"/>
                  </a:lnTo>
                  <a:lnTo>
                    <a:pt x="143" y="1111"/>
                  </a:lnTo>
                  <a:lnTo>
                    <a:pt x="142" y="1115"/>
                  </a:lnTo>
                  <a:lnTo>
                    <a:pt x="141" y="1118"/>
                  </a:lnTo>
                  <a:lnTo>
                    <a:pt x="137" y="1126"/>
                  </a:lnTo>
                  <a:lnTo>
                    <a:pt x="128" y="1134"/>
                  </a:lnTo>
                  <a:lnTo>
                    <a:pt x="119" y="1145"/>
                  </a:lnTo>
                  <a:lnTo>
                    <a:pt x="101" y="1163"/>
                  </a:lnTo>
                  <a:lnTo>
                    <a:pt x="88" y="1177"/>
                  </a:lnTo>
                  <a:lnTo>
                    <a:pt x="88" y="1177"/>
                  </a:lnTo>
                  <a:lnTo>
                    <a:pt x="81" y="1186"/>
                  </a:lnTo>
                  <a:lnTo>
                    <a:pt x="76" y="1194"/>
                  </a:lnTo>
                  <a:lnTo>
                    <a:pt x="67" y="1211"/>
                  </a:lnTo>
                  <a:lnTo>
                    <a:pt x="61" y="1230"/>
                  </a:lnTo>
                  <a:lnTo>
                    <a:pt x="55" y="1248"/>
                  </a:lnTo>
                  <a:lnTo>
                    <a:pt x="46" y="1288"/>
                  </a:lnTo>
                  <a:lnTo>
                    <a:pt x="40" y="1309"/>
                  </a:lnTo>
                  <a:lnTo>
                    <a:pt x="33" y="1331"/>
                  </a:lnTo>
                  <a:lnTo>
                    <a:pt x="33" y="1331"/>
                  </a:lnTo>
                  <a:lnTo>
                    <a:pt x="30" y="1338"/>
                  </a:lnTo>
                  <a:lnTo>
                    <a:pt x="25" y="1345"/>
                  </a:lnTo>
                  <a:lnTo>
                    <a:pt x="13" y="1360"/>
                  </a:lnTo>
                  <a:lnTo>
                    <a:pt x="9" y="1367"/>
                  </a:lnTo>
                  <a:lnTo>
                    <a:pt x="4" y="1375"/>
                  </a:lnTo>
                  <a:lnTo>
                    <a:pt x="1" y="1382"/>
                  </a:lnTo>
                  <a:lnTo>
                    <a:pt x="0" y="1390"/>
                  </a:lnTo>
                  <a:lnTo>
                    <a:pt x="0" y="1390"/>
                  </a:lnTo>
                  <a:lnTo>
                    <a:pt x="1" y="1393"/>
                  </a:lnTo>
                  <a:lnTo>
                    <a:pt x="3" y="1397"/>
                  </a:lnTo>
                  <a:lnTo>
                    <a:pt x="9" y="1402"/>
                  </a:lnTo>
                  <a:lnTo>
                    <a:pt x="15" y="1408"/>
                  </a:lnTo>
                  <a:lnTo>
                    <a:pt x="17" y="1410"/>
                  </a:lnTo>
                  <a:lnTo>
                    <a:pt x="18" y="1413"/>
                  </a:lnTo>
                  <a:lnTo>
                    <a:pt x="18" y="1413"/>
                  </a:lnTo>
                  <a:lnTo>
                    <a:pt x="23" y="1425"/>
                  </a:lnTo>
                  <a:lnTo>
                    <a:pt x="28" y="1437"/>
                  </a:lnTo>
                  <a:lnTo>
                    <a:pt x="34" y="1447"/>
                  </a:lnTo>
                  <a:lnTo>
                    <a:pt x="40" y="1456"/>
                  </a:lnTo>
                  <a:lnTo>
                    <a:pt x="47" y="1465"/>
                  </a:lnTo>
                  <a:lnTo>
                    <a:pt x="55" y="1473"/>
                  </a:lnTo>
                  <a:lnTo>
                    <a:pt x="70" y="1486"/>
                  </a:lnTo>
                  <a:lnTo>
                    <a:pt x="85" y="1500"/>
                  </a:lnTo>
                  <a:lnTo>
                    <a:pt x="99" y="1516"/>
                  </a:lnTo>
                  <a:lnTo>
                    <a:pt x="105" y="1524"/>
                  </a:lnTo>
                  <a:lnTo>
                    <a:pt x="111" y="1534"/>
                  </a:lnTo>
                  <a:lnTo>
                    <a:pt x="116" y="1544"/>
                  </a:lnTo>
                  <a:lnTo>
                    <a:pt x="120" y="1555"/>
                  </a:lnTo>
                  <a:lnTo>
                    <a:pt x="120" y="1555"/>
                  </a:lnTo>
                  <a:lnTo>
                    <a:pt x="125" y="1562"/>
                  </a:lnTo>
                  <a:lnTo>
                    <a:pt x="131" y="1569"/>
                  </a:lnTo>
                  <a:lnTo>
                    <a:pt x="141" y="1582"/>
                  </a:lnTo>
                  <a:lnTo>
                    <a:pt x="146" y="1590"/>
                  </a:lnTo>
                  <a:lnTo>
                    <a:pt x="150" y="1597"/>
                  </a:lnTo>
                  <a:lnTo>
                    <a:pt x="153" y="1605"/>
                  </a:lnTo>
                  <a:lnTo>
                    <a:pt x="154" y="1614"/>
                  </a:lnTo>
                  <a:lnTo>
                    <a:pt x="154" y="1614"/>
                  </a:lnTo>
                  <a:lnTo>
                    <a:pt x="154" y="1622"/>
                  </a:lnTo>
                  <a:lnTo>
                    <a:pt x="153" y="1630"/>
                  </a:lnTo>
                  <a:lnTo>
                    <a:pt x="148" y="1644"/>
                  </a:lnTo>
                  <a:lnTo>
                    <a:pt x="145" y="1658"/>
                  </a:lnTo>
                  <a:lnTo>
                    <a:pt x="143" y="1665"/>
                  </a:lnTo>
                  <a:lnTo>
                    <a:pt x="143" y="1673"/>
                  </a:lnTo>
                  <a:lnTo>
                    <a:pt x="143" y="1673"/>
                  </a:lnTo>
                  <a:lnTo>
                    <a:pt x="143" y="1688"/>
                  </a:lnTo>
                  <a:lnTo>
                    <a:pt x="145" y="1702"/>
                  </a:lnTo>
                  <a:lnTo>
                    <a:pt x="148" y="1730"/>
                  </a:lnTo>
                  <a:lnTo>
                    <a:pt x="153" y="1758"/>
                  </a:lnTo>
                  <a:lnTo>
                    <a:pt x="154" y="1772"/>
                  </a:lnTo>
                  <a:lnTo>
                    <a:pt x="154" y="1787"/>
                  </a:lnTo>
                  <a:lnTo>
                    <a:pt x="154" y="1787"/>
                  </a:lnTo>
                  <a:lnTo>
                    <a:pt x="154" y="1853"/>
                  </a:lnTo>
                  <a:lnTo>
                    <a:pt x="154" y="1853"/>
                  </a:lnTo>
                  <a:lnTo>
                    <a:pt x="153" y="1860"/>
                  </a:lnTo>
                  <a:lnTo>
                    <a:pt x="149" y="1868"/>
                  </a:lnTo>
                  <a:lnTo>
                    <a:pt x="147" y="1879"/>
                  </a:lnTo>
                  <a:lnTo>
                    <a:pt x="146" y="1885"/>
                  </a:lnTo>
                  <a:lnTo>
                    <a:pt x="147" y="1890"/>
                  </a:lnTo>
                  <a:lnTo>
                    <a:pt x="147" y="1890"/>
                  </a:lnTo>
                  <a:lnTo>
                    <a:pt x="149" y="1896"/>
                  </a:lnTo>
                  <a:lnTo>
                    <a:pt x="153" y="1902"/>
                  </a:lnTo>
                  <a:lnTo>
                    <a:pt x="157" y="1906"/>
                  </a:lnTo>
                  <a:lnTo>
                    <a:pt x="162" y="1910"/>
                  </a:lnTo>
                  <a:lnTo>
                    <a:pt x="173" y="1917"/>
                  </a:lnTo>
                  <a:lnTo>
                    <a:pt x="185" y="1921"/>
                  </a:lnTo>
                  <a:lnTo>
                    <a:pt x="198" y="1926"/>
                  </a:lnTo>
                  <a:lnTo>
                    <a:pt x="209" y="1932"/>
                  </a:lnTo>
                  <a:lnTo>
                    <a:pt x="214" y="1936"/>
                  </a:lnTo>
                  <a:lnTo>
                    <a:pt x="217" y="1941"/>
                  </a:lnTo>
                  <a:lnTo>
                    <a:pt x="222" y="1946"/>
                  </a:lnTo>
                  <a:lnTo>
                    <a:pt x="224" y="1952"/>
                  </a:lnTo>
                  <a:lnTo>
                    <a:pt x="224" y="1952"/>
                  </a:lnTo>
                  <a:lnTo>
                    <a:pt x="227" y="1966"/>
                  </a:lnTo>
                  <a:lnTo>
                    <a:pt x="232" y="1983"/>
                  </a:lnTo>
                  <a:lnTo>
                    <a:pt x="239" y="2018"/>
                  </a:lnTo>
                  <a:lnTo>
                    <a:pt x="246" y="2059"/>
                  </a:lnTo>
                  <a:lnTo>
                    <a:pt x="246" y="2059"/>
                  </a:lnTo>
                  <a:lnTo>
                    <a:pt x="244" y="2089"/>
                  </a:lnTo>
                  <a:lnTo>
                    <a:pt x="241" y="2116"/>
                  </a:lnTo>
                  <a:lnTo>
                    <a:pt x="240" y="2128"/>
                  </a:lnTo>
                  <a:lnTo>
                    <a:pt x="237" y="2141"/>
                  </a:lnTo>
                  <a:lnTo>
                    <a:pt x="231" y="2153"/>
                  </a:lnTo>
                  <a:lnTo>
                    <a:pt x="224" y="2165"/>
                  </a:lnTo>
                  <a:lnTo>
                    <a:pt x="224" y="2165"/>
                  </a:lnTo>
                  <a:lnTo>
                    <a:pt x="139" y="2165"/>
                  </a:lnTo>
                  <a:lnTo>
                    <a:pt x="139" y="2165"/>
                  </a:lnTo>
                  <a:lnTo>
                    <a:pt x="139" y="2165"/>
                  </a:lnTo>
                  <a:lnTo>
                    <a:pt x="132" y="2171"/>
                  </a:lnTo>
                  <a:lnTo>
                    <a:pt x="126" y="2178"/>
                  </a:lnTo>
                  <a:lnTo>
                    <a:pt x="120" y="2184"/>
                  </a:lnTo>
                  <a:lnTo>
                    <a:pt x="116" y="2192"/>
                  </a:lnTo>
                  <a:lnTo>
                    <a:pt x="107" y="2208"/>
                  </a:lnTo>
                  <a:lnTo>
                    <a:pt x="95" y="2227"/>
                  </a:lnTo>
                  <a:lnTo>
                    <a:pt x="95" y="2227"/>
                  </a:lnTo>
                  <a:lnTo>
                    <a:pt x="99" y="2237"/>
                  </a:lnTo>
                  <a:lnTo>
                    <a:pt x="101" y="2245"/>
                  </a:lnTo>
                  <a:lnTo>
                    <a:pt x="103" y="2256"/>
                  </a:lnTo>
                  <a:lnTo>
                    <a:pt x="104" y="2268"/>
                  </a:lnTo>
                  <a:lnTo>
                    <a:pt x="104" y="2279"/>
                  </a:lnTo>
                  <a:lnTo>
                    <a:pt x="103" y="2285"/>
                  </a:lnTo>
                  <a:lnTo>
                    <a:pt x="101" y="2290"/>
                  </a:lnTo>
                  <a:lnTo>
                    <a:pt x="99" y="2294"/>
                  </a:lnTo>
                  <a:lnTo>
                    <a:pt x="95" y="2298"/>
                  </a:lnTo>
                  <a:lnTo>
                    <a:pt x="95" y="2298"/>
                  </a:lnTo>
                  <a:lnTo>
                    <a:pt x="89" y="2298"/>
                  </a:lnTo>
                  <a:lnTo>
                    <a:pt x="87" y="2296"/>
                  </a:lnTo>
                  <a:lnTo>
                    <a:pt x="85" y="2294"/>
                  </a:lnTo>
                  <a:lnTo>
                    <a:pt x="85" y="2294"/>
                  </a:lnTo>
                  <a:lnTo>
                    <a:pt x="85" y="2342"/>
                  </a:lnTo>
                  <a:lnTo>
                    <a:pt x="85" y="2342"/>
                  </a:lnTo>
                  <a:lnTo>
                    <a:pt x="85" y="2352"/>
                  </a:lnTo>
                  <a:lnTo>
                    <a:pt x="87" y="2359"/>
                  </a:lnTo>
                  <a:lnTo>
                    <a:pt x="89" y="2363"/>
                  </a:lnTo>
                  <a:lnTo>
                    <a:pt x="94" y="2368"/>
                  </a:lnTo>
                  <a:lnTo>
                    <a:pt x="103" y="2377"/>
                  </a:lnTo>
                  <a:lnTo>
                    <a:pt x="108" y="2384"/>
                  </a:lnTo>
                  <a:lnTo>
                    <a:pt x="114" y="2393"/>
                  </a:lnTo>
                  <a:lnTo>
                    <a:pt x="114" y="2393"/>
                  </a:lnTo>
                  <a:lnTo>
                    <a:pt x="116" y="2399"/>
                  </a:lnTo>
                  <a:lnTo>
                    <a:pt x="116" y="2405"/>
                  </a:lnTo>
                  <a:lnTo>
                    <a:pt x="115" y="2416"/>
                  </a:lnTo>
                  <a:lnTo>
                    <a:pt x="114" y="2422"/>
                  </a:lnTo>
                  <a:lnTo>
                    <a:pt x="115" y="2426"/>
                  </a:lnTo>
                  <a:lnTo>
                    <a:pt x="117" y="2430"/>
                  </a:lnTo>
                  <a:lnTo>
                    <a:pt x="120" y="2433"/>
                  </a:lnTo>
                  <a:lnTo>
                    <a:pt x="120" y="2433"/>
                  </a:lnTo>
                  <a:lnTo>
                    <a:pt x="130" y="2439"/>
                  </a:lnTo>
                  <a:lnTo>
                    <a:pt x="139" y="2443"/>
                  </a:lnTo>
                  <a:lnTo>
                    <a:pt x="148" y="2444"/>
                  </a:lnTo>
                  <a:lnTo>
                    <a:pt x="156" y="2444"/>
                  </a:lnTo>
                  <a:lnTo>
                    <a:pt x="174" y="2444"/>
                  </a:lnTo>
                  <a:lnTo>
                    <a:pt x="184" y="2445"/>
                  </a:lnTo>
                  <a:lnTo>
                    <a:pt x="194" y="2448"/>
                  </a:lnTo>
                  <a:lnTo>
                    <a:pt x="194" y="2448"/>
                  </a:lnTo>
                  <a:lnTo>
                    <a:pt x="203" y="2454"/>
                  </a:lnTo>
                  <a:lnTo>
                    <a:pt x="210" y="2460"/>
                  </a:lnTo>
                  <a:lnTo>
                    <a:pt x="217" y="2468"/>
                  </a:lnTo>
                  <a:lnTo>
                    <a:pt x="223" y="2477"/>
                  </a:lnTo>
                  <a:lnTo>
                    <a:pt x="232" y="2497"/>
                  </a:lnTo>
                  <a:lnTo>
                    <a:pt x="237" y="2506"/>
                  </a:lnTo>
                  <a:lnTo>
                    <a:pt x="242" y="2514"/>
                  </a:lnTo>
                  <a:lnTo>
                    <a:pt x="242" y="2514"/>
                  </a:lnTo>
                  <a:lnTo>
                    <a:pt x="247" y="2519"/>
                  </a:lnTo>
                  <a:lnTo>
                    <a:pt x="252" y="2523"/>
                  </a:lnTo>
                  <a:lnTo>
                    <a:pt x="264" y="2529"/>
                  </a:lnTo>
                  <a:lnTo>
                    <a:pt x="275" y="2534"/>
                  </a:lnTo>
                  <a:lnTo>
                    <a:pt x="279" y="2536"/>
                  </a:lnTo>
                  <a:lnTo>
                    <a:pt x="283" y="2540"/>
                  </a:lnTo>
                  <a:lnTo>
                    <a:pt x="283" y="2540"/>
                  </a:lnTo>
                  <a:lnTo>
                    <a:pt x="285" y="2548"/>
                  </a:lnTo>
                  <a:lnTo>
                    <a:pt x="286" y="2558"/>
                  </a:lnTo>
                  <a:lnTo>
                    <a:pt x="288" y="2580"/>
                  </a:lnTo>
                  <a:lnTo>
                    <a:pt x="290" y="2590"/>
                  </a:lnTo>
                  <a:lnTo>
                    <a:pt x="293" y="2598"/>
                  </a:lnTo>
                  <a:lnTo>
                    <a:pt x="295" y="2601"/>
                  </a:lnTo>
                  <a:lnTo>
                    <a:pt x="298" y="2604"/>
                  </a:lnTo>
                  <a:lnTo>
                    <a:pt x="301" y="2605"/>
                  </a:lnTo>
                  <a:lnTo>
                    <a:pt x="305" y="2606"/>
                  </a:lnTo>
                  <a:lnTo>
                    <a:pt x="305" y="2606"/>
                  </a:lnTo>
                  <a:lnTo>
                    <a:pt x="325" y="2606"/>
                  </a:lnTo>
                  <a:lnTo>
                    <a:pt x="333" y="2607"/>
                  </a:lnTo>
                  <a:lnTo>
                    <a:pt x="341" y="2608"/>
                  </a:lnTo>
                  <a:lnTo>
                    <a:pt x="351" y="2611"/>
                  </a:lnTo>
                  <a:lnTo>
                    <a:pt x="359" y="2614"/>
                  </a:lnTo>
                  <a:lnTo>
                    <a:pt x="368" y="2619"/>
                  </a:lnTo>
                  <a:lnTo>
                    <a:pt x="378" y="2624"/>
                  </a:lnTo>
                  <a:lnTo>
                    <a:pt x="378" y="2624"/>
                  </a:lnTo>
                  <a:lnTo>
                    <a:pt x="386" y="2630"/>
                  </a:lnTo>
                  <a:lnTo>
                    <a:pt x="393" y="2636"/>
                  </a:lnTo>
                  <a:lnTo>
                    <a:pt x="405" y="2651"/>
                  </a:lnTo>
                  <a:lnTo>
                    <a:pt x="412" y="2658"/>
                  </a:lnTo>
                  <a:lnTo>
                    <a:pt x="418" y="2664"/>
                  </a:lnTo>
                  <a:lnTo>
                    <a:pt x="428" y="2667"/>
                  </a:lnTo>
                  <a:lnTo>
                    <a:pt x="432" y="2668"/>
                  </a:lnTo>
                  <a:lnTo>
                    <a:pt x="437" y="2669"/>
                  </a:lnTo>
                  <a:lnTo>
                    <a:pt x="437" y="2669"/>
                  </a:lnTo>
                  <a:lnTo>
                    <a:pt x="443" y="2668"/>
                  </a:lnTo>
                  <a:lnTo>
                    <a:pt x="448" y="2667"/>
                  </a:lnTo>
                  <a:lnTo>
                    <a:pt x="453" y="2664"/>
                  </a:lnTo>
                  <a:lnTo>
                    <a:pt x="456" y="2660"/>
                  </a:lnTo>
                  <a:lnTo>
                    <a:pt x="460" y="2655"/>
                  </a:lnTo>
                  <a:lnTo>
                    <a:pt x="463" y="2651"/>
                  </a:lnTo>
                  <a:lnTo>
                    <a:pt x="468" y="2638"/>
                  </a:lnTo>
                  <a:lnTo>
                    <a:pt x="470" y="2624"/>
                  </a:lnTo>
                  <a:lnTo>
                    <a:pt x="473" y="2609"/>
                  </a:lnTo>
                  <a:lnTo>
                    <a:pt x="474" y="2594"/>
                  </a:lnTo>
                  <a:lnTo>
                    <a:pt x="474" y="2581"/>
                  </a:lnTo>
                  <a:lnTo>
                    <a:pt x="474" y="2581"/>
                  </a:lnTo>
                  <a:lnTo>
                    <a:pt x="475" y="2571"/>
                  </a:lnTo>
                  <a:lnTo>
                    <a:pt x="477" y="2566"/>
                  </a:lnTo>
                  <a:lnTo>
                    <a:pt x="482" y="2561"/>
                  </a:lnTo>
                  <a:lnTo>
                    <a:pt x="486" y="2559"/>
                  </a:lnTo>
                  <a:lnTo>
                    <a:pt x="497" y="2558"/>
                  </a:lnTo>
                  <a:lnTo>
                    <a:pt x="502" y="2557"/>
                  </a:lnTo>
                  <a:lnTo>
                    <a:pt x="507" y="2554"/>
                  </a:lnTo>
                  <a:lnTo>
                    <a:pt x="507" y="2554"/>
                  </a:lnTo>
                  <a:lnTo>
                    <a:pt x="509" y="2550"/>
                  </a:lnTo>
                  <a:lnTo>
                    <a:pt x="512" y="2543"/>
                  </a:lnTo>
                  <a:lnTo>
                    <a:pt x="513" y="2535"/>
                  </a:lnTo>
                  <a:lnTo>
                    <a:pt x="514" y="2525"/>
                  </a:lnTo>
                  <a:lnTo>
                    <a:pt x="514" y="2508"/>
                  </a:lnTo>
                  <a:lnTo>
                    <a:pt x="515" y="2501"/>
                  </a:lnTo>
                  <a:lnTo>
                    <a:pt x="517" y="2496"/>
                  </a:lnTo>
                  <a:lnTo>
                    <a:pt x="517" y="2496"/>
                  </a:lnTo>
                  <a:lnTo>
                    <a:pt x="522" y="2490"/>
                  </a:lnTo>
                  <a:lnTo>
                    <a:pt x="528" y="2485"/>
                  </a:lnTo>
                  <a:lnTo>
                    <a:pt x="535" y="2482"/>
                  </a:lnTo>
                  <a:lnTo>
                    <a:pt x="543" y="2478"/>
                  </a:lnTo>
                  <a:lnTo>
                    <a:pt x="559" y="2473"/>
                  </a:lnTo>
                  <a:lnTo>
                    <a:pt x="576" y="2468"/>
                  </a:lnTo>
                  <a:lnTo>
                    <a:pt x="590" y="2462"/>
                  </a:lnTo>
                  <a:lnTo>
                    <a:pt x="596" y="2460"/>
                  </a:lnTo>
                  <a:lnTo>
                    <a:pt x="600" y="2456"/>
                  </a:lnTo>
                  <a:lnTo>
                    <a:pt x="604" y="2452"/>
                  </a:lnTo>
                  <a:lnTo>
                    <a:pt x="605" y="2447"/>
                  </a:lnTo>
                  <a:lnTo>
                    <a:pt x="605" y="2440"/>
                  </a:lnTo>
                  <a:lnTo>
                    <a:pt x="601" y="2433"/>
                  </a:lnTo>
                  <a:lnTo>
                    <a:pt x="601" y="2433"/>
                  </a:lnTo>
                  <a:lnTo>
                    <a:pt x="597" y="2422"/>
                  </a:lnTo>
                  <a:lnTo>
                    <a:pt x="593" y="2410"/>
                  </a:lnTo>
                  <a:lnTo>
                    <a:pt x="585" y="2390"/>
                  </a:lnTo>
                  <a:lnTo>
                    <a:pt x="582" y="2380"/>
                  </a:lnTo>
                  <a:lnTo>
                    <a:pt x="576" y="2374"/>
                  </a:lnTo>
                  <a:lnTo>
                    <a:pt x="574" y="2371"/>
                  </a:lnTo>
                  <a:lnTo>
                    <a:pt x="569" y="2369"/>
                  </a:lnTo>
                  <a:lnTo>
                    <a:pt x="566" y="2368"/>
                  </a:lnTo>
                  <a:lnTo>
                    <a:pt x="561" y="2367"/>
                  </a:lnTo>
                  <a:lnTo>
                    <a:pt x="561" y="2367"/>
                  </a:lnTo>
                  <a:lnTo>
                    <a:pt x="557" y="2368"/>
                  </a:lnTo>
                  <a:lnTo>
                    <a:pt x="553" y="2369"/>
                  </a:lnTo>
                  <a:lnTo>
                    <a:pt x="551" y="2371"/>
                  </a:lnTo>
                  <a:lnTo>
                    <a:pt x="550" y="2375"/>
                  </a:lnTo>
                  <a:lnTo>
                    <a:pt x="546" y="2379"/>
                  </a:lnTo>
                  <a:lnTo>
                    <a:pt x="545" y="2382"/>
                  </a:lnTo>
                  <a:lnTo>
                    <a:pt x="543" y="2382"/>
                  </a:lnTo>
                  <a:lnTo>
                    <a:pt x="543" y="2382"/>
                  </a:lnTo>
                  <a:lnTo>
                    <a:pt x="538" y="2382"/>
                  </a:lnTo>
                  <a:lnTo>
                    <a:pt x="535" y="2379"/>
                  </a:lnTo>
                  <a:lnTo>
                    <a:pt x="531" y="2376"/>
                  </a:lnTo>
                  <a:lnTo>
                    <a:pt x="529" y="2372"/>
                  </a:lnTo>
                  <a:lnTo>
                    <a:pt x="525" y="2363"/>
                  </a:lnTo>
                  <a:lnTo>
                    <a:pt x="524" y="2356"/>
                  </a:lnTo>
                  <a:lnTo>
                    <a:pt x="524" y="2356"/>
                  </a:lnTo>
                  <a:lnTo>
                    <a:pt x="525" y="2352"/>
                  </a:lnTo>
                  <a:lnTo>
                    <a:pt x="527" y="2348"/>
                  </a:lnTo>
                  <a:lnTo>
                    <a:pt x="530" y="2341"/>
                  </a:lnTo>
                  <a:lnTo>
                    <a:pt x="542" y="2328"/>
                  </a:lnTo>
                  <a:lnTo>
                    <a:pt x="546" y="2321"/>
                  </a:lnTo>
                  <a:lnTo>
                    <a:pt x="548" y="2316"/>
                  </a:lnTo>
                  <a:lnTo>
                    <a:pt x="550" y="2311"/>
                  </a:lnTo>
                  <a:lnTo>
                    <a:pt x="550" y="2306"/>
                  </a:lnTo>
                  <a:lnTo>
                    <a:pt x="548" y="2299"/>
                  </a:lnTo>
                  <a:lnTo>
                    <a:pt x="546" y="2292"/>
                  </a:lnTo>
                  <a:lnTo>
                    <a:pt x="543" y="2283"/>
                  </a:lnTo>
                  <a:lnTo>
                    <a:pt x="543" y="2283"/>
                  </a:lnTo>
                  <a:lnTo>
                    <a:pt x="547" y="2272"/>
                  </a:lnTo>
                  <a:lnTo>
                    <a:pt x="554" y="2258"/>
                  </a:lnTo>
                  <a:lnTo>
                    <a:pt x="563" y="2245"/>
                  </a:lnTo>
                  <a:lnTo>
                    <a:pt x="573" y="2231"/>
                  </a:lnTo>
                  <a:lnTo>
                    <a:pt x="583" y="2218"/>
                  </a:lnTo>
                  <a:lnTo>
                    <a:pt x="594" y="2208"/>
                  </a:lnTo>
                  <a:lnTo>
                    <a:pt x="599" y="2204"/>
                  </a:lnTo>
                  <a:lnTo>
                    <a:pt x="605" y="2201"/>
                  </a:lnTo>
                  <a:lnTo>
                    <a:pt x="611" y="2199"/>
                  </a:lnTo>
                  <a:lnTo>
                    <a:pt x="616" y="2199"/>
                  </a:lnTo>
                  <a:lnTo>
                    <a:pt x="616" y="2199"/>
                  </a:lnTo>
                  <a:lnTo>
                    <a:pt x="620" y="2199"/>
                  </a:lnTo>
                  <a:lnTo>
                    <a:pt x="623" y="2201"/>
                  </a:lnTo>
                  <a:lnTo>
                    <a:pt x="626" y="2203"/>
                  </a:lnTo>
                  <a:lnTo>
                    <a:pt x="628" y="2207"/>
                  </a:lnTo>
                  <a:lnTo>
                    <a:pt x="630" y="2216"/>
                  </a:lnTo>
                  <a:lnTo>
                    <a:pt x="631" y="2224"/>
                  </a:lnTo>
                  <a:lnTo>
                    <a:pt x="631" y="2224"/>
                  </a:lnTo>
                  <a:lnTo>
                    <a:pt x="630" y="2230"/>
                  </a:lnTo>
                  <a:lnTo>
                    <a:pt x="629" y="2233"/>
                  </a:lnTo>
                  <a:lnTo>
                    <a:pt x="627" y="2237"/>
                  </a:lnTo>
                  <a:lnTo>
                    <a:pt x="623" y="2240"/>
                  </a:lnTo>
                  <a:lnTo>
                    <a:pt x="619" y="2245"/>
                  </a:lnTo>
                  <a:lnTo>
                    <a:pt x="618" y="2247"/>
                  </a:lnTo>
                  <a:lnTo>
                    <a:pt x="616" y="2249"/>
                  </a:lnTo>
                  <a:lnTo>
                    <a:pt x="616" y="2249"/>
                  </a:lnTo>
                  <a:lnTo>
                    <a:pt x="618" y="2253"/>
                  </a:lnTo>
                  <a:lnTo>
                    <a:pt x="621" y="2256"/>
                  </a:lnTo>
                  <a:lnTo>
                    <a:pt x="632" y="2264"/>
                  </a:lnTo>
                  <a:lnTo>
                    <a:pt x="650" y="2273"/>
                  </a:lnTo>
                  <a:lnTo>
                    <a:pt x="670" y="2283"/>
                  </a:lnTo>
                  <a:lnTo>
                    <a:pt x="692" y="2291"/>
                  </a:lnTo>
                  <a:lnTo>
                    <a:pt x="712" y="2299"/>
                  </a:lnTo>
                  <a:lnTo>
                    <a:pt x="729" y="2303"/>
                  </a:lnTo>
                  <a:lnTo>
                    <a:pt x="741" y="2305"/>
                  </a:lnTo>
                  <a:lnTo>
                    <a:pt x="741" y="2305"/>
                  </a:lnTo>
                  <a:lnTo>
                    <a:pt x="746" y="2305"/>
                  </a:lnTo>
                  <a:lnTo>
                    <a:pt x="751" y="2303"/>
                  </a:lnTo>
                  <a:lnTo>
                    <a:pt x="761" y="2299"/>
                  </a:lnTo>
                  <a:lnTo>
                    <a:pt x="772" y="2295"/>
                  </a:lnTo>
                  <a:lnTo>
                    <a:pt x="776" y="2294"/>
                  </a:lnTo>
                  <a:lnTo>
                    <a:pt x="782" y="2294"/>
                  </a:lnTo>
                  <a:lnTo>
                    <a:pt x="782" y="2294"/>
                  </a:lnTo>
                  <a:lnTo>
                    <a:pt x="794" y="2295"/>
                  </a:lnTo>
                  <a:lnTo>
                    <a:pt x="804" y="2298"/>
                  </a:lnTo>
                  <a:lnTo>
                    <a:pt x="814" y="2301"/>
                  </a:lnTo>
                  <a:lnTo>
                    <a:pt x="823" y="2306"/>
                  </a:lnTo>
                  <a:lnTo>
                    <a:pt x="833" y="2309"/>
                  </a:lnTo>
                  <a:lnTo>
                    <a:pt x="842" y="2313"/>
                  </a:lnTo>
                  <a:lnTo>
                    <a:pt x="851" y="2314"/>
                  </a:lnTo>
                  <a:lnTo>
                    <a:pt x="863" y="2313"/>
                  </a:lnTo>
                  <a:lnTo>
                    <a:pt x="863" y="2313"/>
                  </a:lnTo>
                  <a:lnTo>
                    <a:pt x="876" y="2307"/>
                  </a:lnTo>
                  <a:lnTo>
                    <a:pt x="888" y="2301"/>
                  </a:lnTo>
                  <a:lnTo>
                    <a:pt x="898" y="2295"/>
                  </a:lnTo>
                  <a:lnTo>
                    <a:pt x="906" y="2288"/>
                  </a:lnTo>
                  <a:lnTo>
                    <a:pt x="914" y="2280"/>
                  </a:lnTo>
                  <a:lnTo>
                    <a:pt x="920" y="2271"/>
                  </a:lnTo>
                  <a:lnTo>
                    <a:pt x="927" y="2261"/>
                  </a:lnTo>
                  <a:lnTo>
                    <a:pt x="932" y="2249"/>
                  </a:lnTo>
                  <a:lnTo>
                    <a:pt x="932" y="2249"/>
                  </a:lnTo>
                  <a:lnTo>
                    <a:pt x="954" y="2249"/>
                  </a:lnTo>
                  <a:lnTo>
                    <a:pt x="954" y="2249"/>
                  </a:lnTo>
                  <a:lnTo>
                    <a:pt x="954" y="2249"/>
                  </a:lnTo>
                  <a:lnTo>
                    <a:pt x="960" y="2239"/>
                  </a:lnTo>
                  <a:lnTo>
                    <a:pt x="965" y="2229"/>
                  </a:lnTo>
                  <a:lnTo>
                    <a:pt x="972" y="2209"/>
                  </a:lnTo>
                  <a:lnTo>
                    <a:pt x="979" y="2189"/>
                  </a:lnTo>
                  <a:lnTo>
                    <a:pt x="982" y="2181"/>
                  </a:lnTo>
                  <a:lnTo>
                    <a:pt x="987" y="2172"/>
                  </a:lnTo>
                  <a:lnTo>
                    <a:pt x="987" y="2172"/>
                  </a:lnTo>
                  <a:lnTo>
                    <a:pt x="991" y="2166"/>
                  </a:lnTo>
                  <a:lnTo>
                    <a:pt x="995" y="2161"/>
                  </a:lnTo>
                  <a:lnTo>
                    <a:pt x="1000" y="2157"/>
                  </a:lnTo>
                  <a:lnTo>
                    <a:pt x="1004" y="2154"/>
                  </a:lnTo>
                  <a:lnTo>
                    <a:pt x="1014" y="2148"/>
                  </a:lnTo>
                  <a:lnTo>
                    <a:pt x="1026" y="2143"/>
                  </a:lnTo>
                  <a:lnTo>
                    <a:pt x="1036" y="2140"/>
                  </a:lnTo>
                  <a:lnTo>
                    <a:pt x="1047" y="2135"/>
                  </a:lnTo>
                  <a:lnTo>
                    <a:pt x="1052" y="2132"/>
                  </a:lnTo>
                  <a:lnTo>
                    <a:pt x="1057" y="2127"/>
                  </a:lnTo>
                  <a:lnTo>
                    <a:pt x="1061" y="2123"/>
                  </a:lnTo>
                  <a:lnTo>
                    <a:pt x="1064" y="2117"/>
                  </a:lnTo>
                  <a:lnTo>
                    <a:pt x="1064" y="2117"/>
                  </a:lnTo>
                  <a:lnTo>
                    <a:pt x="1069" y="2110"/>
                  </a:lnTo>
                  <a:lnTo>
                    <a:pt x="1073" y="2101"/>
                  </a:lnTo>
                  <a:lnTo>
                    <a:pt x="1082" y="2078"/>
                  </a:lnTo>
                  <a:lnTo>
                    <a:pt x="1090" y="2054"/>
                  </a:lnTo>
                  <a:lnTo>
                    <a:pt x="1100" y="2028"/>
                  </a:lnTo>
                  <a:lnTo>
                    <a:pt x="1105" y="2016"/>
                  </a:lnTo>
                  <a:lnTo>
                    <a:pt x="1110" y="2005"/>
                  </a:lnTo>
                  <a:lnTo>
                    <a:pt x="1117" y="1994"/>
                  </a:lnTo>
                  <a:lnTo>
                    <a:pt x="1124" y="1985"/>
                  </a:lnTo>
                  <a:lnTo>
                    <a:pt x="1131" y="1978"/>
                  </a:lnTo>
                  <a:lnTo>
                    <a:pt x="1140" y="1972"/>
                  </a:lnTo>
                  <a:lnTo>
                    <a:pt x="1149" y="1969"/>
                  </a:lnTo>
                  <a:lnTo>
                    <a:pt x="1159" y="1966"/>
                  </a:lnTo>
                  <a:lnTo>
                    <a:pt x="1159" y="1966"/>
                  </a:lnTo>
                  <a:lnTo>
                    <a:pt x="1169" y="1967"/>
                  </a:lnTo>
                  <a:lnTo>
                    <a:pt x="1178" y="1970"/>
                  </a:lnTo>
                  <a:lnTo>
                    <a:pt x="1187" y="1972"/>
                  </a:lnTo>
                  <a:lnTo>
                    <a:pt x="1195" y="1974"/>
                  </a:lnTo>
                  <a:lnTo>
                    <a:pt x="1210" y="1981"/>
                  </a:lnTo>
                  <a:lnTo>
                    <a:pt x="1223" y="1986"/>
                  </a:lnTo>
                  <a:lnTo>
                    <a:pt x="1223" y="1986"/>
                  </a:lnTo>
                  <a:lnTo>
                    <a:pt x="1285" y="1986"/>
                  </a:lnTo>
                  <a:lnTo>
                    <a:pt x="1285" y="1986"/>
                  </a:lnTo>
                  <a:lnTo>
                    <a:pt x="1285" y="1986"/>
                  </a:lnTo>
                  <a:lnTo>
                    <a:pt x="1295" y="1993"/>
                  </a:lnTo>
                  <a:lnTo>
                    <a:pt x="1306" y="1998"/>
                  </a:lnTo>
                  <a:lnTo>
                    <a:pt x="1316" y="2003"/>
                  </a:lnTo>
                  <a:lnTo>
                    <a:pt x="1326" y="2006"/>
                  </a:lnTo>
                  <a:lnTo>
                    <a:pt x="1339" y="2009"/>
                  </a:lnTo>
                  <a:lnTo>
                    <a:pt x="1350" y="2010"/>
                  </a:lnTo>
                  <a:lnTo>
                    <a:pt x="1377" y="2011"/>
                  </a:lnTo>
                  <a:lnTo>
                    <a:pt x="1377" y="2011"/>
                  </a:lnTo>
                  <a:lnTo>
                    <a:pt x="1387" y="2011"/>
                  </a:lnTo>
                  <a:lnTo>
                    <a:pt x="1397" y="2012"/>
                  </a:lnTo>
                  <a:lnTo>
                    <a:pt x="1405" y="2015"/>
                  </a:lnTo>
                  <a:lnTo>
                    <a:pt x="1413" y="2018"/>
                  </a:lnTo>
                  <a:lnTo>
                    <a:pt x="1426" y="2025"/>
                  </a:lnTo>
                  <a:lnTo>
                    <a:pt x="1438" y="2033"/>
                  </a:lnTo>
                  <a:lnTo>
                    <a:pt x="1449" y="2041"/>
                  </a:lnTo>
                  <a:lnTo>
                    <a:pt x="1462" y="2048"/>
                  </a:lnTo>
                  <a:lnTo>
                    <a:pt x="1469" y="2051"/>
                  </a:lnTo>
                  <a:lnTo>
                    <a:pt x="1477" y="2053"/>
                  </a:lnTo>
                  <a:lnTo>
                    <a:pt x="1485" y="2055"/>
                  </a:lnTo>
                  <a:lnTo>
                    <a:pt x="1494" y="2055"/>
                  </a:lnTo>
                  <a:lnTo>
                    <a:pt x="1494" y="2055"/>
                  </a:lnTo>
                  <a:lnTo>
                    <a:pt x="1500" y="2055"/>
                  </a:lnTo>
                  <a:lnTo>
                    <a:pt x="1506" y="2053"/>
                  </a:lnTo>
                  <a:lnTo>
                    <a:pt x="1512" y="2050"/>
                  </a:lnTo>
                  <a:lnTo>
                    <a:pt x="1516" y="2047"/>
                  </a:lnTo>
                  <a:lnTo>
                    <a:pt x="1527" y="2038"/>
                  </a:lnTo>
                  <a:lnTo>
                    <a:pt x="1536" y="2027"/>
                  </a:lnTo>
                  <a:lnTo>
                    <a:pt x="1547" y="2018"/>
                  </a:lnTo>
                  <a:lnTo>
                    <a:pt x="1559" y="2009"/>
                  </a:lnTo>
                  <a:lnTo>
                    <a:pt x="1566" y="2005"/>
                  </a:lnTo>
                  <a:lnTo>
                    <a:pt x="1573" y="2003"/>
                  </a:lnTo>
                  <a:lnTo>
                    <a:pt x="1581" y="2001"/>
                  </a:lnTo>
                  <a:lnTo>
                    <a:pt x="1590" y="2001"/>
                  </a:lnTo>
                  <a:lnTo>
                    <a:pt x="1590" y="2001"/>
                  </a:lnTo>
                  <a:lnTo>
                    <a:pt x="1594" y="2001"/>
                  </a:lnTo>
                  <a:lnTo>
                    <a:pt x="1599" y="2002"/>
                  </a:lnTo>
                  <a:lnTo>
                    <a:pt x="1607" y="2005"/>
                  </a:lnTo>
                  <a:lnTo>
                    <a:pt x="1614" y="2011"/>
                  </a:lnTo>
                  <a:lnTo>
                    <a:pt x="1621" y="2017"/>
                  </a:lnTo>
                  <a:lnTo>
                    <a:pt x="1628" y="2023"/>
                  </a:lnTo>
                  <a:lnTo>
                    <a:pt x="1636" y="2028"/>
                  </a:lnTo>
                  <a:lnTo>
                    <a:pt x="1643" y="2032"/>
                  </a:lnTo>
                  <a:lnTo>
                    <a:pt x="1647" y="2033"/>
                  </a:lnTo>
                  <a:lnTo>
                    <a:pt x="1652" y="2033"/>
                  </a:lnTo>
                  <a:lnTo>
                    <a:pt x="1652" y="2033"/>
                  </a:lnTo>
                  <a:lnTo>
                    <a:pt x="1653" y="2027"/>
                  </a:lnTo>
                  <a:lnTo>
                    <a:pt x="1654" y="2023"/>
                  </a:lnTo>
                  <a:lnTo>
                    <a:pt x="1655" y="2018"/>
                  </a:lnTo>
                  <a:lnTo>
                    <a:pt x="1658" y="2013"/>
                  </a:lnTo>
                  <a:lnTo>
                    <a:pt x="1665" y="2006"/>
                  </a:lnTo>
                  <a:lnTo>
                    <a:pt x="1673" y="2001"/>
                  </a:lnTo>
                  <a:lnTo>
                    <a:pt x="1682" y="1996"/>
                  </a:lnTo>
                  <a:lnTo>
                    <a:pt x="1692" y="1992"/>
                  </a:lnTo>
                  <a:lnTo>
                    <a:pt x="1715" y="1983"/>
                  </a:lnTo>
                  <a:lnTo>
                    <a:pt x="1727" y="1979"/>
                  </a:lnTo>
                  <a:lnTo>
                    <a:pt x="1737" y="1974"/>
                  </a:lnTo>
                  <a:lnTo>
                    <a:pt x="1747" y="1969"/>
                  </a:lnTo>
                  <a:lnTo>
                    <a:pt x="1756" y="1963"/>
                  </a:lnTo>
                  <a:lnTo>
                    <a:pt x="1764" y="1955"/>
                  </a:lnTo>
                  <a:lnTo>
                    <a:pt x="1766" y="1950"/>
                  </a:lnTo>
                  <a:lnTo>
                    <a:pt x="1768" y="1944"/>
                  </a:lnTo>
                  <a:lnTo>
                    <a:pt x="1769" y="1940"/>
                  </a:lnTo>
                  <a:lnTo>
                    <a:pt x="1771" y="1933"/>
                  </a:lnTo>
                  <a:lnTo>
                    <a:pt x="1771" y="1926"/>
                  </a:lnTo>
                  <a:lnTo>
                    <a:pt x="1771" y="1919"/>
                  </a:lnTo>
                  <a:lnTo>
                    <a:pt x="1771" y="1919"/>
                  </a:lnTo>
                  <a:lnTo>
                    <a:pt x="1759" y="1919"/>
                  </a:lnTo>
                  <a:lnTo>
                    <a:pt x="1749" y="1917"/>
                  </a:lnTo>
                  <a:lnTo>
                    <a:pt x="1739" y="1914"/>
                  </a:lnTo>
                  <a:lnTo>
                    <a:pt x="1730" y="1910"/>
                  </a:lnTo>
                  <a:lnTo>
                    <a:pt x="1722" y="1905"/>
                  </a:lnTo>
                  <a:lnTo>
                    <a:pt x="1715" y="1899"/>
                  </a:lnTo>
                  <a:lnTo>
                    <a:pt x="1708" y="1893"/>
                  </a:lnTo>
                  <a:lnTo>
                    <a:pt x="1701" y="1886"/>
                  </a:lnTo>
                  <a:lnTo>
                    <a:pt x="1696" y="1878"/>
                  </a:lnTo>
                  <a:lnTo>
                    <a:pt x="1691" y="1868"/>
                  </a:lnTo>
                  <a:lnTo>
                    <a:pt x="1688" y="1859"/>
                  </a:lnTo>
                  <a:lnTo>
                    <a:pt x="1684" y="1850"/>
                  </a:lnTo>
                  <a:lnTo>
                    <a:pt x="1681" y="1838"/>
                  </a:lnTo>
                  <a:lnTo>
                    <a:pt x="1680" y="1828"/>
                  </a:lnTo>
                  <a:lnTo>
                    <a:pt x="1678" y="1817"/>
                  </a:lnTo>
                  <a:lnTo>
                    <a:pt x="1677" y="1805"/>
                  </a:lnTo>
                  <a:lnTo>
                    <a:pt x="1677" y="1805"/>
                  </a:lnTo>
                  <a:lnTo>
                    <a:pt x="1677" y="1810"/>
                  </a:lnTo>
                  <a:lnTo>
                    <a:pt x="1677" y="181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3" name="Freeform 101">
              <a:extLst>
                <a:ext uri="{FF2B5EF4-FFF2-40B4-BE49-F238E27FC236}">
                  <a16:creationId xmlns:a16="http://schemas.microsoft.com/office/drawing/2014/main" id="{AAA4DF2C-A466-35A0-CE86-D5FC7009B64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30041" y="4397973"/>
              <a:ext cx="557749" cy="674429"/>
            </a:xfrm>
            <a:custGeom>
              <a:avLst/>
              <a:gdLst/>
              <a:ahLst/>
              <a:cxnLst>
                <a:cxn ang="0">
                  <a:pos x="343" y="96"/>
                </a:cxn>
                <a:cxn ang="0">
                  <a:pos x="313" y="65"/>
                </a:cxn>
                <a:cxn ang="0">
                  <a:pos x="298" y="59"/>
                </a:cxn>
                <a:cxn ang="0">
                  <a:pos x="277" y="49"/>
                </a:cxn>
                <a:cxn ang="0">
                  <a:pos x="274" y="19"/>
                </a:cxn>
                <a:cxn ang="0">
                  <a:pos x="256" y="3"/>
                </a:cxn>
                <a:cxn ang="0">
                  <a:pos x="203" y="4"/>
                </a:cxn>
                <a:cxn ang="0">
                  <a:pos x="168" y="0"/>
                </a:cxn>
                <a:cxn ang="0">
                  <a:pos x="159" y="18"/>
                </a:cxn>
                <a:cxn ang="0">
                  <a:pos x="165" y="64"/>
                </a:cxn>
                <a:cxn ang="0">
                  <a:pos x="144" y="76"/>
                </a:cxn>
                <a:cxn ang="0">
                  <a:pos x="152" y="86"/>
                </a:cxn>
                <a:cxn ang="0">
                  <a:pos x="175" y="115"/>
                </a:cxn>
                <a:cxn ang="0">
                  <a:pos x="218" y="143"/>
                </a:cxn>
                <a:cxn ang="0">
                  <a:pos x="224" y="174"/>
                </a:cxn>
                <a:cxn ang="0">
                  <a:pos x="201" y="205"/>
                </a:cxn>
                <a:cxn ang="0">
                  <a:pos x="155" y="241"/>
                </a:cxn>
                <a:cxn ang="0">
                  <a:pos x="148" y="338"/>
                </a:cxn>
                <a:cxn ang="0">
                  <a:pos x="128" y="349"/>
                </a:cxn>
                <a:cxn ang="0">
                  <a:pos x="98" y="398"/>
                </a:cxn>
                <a:cxn ang="0">
                  <a:pos x="74" y="529"/>
                </a:cxn>
                <a:cxn ang="0">
                  <a:pos x="56" y="595"/>
                </a:cxn>
                <a:cxn ang="0">
                  <a:pos x="13" y="614"/>
                </a:cxn>
                <a:cxn ang="0">
                  <a:pos x="0" y="636"/>
                </a:cxn>
                <a:cxn ang="0">
                  <a:pos x="14" y="663"/>
                </a:cxn>
                <a:cxn ang="0">
                  <a:pos x="43" y="679"/>
                </a:cxn>
                <a:cxn ang="0">
                  <a:pos x="65" y="721"/>
                </a:cxn>
                <a:cxn ang="0">
                  <a:pos x="107" y="730"/>
                </a:cxn>
                <a:cxn ang="0">
                  <a:pos x="125" y="738"/>
                </a:cxn>
                <a:cxn ang="0">
                  <a:pos x="141" y="755"/>
                </a:cxn>
                <a:cxn ang="0">
                  <a:pos x="165" y="767"/>
                </a:cxn>
                <a:cxn ang="0">
                  <a:pos x="167" y="792"/>
                </a:cxn>
                <a:cxn ang="0">
                  <a:pos x="176" y="810"/>
                </a:cxn>
                <a:cxn ang="0">
                  <a:pos x="198" y="813"/>
                </a:cxn>
                <a:cxn ang="0">
                  <a:pos x="218" y="812"/>
                </a:cxn>
                <a:cxn ang="0">
                  <a:pos x="233" y="762"/>
                </a:cxn>
                <a:cxn ang="0">
                  <a:pos x="268" y="728"/>
                </a:cxn>
                <a:cxn ang="0">
                  <a:pos x="295" y="729"/>
                </a:cxn>
                <a:cxn ang="0">
                  <a:pos x="314" y="716"/>
                </a:cxn>
                <a:cxn ang="0">
                  <a:pos x="343" y="671"/>
                </a:cxn>
                <a:cxn ang="0">
                  <a:pos x="364" y="664"/>
                </a:cxn>
                <a:cxn ang="0">
                  <a:pos x="397" y="671"/>
                </a:cxn>
                <a:cxn ang="0">
                  <a:pos x="416" y="653"/>
                </a:cxn>
                <a:cxn ang="0">
                  <a:pos x="427" y="618"/>
                </a:cxn>
                <a:cxn ang="0">
                  <a:pos x="456" y="613"/>
                </a:cxn>
                <a:cxn ang="0">
                  <a:pos x="504" y="588"/>
                </a:cxn>
                <a:cxn ang="0">
                  <a:pos x="515" y="562"/>
                </a:cxn>
                <a:cxn ang="0">
                  <a:pos x="502" y="537"/>
                </a:cxn>
                <a:cxn ang="0">
                  <a:pos x="503" y="517"/>
                </a:cxn>
                <a:cxn ang="0">
                  <a:pos x="520" y="492"/>
                </a:cxn>
                <a:cxn ang="0">
                  <a:pos x="515" y="462"/>
                </a:cxn>
                <a:cxn ang="0">
                  <a:pos x="500" y="418"/>
                </a:cxn>
                <a:cxn ang="0">
                  <a:pos x="509" y="397"/>
                </a:cxn>
                <a:cxn ang="0">
                  <a:pos x="568" y="375"/>
                </a:cxn>
                <a:cxn ang="0">
                  <a:pos x="604" y="343"/>
                </a:cxn>
                <a:cxn ang="0">
                  <a:pos x="655" y="251"/>
                </a:cxn>
                <a:cxn ang="0">
                  <a:pos x="709" y="140"/>
                </a:cxn>
                <a:cxn ang="0">
                  <a:pos x="659" y="144"/>
                </a:cxn>
                <a:cxn ang="0">
                  <a:pos x="598" y="121"/>
                </a:cxn>
                <a:cxn ang="0">
                  <a:pos x="520" y="86"/>
                </a:cxn>
                <a:cxn ang="0">
                  <a:pos x="487" y="91"/>
                </a:cxn>
                <a:cxn ang="0">
                  <a:pos x="463" y="99"/>
                </a:cxn>
                <a:cxn ang="0">
                  <a:pos x="361" y="95"/>
                </a:cxn>
              </a:cxnLst>
              <a:rect l="0" t="0" r="r" b="b"/>
              <a:pathLst>
                <a:path w="709" h="816">
                  <a:moveTo>
                    <a:pt x="361" y="99"/>
                  </a:moveTo>
                  <a:lnTo>
                    <a:pt x="361" y="99"/>
                  </a:lnTo>
                  <a:lnTo>
                    <a:pt x="354" y="98"/>
                  </a:lnTo>
                  <a:lnTo>
                    <a:pt x="348" y="97"/>
                  </a:lnTo>
                  <a:lnTo>
                    <a:pt x="343" y="96"/>
                  </a:lnTo>
                  <a:lnTo>
                    <a:pt x="339" y="92"/>
                  </a:lnTo>
                  <a:lnTo>
                    <a:pt x="332" y="87"/>
                  </a:lnTo>
                  <a:lnTo>
                    <a:pt x="325" y="79"/>
                  </a:lnTo>
                  <a:lnTo>
                    <a:pt x="319" y="72"/>
                  </a:lnTo>
                  <a:lnTo>
                    <a:pt x="313" y="65"/>
                  </a:lnTo>
                  <a:lnTo>
                    <a:pt x="310" y="62"/>
                  </a:lnTo>
                  <a:lnTo>
                    <a:pt x="306" y="60"/>
                  </a:lnTo>
                  <a:lnTo>
                    <a:pt x="303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83" y="59"/>
                  </a:lnTo>
                  <a:lnTo>
                    <a:pt x="283" y="59"/>
                  </a:lnTo>
                  <a:lnTo>
                    <a:pt x="281" y="58"/>
                  </a:lnTo>
                  <a:lnTo>
                    <a:pt x="279" y="56"/>
                  </a:lnTo>
                  <a:lnTo>
                    <a:pt x="277" y="49"/>
                  </a:lnTo>
                  <a:lnTo>
                    <a:pt x="277" y="39"/>
                  </a:lnTo>
                  <a:lnTo>
                    <a:pt x="277" y="33"/>
                  </a:lnTo>
                  <a:lnTo>
                    <a:pt x="277" y="33"/>
                  </a:lnTo>
                  <a:lnTo>
                    <a:pt x="275" y="25"/>
                  </a:lnTo>
                  <a:lnTo>
                    <a:pt x="274" y="19"/>
                  </a:lnTo>
                  <a:lnTo>
                    <a:pt x="272" y="13"/>
                  </a:lnTo>
                  <a:lnTo>
                    <a:pt x="268" y="10"/>
                  </a:lnTo>
                  <a:lnTo>
                    <a:pt x="265" y="6"/>
                  </a:lnTo>
                  <a:lnTo>
                    <a:pt x="260" y="4"/>
                  </a:lnTo>
                  <a:lnTo>
                    <a:pt x="256" y="3"/>
                  </a:lnTo>
                  <a:lnTo>
                    <a:pt x="250" y="2"/>
                  </a:lnTo>
                  <a:lnTo>
                    <a:pt x="239" y="2"/>
                  </a:lnTo>
                  <a:lnTo>
                    <a:pt x="227" y="2"/>
                  </a:lnTo>
                  <a:lnTo>
                    <a:pt x="214" y="3"/>
                  </a:lnTo>
                  <a:lnTo>
                    <a:pt x="203" y="4"/>
                  </a:lnTo>
                  <a:lnTo>
                    <a:pt x="203" y="4"/>
                  </a:lnTo>
                  <a:lnTo>
                    <a:pt x="183" y="4"/>
                  </a:lnTo>
                  <a:lnTo>
                    <a:pt x="183" y="4"/>
                  </a:lnTo>
                  <a:lnTo>
                    <a:pt x="176" y="3"/>
                  </a:lnTo>
                  <a:lnTo>
                    <a:pt x="168" y="0"/>
                  </a:lnTo>
                  <a:lnTo>
                    <a:pt x="161" y="0"/>
                  </a:lnTo>
                  <a:lnTo>
                    <a:pt x="159" y="2"/>
                  </a:lnTo>
                  <a:lnTo>
                    <a:pt x="159" y="4"/>
                  </a:lnTo>
                  <a:lnTo>
                    <a:pt x="159" y="4"/>
                  </a:lnTo>
                  <a:lnTo>
                    <a:pt x="159" y="18"/>
                  </a:lnTo>
                  <a:lnTo>
                    <a:pt x="163" y="29"/>
                  </a:lnTo>
                  <a:lnTo>
                    <a:pt x="165" y="42"/>
                  </a:lnTo>
                  <a:lnTo>
                    <a:pt x="166" y="59"/>
                  </a:lnTo>
                  <a:lnTo>
                    <a:pt x="166" y="59"/>
                  </a:lnTo>
                  <a:lnTo>
                    <a:pt x="165" y="64"/>
                  </a:lnTo>
                  <a:lnTo>
                    <a:pt x="164" y="67"/>
                  </a:lnTo>
                  <a:lnTo>
                    <a:pt x="160" y="71"/>
                  </a:lnTo>
                  <a:lnTo>
                    <a:pt x="157" y="73"/>
                  </a:lnTo>
                  <a:lnTo>
                    <a:pt x="150" y="76"/>
                  </a:lnTo>
                  <a:lnTo>
                    <a:pt x="144" y="76"/>
                  </a:lnTo>
                  <a:lnTo>
                    <a:pt x="144" y="76"/>
                  </a:lnTo>
                  <a:lnTo>
                    <a:pt x="151" y="76"/>
                  </a:lnTo>
                  <a:lnTo>
                    <a:pt x="151" y="76"/>
                  </a:lnTo>
                  <a:lnTo>
                    <a:pt x="151" y="76"/>
                  </a:lnTo>
                  <a:lnTo>
                    <a:pt x="152" y="86"/>
                  </a:lnTo>
                  <a:lnTo>
                    <a:pt x="155" y="94"/>
                  </a:lnTo>
                  <a:lnTo>
                    <a:pt x="159" y="100"/>
                  </a:lnTo>
                  <a:lnTo>
                    <a:pt x="164" y="106"/>
                  </a:lnTo>
                  <a:lnTo>
                    <a:pt x="169" y="111"/>
                  </a:lnTo>
                  <a:lnTo>
                    <a:pt x="175" y="115"/>
                  </a:lnTo>
                  <a:lnTo>
                    <a:pt x="189" y="122"/>
                  </a:lnTo>
                  <a:lnTo>
                    <a:pt x="202" y="129"/>
                  </a:lnTo>
                  <a:lnTo>
                    <a:pt x="207" y="134"/>
                  </a:lnTo>
                  <a:lnTo>
                    <a:pt x="213" y="138"/>
                  </a:lnTo>
                  <a:lnTo>
                    <a:pt x="218" y="143"/>
                  </a:lnTo>
                  <a:lnTo>
                    <a:pt x="221" y="150"/>
                  </a:lnTo>
                  <a:lnTo>
                    <a:pt x="224" y="157"/>
                  </a:lnTo>
                  <a:lnTo>
                    <a:pt x="225" y="165"/>
                  </a:lnTo>
                  <a:lnTo>
                    <a:pt x="225" y="165"/>
                  </a:lnTo>
                  <a:lnTo>
                    <a:pt x="224" y="174"/>
                  </a:lnTo>
                  <a:lnTo>
                    <a:pt x="221" y="182"/>
                  </a:lnTo>
                  <a:lnTo>
                    <a:pt x="218" y="189"/>
                  </a:lnTo>
                  <a:lnTo>
                    <a:pt x="212" y="195"/>
                  </a:lnTo>
                  <a:lnTo>
                    <a:pt x="206" y="201"/>
                  </a:lnTo>
                  <a:lnTo>
                    <a:pt x="201" y="205"/>
                  </a:lnTo>
                  <a:lnTo>
                    <a:pt x="186" y="214"/>
                  </a:lnTo>
                  <a:lnTo>
                    <a:pt x="172" y="224"/>
                  </a:lnTo>
                  <a:lnTo>
                    <a:pt x="165" y="229"/>
                  </a:lnTo>
                  <a:lnTo>
                    <a:pt x="159" y="234"/>
                  </a:lnTo>
                  <a:lnTo>
                    <a:pt x="155" y="241"/>
                  </a:lnTo>
                  <a:lnTo>
                    <a:pt x="151" y="248"/>
                  </a:lnTo>
                  <a:lnTo>
                    <a:pt x="149" y="256"/>
                  </a:lnTo>
                  <a:lnTo>
                    <a:pt x="148" y="264"/>
                  </a:lnTo>
                  <a:lnTo>
                    <a:pt x="148" y="264"/>
                  </a:lnTo>
                  <a:lnTo>
                    <a:pt x="148" y="338"/>
                  </a:lnTo>
                  <a:lnTo>
                    <a:pt x="148" y="338"/>
                  </a:lnTo>
                  <a:lnTo>
                    <a:pt x="136" y="344"/>
                  </a:lnTo>
                  <a:lnTo>
                    <a:pt x="136" y="344"/>
                  </a:lnTo>
                  <a:lnTo>
                    <a:pt x="136" y="344"/>
                  </a:lnTo>
                  <a:lnTo>
                    <a:pt x="128" y="349"/>
                  </a:lnTo>
                  <a:lnTo>
                    <a:pt x="120" y="356"/>
                  </a:lnTo>
                  <a:lnTo>
                    <a:pt x="114" y="365"/>
                  </a:lnTo>
                  <a:lnTo>
                    <a:pt x="109" y="374"/>
                  </a:lnTo>
                  <a:lnTo>
                    <a:pt x="103" y="386"/>
                  </a:lnTo>
                  <a:lnTo>
                    <a:pt x="98" y="398"/>
                  </a:lnTo>
                  <a:lnTo>
                    <a:pt x="91" y="426"/>
                  </a:lnTo>
                  <a:lnTo>
                    <a:pt x="85" y="455"/>
                  </a:lnTo>
                  <a:lnTo>
                    <a:pt x="82" y="482"/>
                  </a:lnTo>
                  <a:lnTo>
                    <a:pt x="77" y="508"/>
                  </a:lnTo>
                  <a:lnTo>
                    <a:pt x="74" y="529"/>
                  </a:lnTo>
                  <a:lnTo>
                    <a:pt x="74" y="529"/>
                  </a:lnTo>
                  <a:lnTo>
                    <a:pt x="66" y="564"/>
                  </a:lnTo>
                  <a:lnTo>
                    <a:pt x="61" y="583"/>
                  </a:lnTo>
                  <a:lnTo>
                    <a:pt x="58" y="590"/>
                  </a:lnTo>
                  <a:lnTo>
                    <a:pt x="56" y="595"/>
                  </a:lnTo>
                  <a:lnTo>
                    <a:pt x="56" y="595"/>
                  </a:lnTo>
                  <a:lnTo>
                    <a:pt x="48" y="599"/>
                  </a:lnTo>
                  <a:lnTo>
                    <a:pt x="39" y="602"/>
                  </a:lnTo>
                  <a:lnTo>
                    <a:pt x="21" y="609"/>
                  </a:lnTo>
                  <a:lnTo>
                    <a:pt x="13" y="614"/>
                  </a:lnTo>
                  <a:lnTo>
                    <a:pt x="6" y="619"/>
                  </a:lnTo>
                  <a:lnTo>
                    <a:pt x="4" y="623"/>
                  </a:lnTo>
                  <a:lnTo>
                    <a:pt x="1" y="626"/>
                  </a:lnTo>
                  <a:lnTo>
                    <a:pt x="0" y="631"/>
                  </a:lnTo>
                  <a:lnTo>
                    <a:pt x="0" y="636"/>
                  </a:lnTo>
                  <a:lnTo>
                    <a:pt x="0" y="636"/>
                  </a:lnTo>
                  <a:lnTo>
                    <a:pt x="1" y="645"/>
                  </a:lnTo>
                  <a:lnTo>
                    <a:pt x="4" y="653"/>
                  </a:lnTo>
                  <a:lnTo>
                    <a:pt x="8" y="659"/>
                  </a:lnTo>
                  <a:lnTo>
                    <a:pt x="14" y="663"/>
                  </a:lnTo>
                  <a:lnTo>
                    <a:pt x="20" y="665"/>
                  </a:lnTo>
                  <a:lnTo>
                    <a:pt x="27" y="668"/>
                  </a:lnTo>
                  <a:lnTo>
                    <a:pt x="41" y="668"/>
                  </a:lnTo>
                  <a:lnTo>
                    <a:pt x="41" y="668"/>
                  </a:lnTo>
                  <a:lnTo>
                    <a:pt x="43" y="679"/>
                  </a:lnTo>
                  <a:lnTo>
                    <a:pt x="45" y="690"/>
                  </a:lnTo>
                  <a:lnTo>
                    <a:pt x="49" y="699"/>
                  </a:lnTo>
                  <a:lnTo>
                    <a:pt x="53" y="707"/>
                  </a:lnTo>
                  <a:lnTo>
                    <a:pt x="58" y="715"/>
                  </a:lnTo>
                  <a:lnTo>
                    <a:pt x="65" y="721"/>
                  </a:lnTo>
                  <a:lnTo>
                    <a:pt x="72" y="725"/>
                  </a:lnTo>
                  <a:lnTo>
                    <a:pt x="81" y="728"/>
                  </a:lnTo>
                  <a:lnTo>
                    <a:pt x="81" y="728"/>
                  </a:lnTo>
                  <a:lnTo>
                    <a:pt x="94" y="729"/>
                  </a:lnTo>
                  <a:lnTo>
                    <a:pt x="107" y="730"/>
                  </a:lnTo>
                  <a:lnTo>
                    <a:pt x="113" y="731"/>
                  </a:lnTo>
                  <a:lnTo>
                    <a:pt x="119" y="732"/>
                  </a:lnTo>
                  <a:lnTo>
                    <a:pt x="122" y="735"/>
                  </a:lnTo>
                  <a:lnTo>
                    <a:pt x="125" y="738"/>
                  </a:lnTo>
                  <a:lnTo>
                    <a:pt x="125" y="738"/>
                  </a:lnTo>
                  <a:lnTo>
                    <a:pt x="128" y="747"/>
                  </a:lnTo>
                  <a:lnTo>
                    <a:pt x="132" y="752"/>
                  </a:lnTo>
                  <a:lnTo>
                    <a:pt x="134" y="754"/>
                  </a:lnTo>
                  <a:lnTo>
                    <a:pt x="137" y="755"/>
                  </a:lnTo>
                  <a:lnTo>
                    <a:pt x="141" y="755"/>
                  </a:lnTo>
                  <a:lnTo>
                    <a:pt x="145" y="756"/>
                  </a:lnTo>
                  <a:lnTo>
                    <a:pt x="152" y="759"/>
                  </a:lnTo>
                  <a:lnTo>
                    <a:pt x="163" y="764"/>
                  </a:lnTo>
                  <a:lnTo>
                    <a:pt x="163" y="764"/>
                  </a:lnTo>
                  <a:lnTo>
                    <a:pt x="165" y="767"/>
                  </a:lnTo>
                  <a:lnTo>
                    <a:pt x="167" y="769"/>
                  </a:lnTo>
                  <a:lnTo>
                    <a:pt x="167" y="772"/>
                  </a:lnTo>
                  <a:lnTo>
                    <a:pt x="168" y="776"/>
                  </a:lnTo>
                  <a:lnTo>
                    <a:pt x="167" y="784"/>
                  </a:lnTo>
                  <a:lnTo>
                    <a:pt x="167" y="792"/>
                  </a:lnTo>
                  <a:lnTo>
                    <a:pt x="167" y="799"/>
                  </a:lnTo>
                  <a:lnTo>
                    <a:pt x="167" y="802"/>
                  </a:lnTo>
                  <a:lnTo>
                    <a:pt x="169" y="806"/>
                  </a:lnTo>
                  <a:lnTo>
                    <a:pt x="172" y="808"/>
                  </a:lnTo>
                  <a:lnTo>
                    <a:pt x="176" y="810"/>
                  </a:lnTo>
                  <a:lnTo>
                    <a:pt x="181" y="812"/>
                  </a:lnTo>
                  <a:lnTo>
                    <a:pt x="188" y="812"/>
                  </a:lnTo>
                  <a:lnTo>
                    <a:pt x="188" y="812"/>
                  </a:lnTo>
                  <a:lnTo>
                    <a:pt x="194" y="813"/>
                  </a:lnTo>
                  <a:lnTo>
                    <a:pt x="198" y="813"/>
                  </a:lnTo>
                  <a:lnTo>
                    <a:pt x="205" y="816"/>
                  </a:lnTo>
                  <a:lnTo>
                    <a:pt x="209" y="816"/>
                  </a:lnTo>
                  <a:lnTo>
                    <a:pt x="212" y="816"/>
                  </a:lnTo>
                  <a:lnTo>
                    <a:pt x="214" y="815"/>
                  </a:lnTo>
                  <a:lnTo>
                    <a:pt x="218" y="812"/>
                  </a:lnTo>
                  <a:lnTo>
                    <a:pt x="218" y="812"/>
                  </a:lnTo>
                  <a:lnTo>
                    <a:pt x="219" y="801"/>
                  </a:lnTo>
                  <a:lnTo>
                    <a:pt x="221" y="789"/>
                  </a:lnTo>
                  <a:lnTo>
                    <a:pt x="227" y="776"/>
                  </a:lnTo>
                  <a:lnTo>
                    <a:pt x="233" y="762"/>
                  </a:lnTo>
                  <a:lnTo>
                    <a:pt x="241" y="751"/>
                  </a:lnTo>
                  <a:lnTo>
                    <a:pt x="250" y="740"/>
                  </a:lnTo>
                  <a:lnTo>
                    <a:pt x="259" y="732"/>
                  </a:lnTo>
                  <a:lnTo>
                    <a:pt x="264" y="729"/>
                  </a:lnTo>
                  <a:lnTo>
                    <a:pt x="268" y="728"/>
                  </a:lnTo>
                  <a:lnTo>
                    <a:pt x="268" y="728"/>
                  </a:lnTo>
                  <a:lnTo>
                    <a:pt x="274" y="726"/>
                  </a:lnTo>
                  <a:lnTo>
                    <a:pt x="280" y="726"/>
                  </a:lnTo>
                  <a:lnTo>
                    <a:pt x="290" y="729"/>
                  </a:lnTo>
                  <a:lnTo>
                    <a:pt x="295" y="729"/>
                  </a:lnTo>
                  <a:lnTo>
                    <a:pt x="300" y="729"/>
                  </a:lnTo>
                  <a:lnTo>
                    <a:pt x="305" y="726"/>
                  </a:lnTo>
                  <a:lnTo>
                    <a:pt x="309" y="724"/>
                  </a:lnTo>
                  <a:lnTo>
                    <a:pt x="309" y="724"/>
                  </a:lnTo>
                  <a:lnTo>
                    <a:pt x="314" y="716"/>
                  </a:lnTo>
                  <a:lnTo>
                    <a:pt x="319" y="707"/>
                  </a:lnTo>
                  <a:lnTo>
                    <a:pt x="324" y="697"/>
                  </a:lnTo>
                  <a:lnTo>
                    <a:pt x="329" y="687"/>
                  </a:lnTo>
                  <a:lnTo>
                    <a:pt x="336" y="678"/>
                  </a:lnTo>
                  <a:lnTo>
                    <a:pt x="343" y="671"/>
                  </a:lnTo>
                  <a:lnTo>
                    <a:pt x="348" y="669"/>
                  </a:lnTo>
                  <a:lnTo>
                    <a:pt x="352" y="667"/>
                  </a:lnTo>
                  <a:lnTo>
                    <a:pt x="358" y="665"/>
                  </a:lnTo>
                  <a:lnTo>
                    <a:pt x="364" y="664"/>
                  </a:lnTo>
                  <a:lnTo>
                    <a:pt x="364" y="664"/>
                  </a:lnTo>
                  <a:lnTo>
                    <a:pt x="374" y="665"/>
                  </a:lnTo>
                  <a:lnTo>
                    <a:pt x="384" y="668"/>
                  </a:lnTo>
                  <a:lnTo>
                    <a:pt x="390" y="671"/>
                  </a:lnTo>
                  <a:lnTo>
                    <a:pt x="397" y="671"/>
                  </a:lnTo>
                  <a:lnTo>
                    <a:pt x="397" y="671"/>
                  </a:lnTo>
                  <a:lnTo>
                    <a:pt x="403" y="671"/>
                  </a:lnTo>
                  <a:lnTo>
                    <a:pt x="407" y="669"/>
                  </a:lnTo>
                  <a:lnTo>
                    <a:pt x="410" y="667"/>
                  </a:lnTo>
                  <a:lnTo>
                    <a:pt x="412" y="663"/>
                  </a:lnTo>
                  <a:lnTo>
                    <a:pt x="416" y="653"/>
                  </a:lnTo>
                  <a:lnTo>
                    <a:pt x="417" y="642"/>
                  </a:lnTo>
                  <a:lnTo>
                    <a:pt x="419" y="632"/>
                  </a:lnTo>
                  <a:lnTo>
                    <a:pt x="422" y="626"/>
                  </a:lnTo>
                  <a:lnTo>
                    <a:pt x="424" y="622"/>
                  </a:lnTo>
                  <a:lnTo>
                    <a:pt x="427" y="618"/>
                  </a:lnTo>
                  <a:lnTo>
                    <a:pt x="432" y="616"/>
                  </a:lnTo>
                  <a:lnTo>
                    <a:pt x="438" y="614"/>
                  </a:lnTo>
                  <a:lnTo>
                    <a:pt x="445" y="613"/>
                  </a:lnTo>
                  <a:lnTo>
                    <a:pt x="445" y="613"/>
                  </a:lnTo>
                  <a:lnTo>
                    <a:pt x="456" y="613"/>
                  </a:lnTo>
                  <a:lnTo>
                    <a:pt x="469" y="609"/>
                  </a:lnTo>
                  <a:lnTo>
                    <a:pt x="480" y="606"/>
                  </a:lnTo>
                  <a:lnTo>
                    <a:pt x="491" y="600"/>
                  </a:lnTo>
                  <a:lnTo>
                    <a:pt x="501" y="593"/>
                  </a:lnTo>
                  <a:lnTo>
                    <a:pt x="504" y="588"/>
                  </a:lnTo>
                  <a:lnTo>
                    <a:pt x="508" y="584"/>
                  </a:lnTo>
                  <a:lnTo>
                    <a:pt x="511" y="579"/>
                  </a:lnTo>
                  <a:lnTo>
                    <a:pt x="514" y="573"/>
                  </a:lnTo>
                  <a:lnTo>
                    <a:pt x="515" y="568"/>
                  </a:lnTo>
                  <a:lnTo>
                    <a:pt x="515" y="562"/>
                  </a:lnTo>
                  <a:lnTo>
                    <a:pt x="515" y="562"/>
                  </a:lnTo>
                  <a:lnTo>
                    <a:pt x="515" y="556"/>
                  </a:lnTo>
                  <a:lnTo>
                    <a:pt x="512" y="552"/>
                  </a:lnTo>
                  <a:lnTo>
                    <a:pt x="508" y="543"/>
                  </a:lnTo>
                  <a:lnTo>
                    <a:pt x="502" y="537"/>
                  </a:lnTo>
                  <a:lnTo>
                    <a:pt x="501" y="533"/>
                  </a:lnTo>
                  <a:lnTo>
                    <a:pt x="500" y="529"/>
                  </a:lnTo>
                  <a:lnTo>
                    <a:pt x="500" y="529"/>
                  </a:lnTo>
                  <a:lnTo>
                    <a:pt x="501" y="523"/>
                  </a:lnTo>
                  <a:lnTo>
                    <a:pt x="503" y="517"/>
                  </a:lnTo>
                  <a:lnTo>
                    <a:pt x="507" y="511"/>
                  </a:lnTo>
                  <a:lnTo>
                    <a:pt x="511" y="507"/>
                  </a:lnTo>
                  <a:lnTo>
                    <a:pt x="515" y="502"/>
                  </a:lnTo>
                  <a:lnTo>
                    <a:pt x="518" y="496"/>
                  </a:lnTo>
                  <a:lnTo>
                    <a:pt x="520" y="492"/>
                  </a:lnTo>
                  <a:lnTo>
                    <a:pt x="522" y="485"/>
                  </a:lnTo>
                  <a:lnTo>
                    <a:pt x="522" y="485"/>
                  </a:lnTo>
                  <a:lnTo>
                    <a:pt x="520" y="476"/>
                  </a:lnTo>
                  <a:lnTo>
                    <a:pt x="518" y="469"/>
                  </a:lnTo>
                  <a:lnTo>
                    <a:pt x="515" y="462"/>
                  </a:lnTo>
                  <a:lnTo>
                    <a:pt x="511" y="456"/>
                  </a:lnTo>
                  <a:lnTo>
                    <a:pt x="507" y="449"/>
                  </a:lnTo>
                  <a:lnTo>
                    <a:pt x="503" y="441"/>
                  </a:lnTo>
                  <a:lnTo>
                    <a:pt x="501" y="431"/>
                  </a:lnTo>
                  <a:lnTo>
                    <a:pt x="500" y="418"/>
                  </a:lnTo>
                  <a:lnTo>
                    <a:pt x="500" y="418"/>
                  </a:lnTo>
                  <a:lnTo>
                    <a:pt x="501" y="412"/>
                  </a:lnTo>
                  <a:lnTo>
                    <a:pt x="502" y="407"/>
                  </a:lnTo>
                  <a:lnTo>
                    <a:pt x="506" y="402"/>
                  </a:lnTo>
                  <a:lnTo>
                    <a:pt x="509" y="397"/>
                  </a:lnTo>
                  <a:lnTo>
                    <a:pt x="514" y="394"/>
                  </a:lnTo>
                  <a:lnTo>
                    <a:pt x="518" y="392"/>
                  </a:lnTo>
                  <a:lnTo>
                    <a:pt x="531" y="387"/>
                  </a:lnTo>
                  <a:lnTo>
                    <a:pt x="556" y="379"/>
                  </a:lnTo>
                  <a:lnTo>
                    <a:pt x="568" y="375"/>
                  </a:lnTo>
                  <a:lnTo>
                    <a:pt x="577" y="371"/>
                  </a:lnTo>
                  <a:lnTo>
                    <a:pt x="577" y="371"/>
                  </a:lnTo>
                  <a:lnTo>
                    <a:pt x="587" y="363"/>
                  </a:lnTo>
                  <a:lnTo>
                    <a:pt x="596" y="354"/>
                  </a:lnTo>
                  <a:lnTo>
                    <a:pt x="604" y="343"/>
                  </a:lnTo>
                  <a:lnTo>
                    <a:pt x="610" y="333"/>
                  </a:lnTo>
                  <a:lnTo>
                    <a:pt x="623" y="309"/>
                  </a:lnTo>
                  <a:lnTo>
                    <a:pt x="636" y="282"/>
                  </a:lnTo>
                  <a:lnTo>
                    <a:pt x="636" y="282"/>
                  </a:lnTo>
                  <a:lnTo>
                    <a:pt x="655" y="251"/>
                  </a:lnTo>
                  <a:lnTo>
                    <a:pt x="672" y="218"/>
                  </a:lnTo>
                  <a:lnTo>
                    <a:pt x="690" y="182"/>
                  </a:lnTo>
                  <a:lnTo>
                    <a:pt x="706" y="146"/>
                  </a:lnTo>
                  <a:lnTo>
                    <a:pt x="706" y="146"/>
                  </a:lnTo>
                  <a:lnTo>
                    <a:pt x="709" y="140"/>
                  </a:lnTo>
                  <a:lnTo>
                    <a:pt x="709" y="140"/>
                  </a:lnTo>
                  <a:lnTo>
                    <a:pt x="709" y="140"/>
                  </a:lnTo>
                  <a:lnTo>
                    <a:pt x="691" y="143"/>
                  </a:lnTo>
                  <a:lnTo>
                    <a:pt x="675" y="144"/>
                  </a:lnTo>
                  <a:lnTo>
                    <a:pt x="659" y="144"/>
                  </a:lnTo>
                  <a:lnTo>
                    <a:pt x="645" y="142"/>
                  </a:lnTo>
                  <a:lnTo>
                    <a:pt x="632" y="138"/>
                  </a:lnTo>
                  <a:lnTo>
                    <a:pt x="619" y="133"/>
                  </a:lnTo>
                  <a:lnTo>
                    <a:pt x="608" y="128"/>
                  </a:lnTo>
                  <a:lnTo>
                    <a:pt x="598" y="121"/>
                  </a:lnTo>
                  <a:lnTo>
                    <a:pt x="577" y="109"/>
                  </a:lnTo>
                  <a:lnTo>
                    <a:pt x="555" y="97"/>
                  </a:lnTo>
                  <a:lnTo>
                    <a:pt x="545" y="91"/>
                  </a:lnTo>
                  <a:lnTo>
                    <a:pt x="533" y="88"/>
                  </a:lnTo>
                  <a:lnTo>
                    <a:pt x="520" y="86"/>
                  </a:lnTo>
                  <a:lnTo>
                    <a:pt x="507" y="84"/>
                  </a:lnTo>
                  <a:lnTo>
                    <a:pt x="507" y="84"/>
                  </a:lnTo>
                  <a:lnTo>
                    <a:pt x="501" y="86"/>
                  </a:lnTo>
                  <a:lnTo>
                    <a:pt x="496" y="87"/>
                  </a:lnTo>
                  <a:lnTo>
                    <a:pt x="487" y="91"/>
                  </a:lnTo>
                  <a:lnTo>
                    <a:pt x="482" y="95"/>
                  </a:lnTo>
                  <a:lnTo>
                    <a:pt x="477" y="97"/>
                  </a:lnTo>
                  <a:lnTo>
                    <a:pt x="471" y="98"/>
                  </a:lnTo>
                  <a:lnTo>
                    <a:pt x="463" y="99"/>
                  </a:lnTo>
                  <a:lnTo>
                    <a:pt x="463" y="99"/>
                  </a:lnTo>
                  <a:lnTo>
                    <a:pt x="435" y="98"/>
                  </a:lnTo>
                  <a:lnTo>
                    <a:pt x="410" y="97"/>
                  </a:lnTo>
                  <a:lnTo>
                    <a:pt x="386" y="96"/>
                  </a:lnTo>
                  <a:lnTo>
                    <a:pt x="361" y="95"/>
                  </a:lnTo>
                  <a:lnTo>
                    <a:pt x="361" y="95"/>
                  </a:lnTo>
                  <a:lnTo>
                    <a:pt x="361" y="99"/>
                  </a:lnTo>
                  <a:lnTo>
                    <a:pt x="361" y="99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4" name="Freeform 102">
              <a:extLst>
                <a:ext uri="{FF2B5EF4-FFF2-40B4-BE49-F238E27FC236}">
                  <a16:creationId xmlns:a16="http://schemas.microsoft.com/office/drawing/2014/main" id="{49A5C4C9-78DB-4202-C595-5B0E2BC462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49277" y="3305330"/>
              <a:ext cx="1629253" cy="973624"/>
            </a:xfrm>
            <a:custGeom>
              <a:avLst/>
              <a:gdLst/>
              <a:ahLst/>
              <a:cxnLst>
                <a:cxn ang="0">
                  <a:pos x="1267" y="503"/>
                </a:cxn>
                <a:cxn ang="0">
                  <a:pos x="1392" y="591"/>
                </a:cxn>
                <a:cxn ang="0">
                  <a:pos x="1831" y="771"/>
                </a:cxn>
                <a:cxn ang="0">
                  <a:pos x="2060" y="649"/>
                </a:cxn>
                <a:cxn ang="0">
                  <a:pos x="2044" y="584"/>
                </a:cxn>
                <a:cxn ang="0">
                  <a:pos x="2060" y="470"/>
                </a:cxn>
                <a:cxn ang="0">
                  <a:pos x="1894" y="344"/>
                </a:cxn>
                <a:cxn ang="0">
                  <a:pos x="1846" y="406"/>
                </a:cxn>
                <a:cxn ang="0">
                  <a:pos x="1793" y="479"/>
                </a:cxn>
                <a:cxn ang="0">
                  <a:pos x="1743" y="543"/>
                </a:cxn>
                <a:cxn ang="0">
                  <a:pos x="1751" y="467"/>
                </a:cxn>
                <a:cxn ang="0">
                  <a:pos x="1652" y="436"/>
                </a:cxn>
                <a:cxn ang="0">
                  <a:pos x="1497" y="421"/>
                </a:cxn>
                <a:cxn ang="0">
                  <a:pos x="1414" y="370"/>
                </a:cxn>
                <a:cxn ang="0">
                  <a:pos x="1481" y="322"/>
                </a:cxn>
                <a:cxn ang="0">
                  <a:pos x="1415" y="303"/>
                </a:cxn>
                <a:cxn ang="0">
                  <a:pos x="1336" y="292"/>
                </a:cxn>
                <a:cxn ang="0">
                  <a:pos x="1079" y="306"/>
                </a:cxn>
                <a:cxn ang="0">
                  <a:pos x="961" y="334"/>
                </a:cxn>
                <a:cxn ang="0">
                  <a:pos x="953" y="210"/>
                </a:cxn>
                <a:cxn ang="0">
                  <a:pos x="1068" y="213"/>
                </a:cxn>
                <a:cxn ang="0">
                  <a:pos x="1059" y="75"/>
                </a:cxn>
                <a:cxn ang="0">
                  <a:pos x="990" y="66"/>
                </a:cxn>
                <a:cxn ang="0">
                  <a:pos x="869" y="179"/>
                </a:cxn>
                <a:cxn ang="0">
                  <a:pos x="884" y="261"/>
                </a:cxn>
                <a:cxn ang="0">
                  <a:pos x="786" y="352"/>
                </a:cxn>
                <a:cxn ang="0">
                  <a:pos x="759" y="297"/>
                </a:cxn>
                <a:cxn ang="0">
                  <a:pos x="713" y="223"/>
                </a:cxn>
                <a:cxn ang="0">
                  <a:pos x="545" y="220"/>
                </a:cxn>
                <a:cxn ang="0">
                  <a:pos x="484" y="349"/>
                </a:cxn>
                <a:cxn ang="0">
                  <a:pos x="403" y="280"/>
                </a:cxn>
                <a:cxn ang="0">
                  <a:pos x="356" y="160"/>
                </a:cxn>
                <a:cxn ang="0">
                  <a:pos x="306" y="264"/>
                </a:cxn>
                <a:cxn ang="0">
                  <a:pos x="265" y="332"/>
                </a:cxn>
                <a:cxn ang="0">
                  <a:pos x="180" y="302"/>
                </a:cxn>
                <a:cxn ang="0">
                  <a:pos x="109" y="391"/>
                </a:cxn>
                <a:cxn ang="0">
                  <a:pos x="124" y="465"/>
                </a:cxn>
                <a:cxn ang="0">
                  <a:pos x="67" y="572"/>
                </a:cxn>
                <a:cxn ang="0">
                  <a:pos x="10" y="753"/>
                </a:cxn>
                <a:cxn ang="0">
                  <a:pos x="66" y="822"/>
                </a:cxn>
                <a:cxn ang="0">
                  <a:pos x="124" y="871"/>
                </a:cxn>
                <a:cxn ang="0">
                  <a:pos x="219" y="913"/>
                </a:cxn>
                <a:cxn ang="0">
                  <a:pos x="341" y="982"/>
                </a:cxn>
                <a:cxn ang="0">
                  <a:pos x="405" y="1013"/>
                </a:cxn>
                <a:cxn ang="0">
                  <a:pos x="442" y="1035"/>
                </a:cxn>
                <a:cxn ang="0">
                  <a:pos x="487" y="1098"/>
                </a:cxn>
                <a:cxn ang="0">
                  <a:pos x="543" y="1113"/>
                </a:cxn>
                <a:cxn ang="0">
                  <a:pos x="565" y="1167"/>
                </a:cxn>
                <a:cxn ang="0">
                  <a:pos x="688" y="1126"/>
                </a:cxn>
                <a:cxn ang="0">
                  <a:pos x="709" y="1058"/>
                </a:cxn>
                <a:cxn ang="0">
                  <a:pos x="769" y="958"/>
                </a:cxn>
                <a:cxn ang="0">
                  <a:pos x="694" y="983"/>
                </a:cxn>
                <a:cxn ang="0">
                  <a:pos x="629" y="928"/>
                </a:cxn>
                <a:cxn ang="0">
                  <a:pos x="712" y="848"/>
                </a:cxn>
                <a:cxn ang="0">
                  <a:pos x="717" y="767"/>
                </a:cxn>
                <a:cxn ang="0">
                  <a:pos x="690" y="645"/>
                </a:cxn>
                <a:cxn ang="0">
                  <a:pos x="850" y="731"/>
                </a:cxn>
                <a:cxn ang="0">
                  <a:pos x="937" y="744"/>
                </a:cxn>
                <a:cxn ang="0">
                  <a:pos x="998" y="772"/>
                </a:cxn>
                <a:cxn ang="0">
                  <a:pos x="990" y="655"/>
                </a:cxn>
                <a:cxn ang="0">
                  <a:pos x="1000" y="574"/>
                </a:cxn>
              </a:cxnLst>
              <a:rect l="0" t="0" r="r" b="b"/>
              <a:pathLst>
                <a:path w="2075" h="1179">
                  <a:moveTo>
                    <a:pt x="1040" y="517"/>
                  </a:moveTo>
                  <a:lnTo>
                    <a:pt x="1040" y="517"/>
                  </a:lnTo>
                  <a:lnTo>
                    <a:pt x="1051" y="521"/>
                  </a:lnTo>
                  <a:lnTo>
                    <a:pt x="1062" y="524"/>
                  </a:lnTo>
                  <a:lnTo>
                    <a:pt x="1075" y="524"/>
                  </a:lnTo>
                  <a:lnTo>
                    <a:pt x="1087" y="525"/>
                  </a:lnTo>
                  <a:lnTo>
                    <a:pt x="1087" y="525"/>
                  </a:lnTo>
                  <a:lnTo>
                    <a:pt x="1137" y="524"/>
                  </a:lnTo>
                  <a:lnTo>
                    <a:pt x="1160" y="524"/>
                  </a:lnTo>
                  <a:lnTo>
                    <a:pt x="1183" y="521"/>
                  </a:lnTo>
                  <a:lnTo>
                    <a:pt x="1205" y="519"/>
                  </a:lnTo>
                  <a:lnTo>
                    <a:pt x="1226" y="516"/>
                  </a:lnTo>
                  <a:lnTo>
                    <a:pt x="1246" y="510"/>
                  </a:lnTo>
                  <a:lnTo>
                    <a:pt x="1267" y="503"/>
                  </a:lnTo>
                  <a:lnTo>
                    <a:pt x="1267" y="503"/>
                  </a:lnTo>
                  <a:lnTo>
                    <a:pt x="1276" y="501"/>
                  </a:lnTo>
                  <a:lnTo>
                    <a:pt x="1285" y="500"/>
                  </a:lnTo>
                  <a:lnTo>
                    <a:pt x="1293" y="502"/>
                  </a:lnTo>
                  <a:lnTo>
                    <a:pt x="1301" y="504"/>
                  </a:lnTo>
                  <a:lnTo>
                    <a:pt x="1310" y="509"/>
                  </a:lnTo>
                  <a:lnTo>
                    <a:pt x="1316" y="515"/>
                  </a:lnTo>
                  <a:lnTo>
                    <a:pt x="1324" y="521"/>
                  </a:lnTo>
                  <a:lnTo>
                    <a:pt x="1331" y="528"/>
                  </a:lnTo>
                  <a:lnTo>
                    <a:pt x="1360" y="562"/>
                  </a:lnTo>
                  <a:lnTo>
                    <a:pt x="1375" y="578"/>
                  </a:lnTo>
                  <a:lnTo>
                    <a:pt x="1383" y="585"/>
                  </a:lnTo>
                  <a:lnTo>
                    <a:pt x="1392" y="591"/>
                  </a:lnTo>
                  <a:lnTo>
                    <a:pt x="1392" y="591"/>
                  </a:lnTo>
                  <a:lnTo>
                    <a:pt x="1434" y="615"/>
                  </a:lnTo>
                  <a:lnTo>
                    <a:pt x="1487" y="642"/>
                  </a:lnTo>
                  <a:lnTo>
                    <a:pt x="1547" y="672"/>
                  </a:lnTo>
                  <a:lnTo>
                    <a:pt x="1608" y="702"/>
                  </a:lnTo>
                  <a:lnTo>
                    <a:pt x="1716" y="754"/>
                  </a:lnTo>
                  <a:lnTo>
                    <a:pt x="1751" y="770"/>
                  </a:lnTo>
                  <a:lnTo>
                    <a:pt x="1771" y="778"/>
                  </a:lnTo>
                  <a:lnTo>
                    <a:pt x="1771" y="778"/>
                  </a:lnTo>
                  <a:lnTo>
                    <a:pt x="1781" y="779"/>
                  </a:lnTo>
                  <a:lnTo>
                    <a:pt x="1792" y="779"/>
                  </a:lnTo>
                  <a:lnTo>
                    <a:pt x="1802" y="778"/>
                  </a:lnTo>
                  <a:lnTo>
                    <a:pt x="1812" y="777"/>
                  </a:lnTo>
                  <a:lnTo>
                    <a:pt x="1822" y="775"/>
                  </a:lnTo>
                  <a:lnTo>
                    <a:pt x="1831" y="771"/>
                  </a:lnTo>
                  <a:lnTo>
                    <a:pt x="1849" y="764"/>
                  </a:lnTo>
                  <a:lnTo>
                    <a:pt x="1865" y="755"/>
                  </a:lnTo>
                  <a:lnTo>
                    <a:pt x="1883" y="744"/>
                  </a:lnTo>
                  <a:lnTo>
                    <a:pt x="1898" y="732"/>
                  </a:lnTo>
                  <a:lnTo>
                    <a:pt x="1914" y="719"/>
                  </a:lnTo>
                  <a:lnTo>
                    <a:pt x="1946" y="694"/>
                  </a:lnTo>
                  <a:lnTo>
                    <a:pt x="1962" y="683"/>
                  </a:lnTo>
                  <a:lnTo>
                    <a:pt x="1979" y="672"/>
                  </a:lnTo>
                  <a:lnTo>
                    <a:pt x="1998" y="663"/>
                  </a:lnTo>
                  <a:lnTo>
                    <a:pt x="2017" y="656"/>
                  </a:lnTo>
                  <a:lnTo>
                    <a:pt x="2028" y="654"/>
                  </a:lnTo>
                  <a:lnTo>
                    <a:pt x="2038" y="651"/>
                  </a:lnTo>
                  <a:lnTo>
                    <a:pt x="2048" y="650"/>
                  </a:lnTo>
                  <a:lnTo>
                    <a:pt x="2060" y="649"/>
                  </a:lnTo>
                  <a:lnTo>
                    <a:pt x="2060" y="649"/>
                  </a:lnTo>
                  <a:lnTo>
                    <a:pt x="2056" y="657"/>
                  </a:lnTo>
                  <a:lnTo>
                    <a:pt x="2056" y="657"/>
                  </a:lnTo>
                  <a:lnTo>
                    <a:pt x="2056" y="657"/>
                  </a:lnTo>
                  <a:lnTo>
                    <a:pt x="2059" y="651"/>
                  </a:lnTo>
                  <a:lnTo>
                    <a:pt x="2062" y="646"/>
                  </a:lnTo>
                  <a:lnTo>
                    <a:pt x="2063" y="639"/>
                  </a:lnTo>
                  <a:lnTo>
                    <a:pt x="2064" y="631"/>
                  </a:lnTo>
                  <a:lnTo>
                    <a:pt x="2064" y="631"/>
                  </a:lnTo>
                  <a:lnTo>
                    <a:pt x="2062" y="619"/>
                  </a:lnTo>
                  <a:lnTo>
                    <a:pt x="2060" y="609"/>
                  </a:lnTo>
                  <a:lnTo>
                    <a:pt x="2054" y="600"/>
                  </a:lnTo>
                  <a:lnTo>
                    <a:pt x="2049" y="592"/>
                  </a:lnTo>
                  <a:lnTo>
                    <a:pt x="2044" y="584"/>
                  </a:lnTo>
                  <a:lnTo>
                    <a:pt x="2039" y="576"/>
                  </a:lnTo>
                  <a:lnTo>
                    <a:pt x="2036" y="566"/>
                  </a:lnTo>
                  <a:lnTo>
                    <a:pt x="2034" y="557"/>
                  </a:lnTo>
                  <a:lnTo>
                    <a:pt x="2034" y="557"/>
                  </a:lnTo>
                  <a:lnTo>
                    <a:pt x="2036" y="548"/>
                  </a:lnTo>
                  <a:lnTo>
                    <a:pt x="2039" y="541"/>
                  </a:lnTo>
                  <a:lnTo>
                    <a:pt x="2045" y="534"/>
                  </a:lnTo>
                  <a:lnTo>
                    <a:pt x="2051" y="527"/>
                  </a:lnTo>
                  <a:lnTo>
                    <a:pt x="2064" y="513"/>
                  </a:lnTo>
                  <a:lnTo>
                    <a:pt x="2070" y="507"/>
                  </a:lnTo>
                  <a:lnTo>
                    <a:pt x="2075" y="498"/>
                  </a:lnTo>
                  <a:lnTo>
                    <a:pt x="2075" y="498"/>
                  </a:lnTo>
                  <a:lnTo>
                    <a:pt x="2068" y="485"/>
                  </a:lnTo>
                  <a:lnTo>
                    <a:pt x="2060" y="470"/>
                  </a:lnTo>
                  <a:lnTo>
                    <a:pt x="2060" y="470"/>
                  </a:lnTo>
                  <a:lnTo>
                    <a:pt x="2053" y="460"/>
                  </a:lnTo>
                  <a:lnTo>
                    <a:pt x="2045" y="451"/>
                  </a:lnTo>
                  <a:lnTo>
                    <a:pt x="2036" y="443"/>
                  </a:lnTo>
                  <a:lnTo>
                    <a:pt x="2026" y="436"/>
                  </a:lnTo>
                  <a:lnTo>
                    <a:pt x="2003" y="421"/>
                  </a:lnTo>
                  <a:lnTo>
                    <a:pt x="1980" y="409"/>
                  </a:lnTo>
                  <a:lnTo>
                    <a:pt x="1956" y="395"/>
                  </a:lnTo>
                  <a:lnTo>
                    <a:pt x="1933" y="380"/>
                  </a:lnTo>
                  <a:lnTo>
                    <a:pt x="1922" y="372"/>
                  </a:lnTo>
                  <a:lnTo>
                    <a:pt x="1911" y="364"/>
                  </a:lnTo>
                  <a:lnTo>
                    <a:pt x="1902" y="355"/>
                  </a:lnTo>
                  <a:lnTo>
                    <a:pt x="1894" y="344"/>
                  </a:lnTo>
                  <a:lnTo>
                    <a:pt x="1894" y="344"/>
                  </a:lnTo>
                  <a:lnTo>
                    <a:pt x="1892" y="344"/>
                  </a:lnTo>
                  <a:lnTo>
                    <a:pt x="1883" y="344"/>
                  </a:lnTo>
                  <a:lnTo>
                    <a:pt x="1869" y="348"/>
                  </a:lnTo>
                  <a:lnTo>
                    <a:pt x="1858" y="351"/>
                  </a:lnTo>
                  <a:lnTo>
                    <a:pt x="1848" y="356"/>
                  </a:lnTo>
                  <a:lnTo>
                    <a:pt x="1848" y="356"/>
                  </a:lnTo>
                  <a:lnTo>
                    <a:pt x="1843" y="358"/>
                  </a:lnTo>
                  <a:lnTo>
                    <a:pt x="1841" y="362"/>
                  </a:lnTo>
                  <a:lnTo>
                    <a:pt x="1840" y="365"/>
                  </a:lnTo>
                  <a:lnTo>
                    <a:pt x="1839" y="368"/>
                  </a:lnTo>
                  <a:lnTo>
                    <a:pt x="1840" y="376"/>
                  </a:lnTo>
                  <a:lnTo>
                    <a:pt x="1842" y="387"/>
                  </a:lnTo>
                  <a:lnTo>
                    <a:pt x="1845" y="396"/>
                  </a:lnTo>
                  <a:lnTo>
                    <a:pt x="1846" y="406"/>
                  </a:lnTo>
                  <a:lnTo>
                    <a:pt x="1847" y="417"/>
                  </a:lnTo>
                  <a:lnTo>
                    <a:pt x="1846" y="421"/>
                  </a:lnTo>
                  <a:lnTo>
                    <a:pt x="1843" y="425"/>
                  </a:lnTo>
                  <a:lnTo>
                    <a:pt x="1843" y="425"/>
                  </a:lnTo>
                  <a:lnTo>
                    <a:pt x="1847" y="444"/>
                  </a:lnTo>
                  <a:lnTo>
                    <a:pt x="1848" y="460"/>
                  </a:lnTo>
                  <a:lnTo>
                    <a:pt x="1847" y="472"/>
                  </a:lnTo>
                  <a:lnTo>
                    <a:pt x="1845" y="480"/>
                  </a:lnTo>
                  <a:lnTo>
                    <a:pt x="1840" y="485"/>
                  </a:lnTo>
                  <a:lnTo>
                    <a:pt x="1835" y="488"/>
                  </a:lnTo>
                  <a:lnTo>
                    <a:pt x="1828" y="488"/>
                  </a:lnTo>
                  <a:lnTo>
                    <a:pt x="1823" y="487"/>
                  </a:lnTo>
                  <a:lnTo>
                    <a:pt x="1808" y="483"/>
                  </a:lnTo>
                  <a:lnTo>
                    <a:pt x="1793" y="479"/>
                  </a:lnTo>
                  <a:lnTo>
                    <a:pt x="1786" y="478"/>
                  </a:lnTo>
                  <a:lnTo>
                    <a:pt x="1780" y="478"/>
                  </a:lnTo>
                  <a:lnTo>
                    <a:pt x="1774" y="480"/>
                  </a:lnTo>
                  <a:lnTo>
                    <a:pt x="1771" y="483"/>
                  </a:lnTo>
                  <a:lnTo>
                    <a:pt x="1771" y="483"/>
                  </a:lnTo>
                  <a:lnTo>
                    <a:pt x="1772" y="494"/>
                  </a:lnTo>
                  <a:lnTo>
                    <a:pt x="1772" y="503"/>
                  </a:lnTo>
                  <a:lnTo>
                    <a:pt x="1771" y="511"/>
                  </a:lnTo>
                  <a:lnTo>
                    <a:pt x="1769" y="519"/>
                  </a:lnTo>
                  <a:lnTo>
                    <a:pt x="1764" y="527"/>
                  </a:lnTo>
                  <a:lnTo>
                    <a:pt x="1759" y="533"/>
                  </a:lnTo>
                  <a:lnTo>
                    <a:pt x="1755" y="538"/>
                  </a:lnTo>
                  <a:lnTo>
                    <a:pt x="1749" y="541"/>
                  </a:lnTo>
                  <a:lnTo>
                    <a:pt x="1743" y="543"/>
                  </a:lnTo>
                  <a:lnTo>
                    <a:pt x="1739" y="544"/>
                  </a:lnTo>
                  <a:lnTo>
                    <a:pt x="1733" y="543"/>
                  </a:lnTo>
                  <a:lnTo>
                    <a:pt x="1730" y="540"/>
                  </a:lnTo>
                  <a:lnTo>
                    <a:pt x="1726" y="534"/>
                  </a:lnTo>
                  <a:lnTo>
                    <a:pt x="1724" y="526"/>
                  </a:lnTo>
                  <a:lnTo>
                    <a:pt x="1723" y="516"/>
                  </a:lnTo>
                  <a:lnTo>
                    <a:pt x="1723" y="503"/>
                  </a:lnTo>
                  <a:lnTo>
                    <a:pt x="1723" y="503"/>
                  </a:lnTo>
                  <a:lnTo>
                    <a:pt x="1724" y="496"/>
                  </a:lnTo>
                  <a:lnTo>
                    <a:pt x="1726" y="490"/>
                  </a:lnTo>
                  <a:lnTo>
                    <a:pt x="1728" y="486"/>
                  </a:lnTo>
                  <a:lnTo>
                    <a:pt x="1733" y="481"/>
                  </a:lnTo>
                  <a:lnTo>
                    <a:pt x="1742" y="474"/>
                  </a:lnTo>
                  <a:lnTo>
                    <a:pt x="1751" y="467"/>
                  </a:lnTo>
                  <a:lnTo>
                    <a:pt x="1756" y="464"/>
                  </a:lnTo>
                  <a:lnTo>
                    <a:pt x="1759" y="459"/>
                  </a:lnTo>
                  <a:lnTo>
                    <a:pt x="1763" y="455"/>
                  </a:lnTo>
                  <a:lnTo>
                    <a:pt x="1764" y="449"/>
                  </a:lnTo>
                  <a:lnTo>
                    <a:pt x="1765" y="443"/>
                  </a:lnTo>
                  <a:lnTo>
                    <a:pt x="1764" y="436"/>
                  </a:lnTo>
                  <a:lnTo>
                    <a:pt x="1761" y="428"/>
                  </a:lnTo>
                  <a:lnTo>
                    <a:pt x="1756" y="418"/>
                  </a:lnTo>
                  <a:lnTo>
                    <a:pt x="1756" y="418"/>
                  </a:lnTo>
                  <a:lnTo>
                    <a:pt x="1718" y="427"/>
                  </a:lnTo>
                  <a:lnTo>
                    <a:pt x="1688" y="434"/>
                  </a:lnTo>
                  <a:lnTo>
                    <a:pt x="1675" y="435"/>
                  </a:lnTo>
                  <a:lnTo>
                    <a:pt x="1663" y="436"/>
                  </a:lnTo>
                  <a:lnTo>
                    <a:pt x="1652" y="436"/>
                  </a:lnTo>
                  <a:lnTo>
                    <a:pt x="1642" y="435"/>
                  </a:lnTo>
                  <a:lnTo>
                    <a:pt x="1632" y="433"/>
                  </a:lnTo>
                  <a:lnTo>
                    <a:pt x="1621" y="431"/>
                  </a:lnTo>
                  <a:lnTo>
                    <a:pt x="1612" y="426"/>
                  </a:lnTo>
                  <a:lnTo>
                    <a:pt x="1603" y="420"/>
                  </a:lnTo>
                  <a:lnTo>
                    <a:pt x="1581" y="408"/>
                  </a:lnTo>
                  <a:lnTo>
                    <a:pt x="1558" y="389"/>
                  </a:lnTo>
                  <a:lnTo>
                    <a:pt x="1558" y="389"/>
                  </a:lnTo>
                  <a:lnTo>
                    <a:pt x="1532" y="408"/>
                  </a:lnTo>
                  <a:lnTo>
                    <a:pt x="1521" y="413"/>
                  </a:lnTo>
                  <a:lnTo>
                    <a:pt x="1513" y="418"/>
                  </a:lnTo>
                  <a:lnTo>
                    <a:pt x="1506" y="420"/>
                  </a:lnTo>
                  <a:lnTo>
                    <a:pt x="1501" y="421"/>
                  </a:lnTo>
                  <a:lnTo>
                    <a:pt x="1497" y="421"/>
                  </a:lnTo>
                  <a:lnTo>
                    <a:pt x="1492" y="420"/>
                  </a:lnTo>
                  <a:lnTo>
                    <a:pt x="1490" y="418"/>
                  </a:lnTo>
                  <a:lnTo>
                    <a:pt x="1488" y="416"/>
                  </a:lnTo>
                  <a:lnTo>
                    <a:pt x="1484" y="410"/>
                  </a:lnTo>
                  <a:lnTo>
                    <a:pt x="1480" y="404"/>
                  </a:lnTo>
                  <a:lnTo>
                    <a:pt x="1476" y="402"/>
                  </a:lnTo>
                  <a:lnTo>
                    <a:pt x="1473" y="399"/>
                  </a:lnTo>
                  <a:lnTo>
                    <a:pt x="1473" y="399"/>
                  </a:lnTo>
                  <a:lnTo>
                    <a:pt x="1452" y="393"/>
                  </a:lnTo>
                  <a:lnTo>
                    <a:pt x="1435" y="386"/>
                  </a:lnTo>
                  <a:lnTo>
                    <a:pt x="1423" y="379"/>
                  </a:lnTo>
                  <a:lnTo>
                    <a:pt x="1419" y="376"/>
                  </a:lnTo>
                  <a:lnTo>
                    <a:pt x="1415" y="373"/>
                  </a:lnTo>
                  <a:lnTo>
                    <a:pt x="1414" y="370"/>
                  </a:lnTo>
                  <a:lnTo>
                    <a:pt x="1414" y="367"/>
                  </a:lnTo>
                  <a:lnTo>
                    <a:pt x="1417" y="364"/>
                  </a:lnTo>
                  <a:lnTo>
                    <a:pt x="1420" y="362"/>
                  </a:lnTo>
                  <a:lnTo>
                    <a:pt x="1426" y="359"/>
                  </a:lnTo>
                  <a:lnTo>
                    <a:pt x="1433" y="357"/>
                  </a:lnTo>
                  <a:lnTo>
                    <a:pt x="1455" y="352"/>
                  </a:lnTo>
                  <a:lnTo>
                    <a:pt x="1455" y="352"/>
                  </a:lnTo>
                  <a:lnTo>
                    <a:pt x="1455" y="349"/>
                  </a:lnTo>
                  <a:lnTo>
                    <a:pt x="1456" y="345"/>
                  </a:lnTo>
                  <a:lnTo>
                    <a:pt x="1457" y="342"/>
                  </a:lnTo>
                  <a:lnTo>
                    <a:pt x="1458" y="339"/>
                  </a:lnTo>
                  <a:lnTo>
                    <a:pt x="1465" y="333"/>
                  </a:lnTo>
                  <a:lnTo>
                    <a:pt x="1472" y="327"/>
                  </a:lnTo>
                  <a:lnTo>
                    <a:pt x="1481" y="322"/>
                  </a:lnTo>
                  <a:lnTo>
                    <a:pt x="1490" y="318"/>
                  </a:lnTo>
                  <a:lnTo>
                    <a:pt x="1509" y="310"/>
                  </a:lnTo>
                  <a:lnTo>
                    <a:pt x="1521" y="303"/>
                  </a:lnTo>
                  <a:lnTo>
                    <a:pt x="1525" y="301"/>
                  </a:lnTo>
                  <a:lnTo>
                    <a:pt x="1525" y="299"/>
                  </a:lnTo>
                  <a:lnTo>
                    <a:pt x="1525" y="298"/>
                  </a:lnTo>
                  <a:lnTo>
                    <a:pt x="1521" y="296"/>
                  </a:lnTo>
                  <a:lnTo>
                    <a:pt x="1512" y="294"/>
                  </a:lnTo>
                  <a:lnTo>
                    <a:pt x="1499" y="291"/>
                  </a:lnTo>
                  <a:lnTo>
                    <a:pt x="1480" y="289"/>
                  </a:lnTo>
                  <a:lnTo>
                    <a:pt x="1480" y="289"/>
                  </a:lnTo>
                  <a:lnTo>
                    <a:pt x="1421" y="289"/>
                  </a:lnTo>
                  <a:lnTo>
                    <a:pt x="1421" y="289"/>
                  </a:lnTo>
                  <a:lnTo>
                    <a:pt x="1415" y="303"/>
                  </a:lnTo>
                  <a:lnTo>
                    <a:pt x="1408" y="315"/>
                  </a:lnTo>
                  <a:lnTo>
                    <a:pt x="1400" y="325"/>
                  </a:lnTo>
                  <a:lnTo>
                    <a:pt x="1397" y="328"/>
                  </a:lnTo>
                  <a:lnTo>
                    <a:pt x="1392" y="330"/>
                  </a:lnTo>
                  <a:lnTo>
                    <a:pt x="1389" y="332"/>
                  </a:lnTo>
                  <a:lnTo>
                    <a:pt x="1384" y="332"/>
                  </a:lnTo>
                  <a:lnTo>
                    <a:pt x="1381" y="329"/>
                  </a:lnTo>
                  <a:lnTo>
                    <a:pt x="1376" y="326"/>
                  </a:lnTo>
                  <a:lnTo>
                    <a:pt x="1372" y="320"/>
                  </a:lnTo>
                  <a:lnTo>
                    <a:pt x="1367" y="312"/>
                  </a:lnTo>
                  <a:lnTo>
                    <a:pt x="1364" y="302"/>
                  </a:lnTo>
                  <a:lnTo>
                    <a:pt x="1359" y="289"/>
                  </a:lnTo>
                  <a:lnTo>
                    <a:pt x="1359" y="289"/>
                  </a:lnTo>
                  <a:lnTo>
                    <a:pt x="1336" y="292"/>
                  </a:lnTo>
                  <a:lnTo>
                    <a:pt x="1305" y="295"/>
                  </a:lnTo>
                  <a:lnTo>
                    <a:pt x="1273" y="296"/>
                  </a:lnTo>
                  <a:lnTo>
                    <a:pt x="1245" y="297"/>
                  </a:lnTo>
                  <a:lnTo>
                    <a:pt x="1245" y="297"/>
                  </a:lnTo>
                  <a:lnTo>
                    <a:pt x="1227" y="296"/>
                  </a:lnTo>
                  <a:lnTo>
                    <a:pt x="1209" y="295"/>
                  </a:lnTo>
                  <a:lnTo>
                    <a:pt x="1178" y="291"/>
                  </a:lnTo>
                  <a:lnTo>
                    <a:pt x="1152" y="288"/>
                  </a:lnTo>
                  <a:lnTo>
                    <a:pt x="1139" y="288"/>
                  </a:lnTo>
                  <a:lnTo>
                    <a:pt x="1128" y="288"/>
                  </a:lnTo>
                  <a:lnTo>
                    <a:pt x="1116" y="290"/>
                  </a:lnTo>
                  <a:lnTo>
                    <a:pt x="1105" y="294"/>
                  </a:lnTo>
                  <a:lnTo>
                    <a:pt x="1092" y="298"/>
                  </a:lnTo>
                  <a:lnTo>
                    <a:pt x="1079" y="306"/>
                  </a:lnTo>
                  <a:lnTo>
                    <a:pt x="1067" y="317"/>
                  </a:lnTo>
                  <a:lnTo>
                    <a:pt x="1053" y="330"/>
                  </a:lnTo>
                  <a:lnTo>
                    <a:pt x="1037" y="347"/>
                  </a:lnTo>
                  <a:lnTo>
                    <a:pt x="1021" y="367"/>
                  </a:lnTo>
                  <a:lnTo>
                    <a:pt x="1021" y="367"/>
                  </a:lnTo>
                  <a:lnTo>
                    <a:pt x="1017" y="371"/>
                  </a:lnTo>
                  <a:lnTo>
                    <a:pt x="1014" y="373"/>
                  </a:lnTo>
                  <a:lnTo>
                    <a:pt x="1010" y="374"/>
                  </a:lnTo>
                  <a:lnTo>
                    <a:pt x="1006" y="374"/>
                  </a:lnTo>
                  <a:lnTo>
                    <a:pt x="1002" y="372"/>
                  </a:lnTo>
                  <a:lnTo>
                    <a:pt x="998" y="370"/>
                  </a:lnTo>
                  <a:lnTo>
                    <a:pt x="988" y="363"/>
                  </a:lnTo>
                  <a:lnTo>
                    <a:pt x="970" y="344"/>
                  </a:lnTo>
                  <a:lnTo>
                    <a:pt x="961" y="334"/>
                  </a:lnTo>
                  <a:lnTo>
                    <a:pt x="952" y="326"/>
                  </a:lnTo>
                  <a:lnTo>
                    <a:pt x="952" y="326"/>
                  </a:lnTo>
                  <a:lnTo>
                    <a:pt x="953" y="318"/>
                  </a:lnTo>
                  <a:lnTo>
                    <a:pt x="954" y="309"/>
                  </a:lnTo>
                  <a:lnTo>
                    <a:pt x="954" y="290"/>
                  </a:lnTo>
                  <a:lnTo>
                    <a:pt x="952" y="272"/>
                  </a:lnTo>
                  <a:lnTo>
                    <a:pt x="948" y="256"/>
                  </a:lnTo>
                  <a:lnTo>
                    <a:pt x="945" y="241"/>
                  </a:lnTo>
                  <a:lnTo>
                    <a:pt x="940" y="230"/>
                  </a:lnTo>
                  <a:lnTo>
                    <a:pt x="937" y="220"/>
                  </a:lnTo>
                  <a:lnTo>
                    <a:pt x="937" y="220"/>
                  </a:lnTo>
                  <a:lnTo>
                    <a:pt x="941" y="218"/>
                  </a:lnTo>
                  <a:lnTo>
                    <a:pt x="946" y="215"/>
                  </a:lnTo>
                  <a:lnTo>
                    <a:pt x="953" y="210"/>
                  </a:lnTo>
                  <a:lnTo>
                    <a:pt x="960" y="204"/>
                  </a:lnTo>
                  <a:lnTo>
                    <a:pt x="963" y="200"/>
                  </a:lnTo>
                  <a:lnTo>
                    <a:pt x="968" y="198"/>
                  </a:lnTo>
                  <a:lnTo>
                    <a:pt x="972" y="196"/>
                  </a:lnTo>
                  <a:lnTo>
                    <a:pt x="978" y="195"/>
                  </a:lnTo>
                  <a:lnTo>
                    <a:pt x="986" y="195"/>
                  </a:lnTo>
                  <a:lnTo>
                    <a:pt x="995" y="195"/>
                  </a:lnTo>
                  <a:lnTo>
                    <a:pt x="1006" y="197"/>
                  </a:lnTo>
                  <a:lnTo>
                    <a:pt x="1018" y="200"/>
                  </a:lnTo>
                  <a:lnTo>
                    <a:pt x="1033" y="205"/>
                  </a:lnTo>
                  <a:lnTo>
                    <a:pt x="1051" y="212"/>
                  </a:lnTo>
                  <a:lnTo>
                    <a:pt x="1051" y="212"/>
                  </a:lnTo>
                  <a:lnTo>
                    <a:pt x="1060" y="214"/>
                  </a:lnTo>
                  <a:lnTo>
                    <a:pt x="1068" y="213"/>
                  </a:lnTo>
                  <a:lnTo>
                    <a:pt x="1075" y="211"/>
                  </a:lnTo>
                  <a:lnTo>
                    <a:pt x="1079" y="205"/>
                  </a:lnTo>
                  <a:lnTo>
                    <a:pt x="1084" y="199"/>
                  </a:lnTo>
                  <a:lnTo>
                    <a:pt x="1086" y="190"/>
                  </a:lnTo>
                  <a:lnTo>
                    <a:pt x="1089" y="181"/>
                  </a:lnTo>
                  <a:lnTo>
                    <a:pt x="1090" y="170"/>
                  </a:lnTo>
                  <a:lnTo>
                    <a:pt x="1090" y="159"/>
                  </a:lnTo>
                  <a:lnTo>
                    <a:pt x="1089" y="147"/>
                  </a:lnTo>
                  <a:lnTo>
                    <a:pt x="1086" y="124"/>
                  </a:lnTo>
                  <a:lnTo>
                    <a:pt x="1082" y="104"/>
                  </a:lnTo>
                  <a:lnTo>
                    <a:pt x="1076" y="88"/>
                  </a:lnTo>
                  <a:lnTo>
                    <a:pt x="1076" y="88"/>
                  </a:lnTo>
                  <a:lnTo>
                    <a:pt x="1067" y="82"/>
                  </a:lnTo>
                  <a:lnTo>
                    <a:pt x="1059" y="75"/>
                  </a:lnTo>
                  <a:lnTo>
                    <a:pt x="1043" y="59"/>
                  </a:lnTo>
                  <a:lnTo>
                    <a:pt x="1028" y="42"/>
                  </a:lnTo>
                  <a:lnTo>
                    <a:pt x="1014" y="26"/>
                  </a:lnTo>
                  <a:lnTo>
                    <a:pt x="1003" y="12"/>
                  </a:lnTo>
                  <a:lnTo>
                    <a:pt x="995" y="2"/>
                  </a:lnTo>
                  <a:lnTo>
                    <a:pt x="992" y="0"/>
                  </a:lnTo>
                  <a:lnTo>
                    <a:pt x="990" y="0"/>
                  </a:lnTo>
                  <a:lnTo>
                    <a:pt x="988" y="2"/>
                  </a:lnTo>
                  <a:lnTo>
                    <a:pt x="987" y="6"/>
                  </a:lnTo>
                  <a:lnTo>
                    <a:pt x="987" y="6"/>
                  </a:lnTo>
                  <a:lnTo>
                    <a:pt x="988" y="28"/>
                  </a:lnTo>
                  <a:lnTo>
                    <a:pt x="990" y="45"/>
                  </a:lnTo>
                  <a:lnTo>
                    <a:pt x="990" y="59"/>
                  </a:lnTo>
                  <a:lnTo>
                    <a:pt x="990" y="66"/>
                  </a:lnTo>
                  <a:lnTo>
                    <a:pt x="987" y="73"/>
                  </a:lnTo>
                  <a:lnTo>
                    <a:pt x="985" y="80"/>
                  </a:lnTo>
                  <a:lnTo>
                    <a:pt x="980" y="86"/>
                  </a:lnTo>
                  <a:lnTo>
                    <a:pt x="974" y="95"/>
                  </a:lnTo>
                  <a:lnTo>
                    <a:pt x="965" y="101"/>
                  </a:lnTo>
                  <a:lnTo>
                    <a:pt x="955" y="111"/>
                  </a:lnTo>
                  <a:lnTo>
                    <a:pt x="942" y="120"/>
                  </a:lnTo>
                  <a:lnTo>
                    <a:pt x="908" y="142"/>
                  </a:lnTo>
                  <a:lnTo>
                    <a:pt x="908" y="142"/>
                  </a:lnTo>
                  <a:lnTo>
                    <a:pt x="891" y="154"/>
                  </a:lnTo>
                  <a:lnTo>
                    <a:pt x="878" y="165"/>
                  </a:lnTo>
                  <a:lnTo>
                    <a:pt x="875" y="169"/>
                  </a:lnTo>
                  <a:lnTo>
                    <a:pt x="871" y="174"/>
                  </a:lnTo>
                  <a:lnTo>
                    <a:pt x="869" y="179"/>
                  </a:lnTo>
                  <a:lnTo>
                    <a:pt x="868" y="183"/>
                  </a:lnTo>
                  <a:lnTo>
                    <a:pt x="868" y="188"/>
                  </a:lnTo>
                  <a:lnTo>
                    <a:pt x="868" y="191"/>
                  </a:lnTo>
                  <a:lnTo>
                    <a:pt x="870" y="199"/>
                  </a:lnTo>
                  <a:lnTo>
                    <a:pt x="873" y="206"/>
                  </a:lnTo>
                  <a:lnTo>
                    <a:pt x="878" y="214"/>
                  </a:lnTo>
                  <a:lnTo>
                    <a:pt x="883" y="221"/>
                  </a:lnTo>
                  <a:lnTo>
                    <a:pt x="887" y="228"/>
                  </a:lnTo>
                  <a:lnTo>
                    <a:pt x="890" y="236"/>
                  </a:lnTo>
                  <a:lnTo>
                    <a:pt x="891" y="243"/>
                  </a:lnTo>
                  <a:lnTo>
                    <a:pt x="891" y="248"/>
                  </a:lnTo>
                  <a:lnTo>
                    <a:pt x="890" y="252"/>
                  </a:lnTo>
                  <a:lnTo>
                    <a:pt x="887" y="257"/>
                  </a:lnTo>
                  <a:lnTo>
                    <a:pt x="884" y="261"/>
                  </a:lnTo>
                  <a:lnTo>
                    <a:pt x="875" y="271"/>
                  </a:lnTo>
                  <a:lnTo>
                    <a:pt x="860" y="282"/>
                  </a:lnTo>
                  <a:lnTo>
                    <a:pt x="860" y="282"/>
                  </a:lnTo>
                  <a:lnTo>
                    <a:pt x="860" y="283"/>
                  </a:lnTo>
                  <a:lnTo>
                    <a:pt x="857" y="283"/>
                  </a:lnTo>
                  <a:lnTo>
                    <a:pt x="850" y="282"/>
                  </a:lnTo>
                  <a:lnTo>
                    <a:pt x="846" y="283"/>
                  </a:lnTo>
                  <a:lnTo>
                    <a:pt x="839" y="286"/>
                  </a:lnTo>
                  <a:lnTo>
                    <a:pt x="832" y="290"/>
                  </a:lnTo>
                  <a:lnTo>
                    <a:pt x="823" y="297"/>
                  </a:lnTo>
                  <a:lnTo>
                    <a:pt x="823" y="297"/>
                  </a:lnTo>
                  <a:lnTo>
                    <a:pt x="808" y="319"/>
                  </a:lnTo>
                  <a:lnTo>
                    <a:pt x="797" y="334"/>
                  </a:lnTo>
                  <a:lnTo>
                    <a:pt x="786" y="352"/>
                  </a:lnTo>
                  <a:lnTo>
                    <a:pt x="786" y="352"/>
                  </a:lnTo>
                  <a:lnTo>
                    <a:pt x="787" y="342"/>
                  </a:lnTo>
                  <a:lnTo>
                    <a:pt x="785" y="334"/>
                  </a:lnTo>
                  <a:lnTo>
                    <a:pt x="781" y="327"/>
                  </a:lnTo>
                  <a:lnTo>
                    <a:pt x="777" y="322"/>
                  </a:lnTo>
                  <a:lnTo>
                    <a:pt x="770" y="318"/>
                  </a:lnTo>
                  <a:lnTo>
                    <a:pt x="764" y="315"/>
                  </a:lnTo>
                  <a:lnTo>
                    <a:pt x="753" y="311"/>
                  </a:lnTo>
                  <a:lnTo>
                    <a:pt x="748" y="310"/>
                  </a:lnTo>
                  <a:lnTo>
                    <a:pt x="745" y="307"/>
                  </a:lnTo>
                  <a:lnTo>
                    <a:pt x="743" y="306"/>
                  </a:lnTo>
                  <a:lnTo>
                    <a:pt x="746" y="304"/>
                  </a:lnTo>
                  <a:lnTo>
                    <a:pt x="750" y="301"/>
                  </a:lnTo>
                  <a:lnTo>
                    <a:pt x="759" y="297"/>
                  </a:lnTo>
                  <a:lnTo>
                    <a:pt x="789" y="286"/>
                  </a:lnTo>
                  <a:lnTo>
                    <a:pt x="789" y="286"/>
                  </a:lnTo>
                  <a:lnTo>
                    <a:pt x="784" y="273"/>
                  </a:lnTo>
                  <a:lnTo>
                    <a:pt x="777" y="260"/>
                  </a:lnTo>
                  <a:lnTo>
                    <a:pt x="770" y="249"/>
                  </a:lnTo>
                  <a:lnTo>
                    <a:pt x="762" y="237"/>
                  </a:lnTo>
                  <a:lnTo>
                    <a:pt x="753" y="228"/>
                  </a:lnTo>
                  <a:lnTo>
                    <a:pt x="745" y="221"/>
                  </a:lnTo>
                  <a:lnTo>
                    <a:pt x="740" y="218"/>
                  </a:lnTo>
                  <a:lnTo>
                    <a:pt x="735" y="217"/>
                  </a:lnTo>
                  <a:lnTo>
                    <a:pt x="732" y="215"/>
                  </a:lnTo>
                  <a:lnTo>
                    <a:pt x="727" y="215"/>
                  </a:lnTo>
                  <a:lnTo>
                    <a:pt x="727" y="215"/>
                  </a:lnTo>
                  <a:lnTo>
                    <a:pt x="713" y="223"/>
                  </a:lnTo>
                  <a:lnTo>
                    <a:pt x="701" y="230"/>
                  </a:lnTo>
                  <a:lnTo>
                    <a:pt x="688" y="234"/>
                  </a:lnTo>
                  <a:lnTo>
                    <a:pt x="675" y="237"/>
                  </a:lnTo>
                  <a:lnTo>
                    <a:pt x="663" y="238"/>
                  </a:lnTo>
                  <a:lnTo>
                    <a:pt x="651" y="238"/>
                  </a:lnTo>
                  <a:lnTo>
                    <a:pt x="640" y="237"/>
                  </a:lnTo>
                  <a:lnTo>
                    <a:pt x="628" y="236"/>
                  </a:lnTo>
                  <a:lnTo>
                    <a:pt x="608" y="231"/>
                  </a:lnTo>
                  <a:lnTo>
                    <a:pt x="588" y="226"/>
                  </a:lnTo>
                  <a:lnTo>
                    <a:pt x="571" y="222"/>
                  </a:lnTo>
                  <a:lnTo>
                    <a:pt x="563" y="220"/>
                  </a:lnTo>
                  <a:lnTo>
                    <a:pt x="555" y="220"/>
                  </a:lnTo>
                  <a:lnTo>
                    <a:pt x="555" y="220"/>
                  </a:lnTo>
                  <a:lnTo>
                    <a:pt x="545" y="220"/>
                  </a:lnTo>
                  <a:lnTo>
                    <a:pt x="537" y="221"/>
                  </a:lnTo>
                  <a:lnTo>
                    <a:pt x="530" y="223"/>
                  </a:lnTo>
                  <a:lnTo>
                    <a:pt x="524" y="226"/>
                  </a:lnTo>
                  <a:lnTo>
                    <a:pt x="518" y="228"/>
                  </a:lnTo>
                  <a:lnTo>
                    <a:pt x="513" y="231"/>
                  </a:lnTo>
                  <a:lnTo>
                    <a:pt x="509" y="235"/>
                  </a:lnTo>
                  <a:lnTo>
                    <a:pt x="505" y="240"/>
                  </a:lnTo>
                  <a:lnTo>
                    <a:pt x="499" y="250"/>
                  </a:lnTo>
                  <a:lnTo>
                    <a:pt x="495" y="261"/>
                  </a:lnTo>
                  <a:lnTo>
                    <a:pt x="493" y="273"/>
                  </a:lnTo>
                  <a:lnTo>
                    <a:pt x="490" y="286"/>
                  </a:lnTo>
                  <a:lnTo>
                    <a:pt x="488" y="312"/>
                  </a:lnTo>
                  <a:lnTo>
                    <a:pt x="487" y="337"/>
                  </a:lnTo>
                  <a:lnTo>
                    <a:pt x="484" y="349"/>
                  </a:lnTo>
                  <a:lnTo>
                    <a:pt x="481" y="359"/>
                  </a:lnTo>
                  <a:lnTo>
                    <a:pt x="476" y="367"/>
                  </a:lnTo>
                  <a:lnTo>
                    <a:pt x="473" y="371"/>
                  </a:lnTo>
                  <a:lnTo>
                    <a:pt x="470" y="374"/>
                  </a:lnTo>
                  <a:lnTo>
                    <a:pt x="470" y="374"/>
                  </a:lnTo>
                  <a:lnTo>
                    <a:pt x="461" y="367"/>
                  </a:lnTo>
                  <a:lnTo>
                    <a:pt x="453" y="360"/>
                  </a:lnTo>
                  <a:lnTo>
                    <a:pt x="445" y="351"/>
                  </a:lnTo>
                  <a:lnTo>
                    <a:pt x="437" y="342"/>
                  </a:lnTo>
                  <a:lnTo>
                    <a:pt x="429" y="330"/>
                  </a:lnTo>
                  <a:lnTo>
                    <a:pt x="422" y="319"/>
                  </a:lnTo>
                  <a:lnTo>
                    <a:pt x="415" y="306"/>
                  </a:lnTo>
                  <a:lnTo>
                    <a:pt x="409" y="294"/>
                  </a:lnTo>
                  <a:lnTo>
                    <a:pt x="403" y="280"/>
                  </a:lnTo>
                  <a:lnTo>
                    <a:pt x="397" y="266"/>
                  </a:lnTo>
                  <a:lnTo>
                    <a:pt x="394" y="252"/>
                  </a:lnTo>
                  <a:lnTo>
                    <a:pt x="390" y="238"/>
                  </a:lnTo>
                  <a:lnTo>
                    <a:pt x="387" y="223"/>
                  </a:lnTo>
                  <a:lnTo>
                    <a:pt x="386" y="210"/>
                  </a:lnTo>
                  <a:lnTo>
                    <a:pt x="386" y="196"/>
                  </a:lnTo>
                  <a:lnTo>
                    <a:pt x="386" y="183"/>
                  </a:lnTo>
                  <a:lnTo>
                    <a:pt x="386" y="183"/>
                  </a:lnTo>
                  <a:lnTo>
                    <a:pt x="386" y="179"/>
                  </a:lnTo>
                  <a:lnTo>
                    <a:pt x="382" y="175"/>
                  </a:lnTo>
                  <a:lnTo>
                    <a:pt x="377" y="170"/>
                  </a:lnTo>
                  <a:lnTo>
                    <a:pt x="372" y="166"/>
                  </a:lnTo>
                  <a:lnTo>
                    <a:pt x="365" y="162"/>
                  </a:lnTo>
                  <a:lnTo>
                    <a:pt x="356" y="160"/>
                  </a:lnTo>
                  <a:lnTo>
                    <a:pt x="346" y="158"/>
                  </a:lnTo>
                  <a:lnTo>
                    <a:pt x="337" y="158"/>
                  </a:lnTo>
                  <a:lnTo>
                    <a:pt x="328" y="159"/>
                  </a:lnTo>
                  <a:lnTo>
                    <a:pt x="318" y="162"/>
                  </a:lnTo>
                  <a:lnTo>
                    <a:pt x="310" y="168"/>
                  </a:lnTo>
                  <a:lnTo>
                    <a:pt x="302" y="177"/>
                  </a:lnTo>
                  <a:lnTo>
                    <a:pt x="297" y="182"/>
                  </a:lnTo>
                  <a:lnTo>
                    <a:pt x="295" y="189"/>
                  </a:lnTo>
                  <a:lnTo>
                    <a:pt x="289" y="204"/>
                  </a:lnTo>
                  <a:lnTo>
                    <a:pt x="284" y="222"/>
                  </a:lnTo>
                  <a:lnTo>
                    <a:pt x="283" y="245"/>
                  </a:lnTo>
                  <a:lnTo>
                    <a:pt x="283" y="245"/>
                  </a:lnTo>
                  <a:lnTo>
                    <a:pt x="296" y="254"/>
                  </a:lnTo>
                  <a:lnTo>
                    <a:pt x="306" y="264"/>
                  </a:lnTo>
                  <a:lnTo>
                    <a:pt x="313" y="272"/>
                  </a:lnTo>
                  <a:lnTo>
                    <a:pt x="319" y="280"/>
                  </a:lnTo>
                  <a:lnTo>
                    <a:pt x="321" y="288"/>
                  </a:lnTo>
                  <a:lnTo>
                    <a:pt x="322" y="295"/>
                  </a:lnTo>
                  <a:lnTo>
                    <a:pt x="321" y="302"/>
                  </a:lnTo>
                  <a:lnTo>
                    <a:pt x="320" y="307"/>
                  </a:lnTo>
                  <a:lnTo>
                    <a:pt x="316" y="313"/>
                  </a:lnTo>
                  <a:lnTo>
                    <a:pt x="312" y="318"/>
                  </a:lnTo>
                  <a:lnTo>
                    <a:pt x="307" y="321"/>
                  </a:lnTo>
                  <a:lnTo>
                    <a:pt x="302" y="326"/>
                  </a:lnTo>
                  <a:lnTo>
                    <a:pt x="290" y="330"/>
                  </a:lnTo>
                  <a:lnTo>
                    <a:pt x="278" y="334"/>
                  </a:lnTo>
                  <a:lnTo>
                    <a:pt x="278" y="334"/>
                  </a:lnTo>
                  <a:lnTo>
                    <a:pt x="265" y="332"/>
                  </a:lnTo>
                  <a:lnTo>
                    <a:pt x="253" y="328"/>
                  </a:lnTo>
                  <a:lnTo>
                    <a:pt x="243" y="324"/>
                  </a:lnTo>
                  <a:lnTo>
                    <a:pt x="234" y="318"/>
                  </a:lnTo>
                  <a:lnTo>
                    <a:pt x="227" y="311"/>
                  </a:lnTo>
                  <a:lnTo>
                    <a:pt x="222" y="304"/>
                  </a:lnTo>
                  <a:lnTo>
                    <a:pt x="219" y="295"/>
                  </a:lnTo>
                  <a:lnTo>
                    <a:pt x="216" y="286"/>
                  </a:lnTo>
                  <a:lnTo>
                    <a:pt x="216" y="286"/>
                  </a:lnTo>
                  <a:lnTo>
                    <a:pt x="201" y="298"/>
                  </a:lnTo>
                  <a:lnTo>
                    <a:pt x="193" y="302"/>
                  </a:lnTo>
                  <a:lnTo>
                    <a:pt x="189" y="304"/>
                  </a:lnTo>
                  <a:lnTo>
                    <a:pt x="184" y="304"/>
                  </a:lnTo>
                  <a:lnTo>
                    <a:pt x="184" y="304"/>
                  </a:lnTo>
                  <a:lnTo>
                    <a:pt x="180" y="302"/>
                  </a:lnTo>
                  <a:lnTo>
                    <a:pt x="175" y="296"/>
                  </a:lnTo>
                  <a:lnTo>
                    <a:pt x="166" y="286"/>
                  </a:lnTo>
                  <a:lnTo>
                    <a:pt x="166" y="286"/>
                  </a:lnTo>
                  <a:lnTo>
                    <a:pt x="146" y="286"/>
                  </a:lnTo>
                  <a:lnTo>
                    <a:pt x="146" y="286"/>
                  </a:lnTo>
                  <a:lnTo>
                    <a:pt x="146" y="286"/>
                  </a:lnTo>
                  <a:lnTo>
                    <a:pt x="146" y="298"/>
                  </a:lnTo>
                  <a:lnTo>
                    <a:pt x="145" y="310"/>
                  </a:lnTo>
                  <a:lnTo>
                    <a:pt x="143" y="320"/>
                  </a:lnTo>
                  <a:lnTo>
                    <a:pt x="139" y="329"/>
                  </a:lnTo>
                  <a:lnTo>
                    <a:pt x="132" y="345"/>
                  </a:lnTo>
                  <a:lnTo>
                    <a:pt x="124" y="360"/>
                  </a:lnTo>
                  <a:lnTo>
                    <a:pt x="116" y="375"/>
                  </a:lnTo>
                  <a:lnTo>
                    <a:pt x="109" y="391"/>
                  </a:lnTo>
                  <a:lnTo>
                    <a:pt x="106" y="401"/>
                  </a:lnTo>
                  <a:lnTo>
                    <a:pt x="105" y="410"/>
                  </a:lnTo>
                  <a:lnTo>
                    <a:pt x="102" y="421"/>
                  </a:lnTo>
                  <a:lnTo>
                    <a:pt x="102" y="433"/>
                  </a:lnTo>
                  <a:lnTo>
                    <a:pt x="102" y="433"/>
                  </a:lnTo>
                  <a:lnTo>
                    <a:pt x="104" y="440"/>
                  </a:lnTo>
                  <a:lnTo>
                    <a:pt x="106" y="444"/>
                  </a:lnTo>
                  <a:lnTo>
                    <a:pt x="109" y="448"/>
                  </a:lnTo>
                  <a:lnTo>
                    <a:pt x="114" y="450"/>
                  </a:lnTo>
                  <a:lnTo>
                    <a:pt x="117" y="452"/>
                  </a:lnTo>
                  <a:lnTo>
                    <a:pt x="121" y="456"/>
                  </a:lnTo>
                  <a:lnTo>
                    <a:pt x="124" y="459"/>
                  </a:lnTo>
                  <a:lnTo>
                    <a:pt x="124" y="465"/>
                  </a:lnTo>
                  <a:lnTo>
                    <a:pt x="124" y="465"/>
                  </a:lnTo>
                  <a:lnTo>
                    <a:pt x="123" y="474"/>
                  </a:lnTo>
                  <a:lnTo>
                    <a:pt x="121" y="480"/>
                  </a:lnTo>
                  <a:lnTo>
                    <a:pt x="116" y="483"/>
                  </a:lnTo>
                  <a:lnTo>
                    <a:pt x="112" y="487"/>
                  </a:lnTo>
                  <a:lnTo>
                    <a:pt x="106" y="490"/>
                  </a:lnTo>
                  <a:lnTo>
                    <a:pt x="101" y="494"/>
                  </a:lnTo>
                  <a:lnTo>
                    <a:pt x="98" y="500"/>
                  </a:lnTo>
                  <a:lnTo>
                    <a:pt x="96" y="507"/>
                  </a:lnTo>
                  <a:lnTo>
                    <a:pt x="96" y="507"/>
                  </a:lnTo>
                  <a:lnTo>
                    <a:pt x="92" y="521"/>
                  </a:lnTo>
                  <a:lnTo>
                    <a:pt x="87" y="535"/>
                  </a:lnTo>
                  <a:lnTo>
                    <a:pt x="81" y="549"/>
                  </a:lnTo>
                  <a:lnTo>
                    <a:pt x="75" y="561"/>
                  </a:lnTo>
                  <a:lnTo>
                    <a:pt x="67" y="572"/>
                  </a:lnTo>
                  <a:lnTo>
                    <a:pt x="59" y="584"/>
                  </a:lnTo>
                  <a:lnTo>
                    <a:pt x="43" y="605"/>
                  </a:lnTo>
                  <a:lnTo>
                    <a:pt x="26" y="628"/>
                  </a:lnTo>
                  <a:lnTo>
                    <a:pt x="20" y="641"/>
                  </a:lnTo>
                  <a:lnTo>
                    <a:pt x="13" y="654"/>
                  </a:lnTo>
                  <a:lnTo>
                    <a:pt x="8" y="669"/>
                  </a:lnTo>
                  <a:lnTo>
                    <a:pt x="3" y="684"/>
                  </a:lnTo>
                  <a:lnTo>
                    <a:pt x="1" y="701"/>
                  </a:lnTo>
                  <a:lnTo>
                    <a:pt x="0" y="719"/>
                  </a:lnTo>
                  <a:lnTo>
                    <a:pt x="0" y="719"/>
                  </a:lnTo>
                  <a:lnTo>
                    <a:pt x="1" y="730"/>
                  </a:lnTo>
                  <a:lnTo>
                    <a:pt x="2" y="739"/>
                  </a:lnTo>
                  <a:lnTo>
                    <a:pt x="6" y="747"/>
                  </a:lnTo>
                  <a:lnTo>
                    <a:pt x="10" y="753"/>
                  </a:lnTo>
                  <a:lnTo>
                    <a:pt x="15" y="757"/>
                  </a:lnTo>
                  <a:lnTo>
                    <a:pt x="20" y="762"/>
                  </a:lnTo>
                  <a:lnTo>
                    <a:pt x="31" y="769"/>
                  </a:lnTo>
                  <a:lnTo>
                    <a:pt x="43" y="776"/>
                  </a:lnTo>
                  <a:lnTo>
                    <a:pt x="48" y="779"/>
                  </a:lnTo>
                  <a:lnTo>
                    <a:pt x="53" y="784"/>
                  </a:lnTo>
                  <a:lnTo>
                    <a:pt x="56" y="788"/>
                  </a:lnTo>
                  <a:lnTo>
                    <a:pt x="60" y="794"/>
                  </a:lnTo>
                  <a:lnTo>
                    <a:pt x="62" y="802"/>
                  </a:lnTo>
                  <a:lnTo>
                    <a:pt x="62" y="810"/>
                  </a:lnTo>
                  <a:lnTo>
                    <a:pt x="62" y="810"/>
                  </a:lnTo>
                  <a:lnTo>
                    <a:pt x="63" y="815"/>
                  </a:lnTo>
                  <a:lnTo>
                    <a:pt x="63" y="818"/>
                  </a:lnTo>
                  <a:lnTo>
                    <a:pt x="66" y="822"/>
                  </a:lnTo>
                  <a:lnTo>
                    <a:pt x="67" y="824"/>
                  </a:lnTo>
                  <a:lnTo>
                    <a:pt x="73" y="826"/>
                  </a:lnTo>
                  <a:lnTo>
                    <a:pt x="79" y="828"/>
                  </a:lnTo>
                  <a:lnTo>
                    <a:pt x="93" y="828"/>
                  </a:lnTo>
                  <a:lnTo>
                    <a:pt x="100" y="828"/>
                  </a:lnTo>
                  <a:lnTo>
                    <a:pt x="107" y="830"/>
                  </a:lnTo>
                  <a:lnTo>
                    <a:pt x="107" y="830"/>
                  </a:lnTo>
                  <a:lnTo>
                    <a:pt x="109" y="831"/>
                  </a:lnTo>
                  <a:lnTo>
                    <a:pt x="112" y="833"/>
                  </a:lnTo>
                  <a:lnTo>
                    <a:pt x="116" y="840"/>
                  </a:lnTo>
                  <a:lnTo>
                    <a:pt x="117" y="848"/>
                  </a:lnTo>
                  <a:lnTo>
                    <a:pt x="120" y="856"/>
                  </a:lnTo>
                  <a:lnTo>
                    <a:pt x="122" y="864"/>
                  </a:lnTo>
                  <a:lnTo>
                    <a:pt x="124" y="871"/>
                  </a:lnTo>
                  <a:lnTo>
                    <a:pt x="127" y="874"/>
                  </a:lnTo>
                  <a:lnTo>
                    <a:pt x="129" y="876"/>
                  </a:lnTo>
                  <a:lnTo>
                    <a:pt x="132" y="877"/>
                  </a:lnTo>
                  <a:lnTo>
                    <a:pt x="136" y="877"/>
                  </a:lnTo>
                  <a:lnTo>
                    <a:pt x="136" y="877"/>
                  </a:lnTo>
                  <a:lnTo>
                    <a:pt x="166" y="877"/>
                  </a:lnTo>
                  <a:lnTo>
                    <a:pt x="166" y="877"/>
                  </a:lnTo>
                  <a:lnTo>
                    <a:pt x="170" y="878"/>
                  </a:lnTo>
                  <a:lnTo>
                    <a:pt x="175" y="879"/>
                  </a:lnTo>
                  <a:lnTo>
                    <a:pt x="183" y="884"/>
                  </a:lnTo>
                  <a:lnTo>
                    <a:pt x="191" y="891"/>
                  </a:lnTo>
                  <a:lnTo>
                    <a:pt x="199" y="898"/>
                  </a:lnTo>
                  <a:lnTo>
                    <a:pt x="208" y="906"/>
                  </a:lnTo>
                  <a:lnTo>
                    <a:pt x="219" y="913"/>
                  </a:lnTo>
                  <a:lnTo>
                    <a:pt x="229" y="918"/>
                  </a:lnTo>
                  <a:lnTo>
                    <a:pt x="236" y="921"/>
                  </a:lnTo>
                  <a:lnTo>
                    <a:pt x="243" y="922"/>
                  </a:lnTo>
                  <a:lnTo>
                    <a:pt x="243" y="922"/>
                  </a:lnTo>
                  <a:lnTo>
                    <a:pt x="243" y="936"/>
                  </a:lnTo>
                  <a:lnTo>
                    <a:pt x="245" y="946"/>
                  </a:lnTo>
                  <a:lnTo>
                    <a:pt x="249" y="954"/>
                  </a:lnTo>
                  <a:lnTo>
                    <a:pt x="253" y="962"/>
                  </a:lnTo>
                  <a:lnTo>
                    <a:pt x="253" y="962"/>
                  </a:lnTo>
                  <a:lnTo>
                    <a:pt x="315" y="962"/>
                  </a:lnTo>
                  <a:lnTo>
                    <a:pt x="315" y="962"/>
                  </a:lnTo>
                  <a:lnTo>
                    <a:pt x="315" y="962"/>
                  </a:lnTo>
                  <a:lnTo>
                    <a:pt x="330" y="973"/>
                  </a:lnTo>
                  <a:lnTo>
                    <a:pt x="341" y="982"/>
                  </a:lnTo>
                  <a:lnTo>
                    <a:pt x="360" y="1001"/>
                  </a:lnTo>
                  <a:lnTo>
                    <a:pt x="360" y="1001"/>
                  </a:lnTo>
                  <a:lnTo>
                    <a:pt x="362" y="1012"/>
                  </a:lnTo>
                  <a:lnTo>
                    <a:pt x="365" y="1021"/>
                  </a:lnTo>
                  <a:lnTo>
                    <a:pt x="367" y="1023"/>
                  </a:lnTo>
                  <a:lnTo>
                    <a:pt x="369" y="1025"/>
                  </a:lnTo>
                  <a:lnTo>
                    <a:pt x="373" y="1028"/>
                  </a:lnTo>
                  <a:lnTo>
                    <a:pt x="379" y="1028"/>
                  </a:lnTo>
                  <a:lnTo>
                    <a:pt x="379" y="1028"/>
                  </a:lnTo>
                  <a:lnTo>
                    <a:pt x="387" y="1027"/>
                  </a:lnTo>
                  <a:lnTo>
                    <a:pt x="392" y="1024"/>
                  </a:lnTo>
                  <a:lnTo>
                    <a:pt x="398" y="1021"/>
                  </a:lnTo>
                  <a:lnTo>
                    <a:pt x="402" y="1017"/>
                  </a:lnTo>
                  <a:lnTo>
                    <a:pt x="405" y="1013"/>
                  </a:lnTo>
                  <a:lnTo>
                    <a:pt x="409" y="1009"/>
                  </a:lnTo>
                  <a:lnTo>
                    <a:pt x="413" y="1007"/>
                  </a:lnTo>
                  <a:lnTo>
                    <a:pt x="419" y="1006"/>
                  </a:lnTo>
                  <a:lnTo>
                    <a:pt x="419" y="1006"/>
                  </a:lnTo>
                  <a:lnTo>
                    <a:pt x="425" y="1007"/>
                  </a:lnTo>
                  <a:lnTo>
                    <a:pt x="433" y="1011"/>
                  </a:lnTo>
                  <a:lnTo>
                    <a:pt x="438" y="1014"/>
                  </a:lnTo>
                  <a:lnTo>
                    <a:pt x="440" y="1015"/>
                  </a:lnTo>
                  <a:lnTo>
                    <a:pt x="441" y="1016"/>
                  </a:lnTo>
                  <a:lnTo>
                    <a:pt x="441" y="1016"/>
                  </a:lnTo>
                  <a:lnTo>
                    <a:pt x="443" y="1022"/>
                  </a:lnTo>
                  <a:lnTo>
                    <a:pt x="443" y="1027"/>
                  </a:lnTo>
                  <a:lnTo>
                    <a:pt x="443" y="1031"/>
                  </a:lnTo>
                  <a:lnTo>
                    <a:pt x="442" y="1035"/>
                  </a:lnTo>
                  <a:lnTo>
                    <a:pt x="438" y="1044"/>
                  </a:lnTo>
                  <a:lnTo>
                    <a:pt x="437" y="1048"/>
                  </a:lnTo>
                  <a:lnTo>
                    <a:pt x="437" y="1053"/>
                  </a:lnTo>
                  <a:lnTo>
                    <a:pt x="437" y="1053"/>
                  </a:lnTo>
                  <a:lnTo>
                    <a:pt x="438" y="1058"/>
                  </a:lnTo>
                  <a:lnTo>
                    <a:pt x="440" y="1062"/>
                  </a:lnTo>
                  <a:lnTo>
                    <a:pt x="442" y="1066"/>
                  </a:lnTo>
                  <a:lnTo>
                    <a:pt x="445" y="1069"/>
                  </a:lnTo>
                  <a:lnTo>
                    <a:pt x="452" y="1074"/>
                  </a:lnTo>
                  <a:lnTo>
                    <a:pt x="460" y="1080"/>
                  </a:lnTo>
                  <a:lnTo>
                    <a:pt x="468" y="1083"/>
                  </a:lnTo>
                  <a:lnTo>
                    <a:pt x="476" y="1089"/>
                  </a:lnTo>
                  <a:lnTo>
                    <a:pt x="483" y="1095"/>
                  </a:lnTo>
                  <a:lnTo>
                    <a:pt x="487" y="1098"/>
                  </a:lnTo>
                  <a:lnTo>
                    <a:pt x="489" y="1101"/>
                  </a:lnTo>
                  <a:lnTo>
                    <a:pt x="489" y="1101"/>
                  </a:lnTo>
                  <a:lnTo>
                    <a:pt x="490" y="1105"/>
                  </a:lnTo>
                  <a:lnTo>
                    <a:pt x="493" y="1107"/>
                  </a:lnTo>
                  <a:lnTo>
                    <a:pt x="496" y="1109"/>
                  </a:lnTo>
                  <a:lnTo>
                    <a:pt x="498" y="1109"/>
                  </a:lnTo>
                  <a:lnTo>
                    <a:pt x="506" y="1109"/>
                  </a:lnTo>
                  <a:lnTo>
                    <a:pt x="514" y="1108"/>
                  </a:lnTo>
                  <a:lnTo>
                    <a:pt x="524" y="1107"/>
                  </a:lnTo>
                  <a:lnTo>
                    <a:pt x="532" y="1106"/>
                  </a:lnTo>
                  <a:lnTo>
                    <a:pt x="535" y="1106"/>
                  </a:lnTo>
                  <a:lnTo>
                    <a:pt x="539" y="1107"/>
                  </a:lnTo>
                  <a:lnTo>
                    <a:pt x="541" y="1109"/>
                  </a:lnTo>
                  <a:lnTo>
                    <a:pt x="543" y="1113"/>
                  </a:lnTo>
                  <a:lnTo>
                    <a:pt x="543" y="1113"/>
                  </a:lnTo>
                  <a:lnTo>
                    <a:pt x="549" y="1121"/>
                  </a:lnTo>
                  <a:lnTo>
                    <a:pt x="551" y="1130"/>
                  </a:lnTo>
                  <a:lnTo>
                    <a:pt x="554" y="1139"/>
                  </a:lnTo>
                  <a:lnTo>
                    <a:pt x="554" y="1147"/>
                  </a:lnTo>
                  <a:lnTo>
                    <a:pt x="554" y="1165"/>
                  </a:lnTo>
                  <a:lnTo>
                    <a:pt x="555" y="1172"/>
                  </a:lnTo>
                  <a:lnTo>
                    <a:pt x="558" y="1179"/>
                  </a:lnTo>
                  <a:lnTo>
                    <a:pt x="558" y="1179"/>
                  </a:lnTo>
                  <a:lnTo>
                    <a:pt x="558" y="1175"/>
                  </a:lnTo>
                  <a:lnTo>
                    <a:pt x="558" y="1175"/>
                  </a:lnTo>
                  <a:lnTo>
                    <a:pt x="558" y="1175"/>
                  </a:lnTo>
                  <a:lnTo>
                    <a:pt x="562" y="1170"/>
                  </a:lnTo>
                  <a:lnTo>
                    <a:pt x="565" y="1167"/>
                  </a:lnTo>
                  <a:lnTo>
                    <a:pt x="570" y="1164"/>
                  </a:lnTo>
                  <a:lnTo>
                    <a:pt x="574" y="1161"/>
                  </a:lnTo>
                  <a:lnTo>
                    <a:pt x="586" y="1158"/>
                  </a:lnTo>
                  <a:lnTo>
                    <a:pt x="598" y="1157"/>
                  </a:lnTo>
                  <a:lnTo>
                    <a:pt x="598" y="1157"/>
                  </a:lnTo>
                  <a:lnTo>
                    <a:pt x="617" y="1156"/>
                  </a:lnTo>
                  <a:lnTo>
                    <a:pt x="638" y="1151"/>
                  </a:lnTo>
                  <a:lnTo>
                    <a:pt x="657" y="1145"/>
                  </a:lnTo>
                  <a:lnTo>
                    <a:pt x="675" y="1138"/>
                  </a:lnTo>
                  <a:lnTo>
                    <a:pt x="675" y="1138"/>
                  </a:lnTo>
                  <a:lnTo>
                    <a:pt x="681" y="1136"/>
                  </a:lnTo>
                  <a:lnTo>
                    <a:pt x="685" y="1132"/>
                  </a:lnTo>
                  <a:lnTo>
                    <a:pt x="687" y="1130"/>
                  </a:lnTo>
                  <a:lnTo>
                    <a:pt x="688" y="1126"/>
                  </a:lnTo>
                  <a:lnTo>
                    <a:pt x="688" y="1122"/>
                  </a:lnTo>
                  <a:lnTo>
                    <a:pt x="687" y="1118"/>
                  </a:lnTo>
                  <a:lnTo>
                    <a:pt x="684" y="1108"/>
                  </a:lnTo>
                  <a:lnTo>
                    <a:pt x="675" y="1091"/>
                  </a:lnTo>
                  <a:lnTo>
                    <a:pt x="674" y="1084"/>
                  </a:lnTo>
                  <a:lnTo>
                    <a:pt x="674" y="1082"/>
                  </a:lnTo>
                  <a:lnTo>
                    <a:pt x="675" y="1080"/>
                  </a:lnTo>
                  <a:lnTo>
                    <a:pt x="675" y="1080"/>
                  </a:lnTo>
                  <a:lnTo>
                    <a:pt x="679" y="1077"/>
                  </a:lnTo>
                  <a:lnTo>
                    <a:pt x="684" y="1074"/>
                  </a:lnTo>
                  <a:lnTo>
                    <a:pt x="693" y="1069"/>
                  </a:lnTo>
                  <a:lnTo>
                    <a:pt x="702" y="1065"/>
                  </a:lnTo>
                  <a:lnTo>
                    <a:pt x="705" y="1061"/>
                  </a:lnTo>
                  <a:lnTo>
                    <a:pt x="709" y="1058"/>
                  </a:lnTo>
                  <a:lnTo>
                    <a:pt x="709" y="1058"/>
                  </a:lnTo>
                  <a:lnTo>
                    <a:pt x="716" y="1050"/>
                  </a:lnTo>
                  <a:lnTo>
                    <a:pt x="727" y="1040"/>
                  </a:lnTo>
                  <a:lnTo>
                    <a:pt x="753" y="1019"/>
                  </a:lnTo>
                  <a:lnTo>
                    <a:pt x="765" y="1008"/>
                  </a:lnTo>
                  <a:lnTo>
                    <a:pt x="777" y="999"/>
                  </a:lnTo>
                  <a:lnTo>
                    <a:pt x="784" y="990"/>
                  </a:lnTo>
                  <a:lnTo>
                    <a:pt x="786" y="986"/>
                  </a:lnTo>
                  <a:lnTo>
                    <a:pt x="786" y="984"/>
                  </a:lnTo>
                  <a:lnTo>
                    <a:pt x="786" y="984"/>
                  </a:lnTo>
                  <a:lnTo>
                    <a:pt x="785" y="977"/>
                  </a:lnTo>
                  <a:lnTo>
                    <a:pt x="781" y="971"/>
                  </a:lnTo>
                  <a:lnTo>
                    <a:pt x="776" y="964"/>
                  </a:lnTo>
                  <a:lnTo>
                    <a:pt x="769" y="958"/>
                  </a:lnTo>
                  <a:lnTo>
                    <a:pt x="761" y="952"/>
                  </a:lnTo>
                  <a:lnTo>
                    <a:pt x="753" y="947"/>
                  </a:lnTo>
                  <a:lnTo>
                    <a:pt x="743" y="944"/>
                  </a:lnTo>
                  <a:lnTo>
                    <a:pt x="734" y="943"/>
                  </a:lnTo>
                  <a:lnTo>
                    <a:pt x="734" y="943"/>
                  </a:lnTo>
                  <a:lnTo>
                    <a:pt x="731" y="944"/>
                  </a:lnTo>
                  <a:lnTo>
                    <a:pt x="727" y="945"/>
                  </a:lnTo>
                  <a:lnTo>
                    <a:pt x="722" y="950"/>
                  </a:lnTo>
                  <a:lnTo>
                    <a:pt x="716" y="956"/>
                  </a:lnTo>
                  <a:lnTo>
                    <a:pt x="711" y="963"/>
                  </a:lnTo>
                  <a:lnTo>
                    <a:pt x="707" y="970"/>
                  </a:lnTo>
                  <a:lnTo>
                    <a:pt x="702" y="977"/>
                  </a:lnTo>
                  <a:lnTo>
                    <a:pt x="696" y="982"/>
                  </a:lnTo>
                  <a:lnTo>
                    <a:pt x="694" y="983"/>
                  </a:lnTo>
                  <a:lnTo>
                    <a:pt x="690" y="984"/>
                  </a:lnTo>
                  <a:lnTo>
                    <a:pt x="690" y="984"/>
                  </a:lnTo>
                  <a:lnTo>
                    <a:pt x="681" y="983"/>
                  </a:lnTo>
                  <a:lnTo>
                    <a:pt x="671" y="981"/>
                  </a:lnTo>
                  <a:lnTo>
                    <a:pt x="661" y="977"/>
                  </a:lnTo>
                  <a:lnTo>
                    <a:pt x="649" y="973"/>
                  </a:lnTo>
                  <a:lnTo>
                    <a:pt x="640" y="968"/>
                  </a:lnTo>
                  <a:lnTo>
                    <a:pt x="632" y="962"/>
                  </a:lnTo>
                  <a:lnTo>
                    <a:pt x="626" y="956"/>
                  </a:lnTo>
                  <a:lnTo>
                    <a:pt x="625" y="953"/>
                  </a:lnTo>
                  <a:lnTo>
                    <a:pt x="625" y="951"/>
                  </a:lnTo>
                  <a:lnTo>
                    <a:pt x="625" y="951"/>
                  </a:lnTo>
                  <a:lnTo>
                    <a:pt x="626" y="940"/>
                  </a:lnTo>
                  <a:lnTo>
                    <a:pt x="629" y="928"/>
                  </a:lnTo>
                  <a:lnTo>
                    <a:pt x="635" y="916"/>
                  </a:lnTo>
                  <a:lnTo>
                    <a:pt x="641" y="903"/>
                  </a:lnTo>
                  <a:lnTo>
                    <a:pt x="648" y="892"/>
                  </a:lnTo>
                  <a:lnTo>
                    <a:pt x="656" y="882"/>
                  </a:lnTo>
                  <a:lnTo>
                    <a:pt x="663" y="875"/>
                  </a:lnTo>
                  <a:lnTo>
                    <a:pt x="669" y="869"/>
                  </a:lnTo>
                  <a:lnTo>
                    <a:pt x="669" y="869"/>
                  </a:lnTo>
                  <a:lnTo>
                    <a:pt x="679" y="867"/>
                  </a:lnTo>
                  <a:lnTo>
                    <a:pt x="694" y="864"/>
                  </a:lnTo>
                  <a:lnTo>
                    <a:pt x="701" y="862"/>
                  </a:lnTo>
                  <a:lnTo>
                    <a:pt x="707" y="859"/>
                  </a:lnTo>
                  <a:lnTo>
                    <a:pt x="711" y="854"/>
                  </a:lnTo>
                  <a:lnTo>
                    <a:pt x="712" y="851"/>
                  </a:lnTo>
                  <a:lnTo>
                    <a:pt x="712" y="848"/>
                  </a:lnTo>
                  <a:lnTo>
                    <a:pt x="712" y="848"/>
                  </a:lnTo>
                  <a:lnTo>
                    <a:pt x="712" y="844"/>
                  </a:lnTo>
                  <a:lnTo>
                    <a:pt x="711" y="840"/>
                  </a:lnTo>
                  <a:lnTo>
                    <a:pt x="708" y="834"/>
                  </a:lnTo>
                  <a:lnTo>
                    <a:pt x="703" y="828"/>
                  </a:lnTo>
                  <a:lnTo>
                    <a:pt x="702" y="823"/>
                  </a:lnTo>
                  <a:lnTo>
                    <a:pt x="702" y="818"/>
                  </a:lnTo>
                  <a:lnTo>
                    <a:pt x="702" y="818"/>
                  </a:lnTo>
                  <a:lnTo>
                    <a:pt x="702" y="808"/>
                  </a:lnTo>
                  <a:lnTo>
                    <a:pt x="704" y="799"/>
                  </a:lnTo>
                  <a:lnTo>
                    <a:pt x="708" y="791"/>
                  </a:lnTo>
                  <a:lnTo>
                    <a:pt x="711" y="783"/>
                  </a:lnTo>
                  <a:lnTo>
                    <a:pt x="713" y="775"/>
                  </a:lnTo>
                  <a:lnTo>
                    <a:pt x="717" y="767"/>
                  </a:lnTo>
                  <a:lnTo>
                    <a:pt x="719" y="756"/>
                  </a:lnTo>
                  <a:lnTo>
                    <a:pt x="719" y="745"/>
                  </a:lnTo>
                  <a:lnTo>
                    <a:pt x="719" y="745"/>
                  </a:lnTo>
                  <a:lnTo>
                    <a:pt x="719" y="731"/>
                  </a:lnTo>
                  <a:lnTo>
                    <a:pt x="716" y="718"/>
                  </a:lnTo>
                  <a:lnTo>
                    <a:pt x="711" y="707"/>
                  </a:lnTo>
                  <a:lnTo>
                    <a:pt x="707" y="698"/>
                  </a:lnTo>
                  <a:lnTo>
                    <a:pt x="698" y="679"/>
                  </a:lnTo>
                  <a:lnTo>
                    <a:pt x="695" y="670"/>
                  </a:lnTo>
                  <a:lnTo>
                    <a:pt x="694" y="661"/>
                  </a:lnTo>
                  <a:lnTo>
                    <a:pt x="694" y="661"/>
                  </a:lnTo>
                  <a:lnTo>
                    <a:pt x="693" y="653"/>
                  </a:lnTo>
                  <a:lnTo>
                    <a:pt x="692" y="648"/>
                  </a:lnTo>
                  <a:lnTo>
                    <a:pt x="690" y="645"/>
                  </a:lnTo>
                  <a:lnTo>
                    <a:pt x="694" y="639"/>
                  </a:lnTo>
                  <a:lnTo>
                    <a:pt x="694" y="639"/>
                  </a:lnTo>
                  <a:lnTo>
                    <a:pt x="728" y="651"/>
                  </a:lnTo>
                  <a:lnTo>
                    <a:pt x="759" y="664"/>
                  </a:lnTo>
                  <a:lnTo>
                    <a:pt x="776" y="671"/>
                  </a:lnTo>
                  <a:lnTo>
                    <a:pt x="791" y="678"/>
                  </a:lnTo>
                  <a:lnTo>
                    <a:pt x="807" y="687"/>
                  </a:lnTo>
                  <a:lnTo>
                    <a:pt x="823" y="698"/>
                  </a:lnTo>
                  <a:lnTo>
                    <a:pt x="823" y="698"/>
                  </a:lnTo>
                  <a:lnTo>
                    <a:pt x="829" y="704"/>
                  </a:lnTo>
                  <a:lnTo>
                    <a:pt x="833" y="710"/>
                  </a:lnTo>
                  <a:lnTo>
                    <a:pt x="840" y="723"/>
                  </a:lnTo>
                  <a:lnTo>
                    <a:pt x="843" y="727"/>
                  </a:lnTo>
                  <a:lnTo>
                    <a:pt x="850" y="731"/>
                  </a:lnTo>
                  <a:lnTo>
                    <a:pt x="858" y="733"/>
                  </a:lnTo>
                  <a:lnTo>
                    <a:pt x="870" y="733"/>
                  </a:lnTo>
                  <a:lnTo>
                    <a:pt x="870" y="733"/>
                  </a:lnTo>
                  <a:lnTo>
                    <a:pt x="908" y="733"/>
                  </a:lnTo>
                  <a:lnTo>
                    <a:pt x="908" y="733"/>
                  </a:lnTo>
                  <a:lnTo>
                    <a:pt x="909" y="740"/>
                  </a:lnTo>
                  <a:lnTo>
                    <a:pt x="911" y="746"/>
                  </a:lnTo>
                  <a:lnTo>
                    <a:pt x="916" y="750"/>
                  </a:lnTo>
                  <a:lnTo>
                    <a:pt x="919" y="752"/>
                  </a:lnTo>
                  <a:lnTo>
                    <a:pt x="922" y="753"/>
                  </a:lnTo>
                  <a:lnTo>
                    <a:pt x="922" y="753"/>
                  </a:lnTo>
                  <a:lnTo>
                    <a:pt x="927" y="752"/>
                  </a:lnTo>
                  <a:lnTo>
                    <a:pt x="932" y="748"/>
                  </a:lnTo>
                  <a:lnTo>
                    <a:pt x="937" y="744"/>
                  </a:lnTo>
                  <a:lnTo>
                    <a:pt x="940" y="738"/>
                  </a:lnTo>
                  <a:lnTo>
                    <a:pt x="940" y="738"/>
                  </a:lnTo>
                  <a:lnTo>
                    <a:pt x="945" y="744"/>
                  </a:lnTo>
                  <a:lnTo>
                    <a:pt x="949" y="750"/>
                  </a:lnTo>
                  <a:lnTo>
                    <a:pt x="956" y="763"/>
                  </a:lnTo>
                  <a:lnTo>
                    <a:pt x="961" y="769"/>
                  </a:lnTo>
                  <a:lnTo>
                    <a:pt x="967" y="773"/>
                  </a:lnTo>
                  <a:lnTo>
                    <a:pt x="975" y="777"/>
                  </a:lnTo>
                  <a:lnTo>
                    <a:pt x="984" y="778"/>
                  </a:lnTo>
                  <a:lnTo>
                    <a:pt x="984" y="778"/>
                  </a:lnTo>
                  <a:lnTo>
                    <a:pt x="988" y="778"/>
                  </a:lnTo>
                  <a:lnTo>
                    <a:pt x="992" y="777"/>
                  </a:lnTo>
                  <a:lnTo>
                    <a:pt x="995" y="775"/>
                  </a:lnTo>
                  <a:lnTo>
                    <a:pt x="998" y="772"/>
                  </a:lnTo>
                  <a:lnTo>
                    <a:pt x="1000" y="769"/>
                  </a:lnTo>
                  <a:lnTo>
                    <a:pt x="1001" y="764"/>
                  </a:lnTo>
                  <a:lnTo>
                    <a:pt x="1002" y="759"/>
                  </a:lnTo>
                  <a:lnTo>
                    <a:pt x="1002" y="753"/>
                  </a:lnTo>
                  <a:lnTo>
                    <a:pt x="1002" y="753"/>
                  </a:lnTo>
                  <a:lnTo>
                    <a:pt x="1003" y="732"/>
                  </a:lnTo>
                  <a:lnTo>
                    <a:pt x="1003" y="711"/>
                  </a:lnTo>
                  <a:lnTo>
                    <a:pt x="1002" y="700"/>
                  </a:lnTo>
                  <a:lnTo>
                    <a:pt x="1001" y="688"/>
                  </a:lnTo>
                  <a:lnTo>
                    <a:pt x="999" y="677"/>
                  </a:lnTo>
                  <a:lnTo>
                    <a:pt x="995" y="664"/>
                  </a:lnTo>
                  <a:lnTo>
                    <a:pt x="995" y="664"/>
                  </a:lnTo>
                  <a:lnTo>
                    <a:pt x="993" y="658"/>
                  </a:lnTo>
                  <a:lnTo>
                    <a:pt x="990" y="655"/>
                  </a:lnTo>
                  <a:lnTo>
                    <a:pt x="985" y="654"/>
                  </a:lnTo>
                  <a:lnTo>
                    <a:pt x="982" y="651"/>
                  </a:lnTo>
                  <a:lnTo>
                    <a:pt x="977" y="649"/>
                  </a:lnTo>
                  <a:lnTo>
                    <a:pt x="974" y="646"/>
                  </a:lnTo>
                  <a:lnTo>
                    <a:pt x="970" y="640"/>
                  </a:lnTo>
                  <a:lnTo>
                    <a:pt x="970" y="631"/>
                  </a:lnTo>
                  <a:lnTo>
                    <a:pt x="970" y="631"/>
                  </a:lnTo>
                  <a:lnTo>
                    <a:pt x="970" y="623"/>
                  </a:lnTo>
                  <a:lnTo>
                    <a:pt x="972" y="615"/>
                  </a:lnTo>
                  <a:lnTo>
                    <a:pt x="975" y="607"/>
                  </a:lnTo>
                  <a:lnTo>
                    <a:pt x="978" y="600"/>
                  </a:lnTo>
                  <a:lnTo>
                    <a:pt x="983" y="593"/>
                  </a:lnTo>
                  <a:lnTo>
                    <a:pt x="988" y="587"/>
                  </a:lnTo>
                  <a:lnTo>
                    <a:pt x="1000" y="574"/>
                  </a:lnTo>
                  <a:lnTo>
                    <a:pt x="1011" y="562"/>
                  </a:lnTo>
                  <a:lnTo>
                    <a:pt x="1024" y="549"/>
                  </a:lnTo>
                  <a:lnTo>
                    <a:pt x="1035" y="534"/>
                  </a:lnTo>
                  <a:lnTo>
                    <a:pt x="1039" y="526"/>
                  </a:lnTo>
                  <a:lnTo>
                    <a:pt x="1044" y="517"/>
                  </a:lnTo>
                  <a:lnTo>
                    <a:pt x="1044" y="517"/>
                  </a:lnTo>
                  <a:lnTo>
                    <a:pt x="1040" y="517"/>
                  </a:lnTo>
                  <a:lnTo>
                    <a:pt x="1040" y="51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5" name="Freeform 103">
              <a:extLst>
                <a:ext uri="{FF2B5EF4-FFF2-40B4-BE49-F238E27FC236}">
                  <a16:creationId xmlns:a16="http://schemas.microsoft.com/office/drawing/2014/main" id="{31A15D4F-969B-DD81-1488-C9BC5A018DE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52449" y="2197812"/>
              <a:ext cx="1137492" cy="1750542"/>
            </a:xfrm>
            <a:custGeom>
              <a:avLst/>
              <a:gdLst/>
              <a:ahLst/>
              <a:cxnLst>
                <a:cxn ang="0">
                  <a:pos x="995" y="1897"/>
                </a:cxn>
                <a:cxn ang="0">
                  <a:pos x="1446" y="2078"/>
                </a:cxn>
                <a:cxn ang="0">
                  <a:pos x="1389" y="1862"/>
                </a:cxn>
                <a:cxn ang="0">
                  <a:pos x="1309" y="1810"/>
                </a:cxn>
                <a:cxn ang="0">
                  <a:pos x="1305" y="1710"/>
                </a:cxn>
                <a:cxn ang="0">
                  <a:pos x="1354" y="1673"/>
                </a:cxn>
                <a:cxn ang="0">
                  <a:pos x="1252" y="1614"/>
                </a:cxn>
                <a:cxn ang="0">
                  <a:pos x="1206" y="1514"/>
                </a:cxn>
                <a:cxn ang="0">
                  <a:pos x="1242" y="1438"/>
                </a:cxn>
                <a:cxn ang="0">
                  <a:pos x="1227" y="1369"/>
                </a:cxn>
                <a:cxn ang="0">
                  <a:pos x="1100" y="1300"/>
                </a:cxn>
                <a:cxn ang="0">
                  <a:pos x="1072" y="1210"/>
                </a:cxn>
                <a:cxn ang="0">
                  <a:pos x="1122" y="1204"/>
                </a:cxn>
                <a:cxn ang="0">
                  <a:pos x="1057" y="1147"/>
                </a:cxn>
                <a:cxn ang="0">
                  <a:pos x="938" y="1114"/>
                </a:cxn>
                <a:cxn ang="0">
                  <a:pos x="919" y="1055"/>
                </a:cxn>
                <a:cxn ang="0">
                  <a:pos x="870" y="1063"/>
                </a:cxn>
                <a:cxn ang="0">
                  <a:pos x="872" y="1130"/>
                </a:cxn>
                <a:cxn ang="0">
                  <a:pos x="819" y="1114"/>
                </a:cxn>
                <a:cxn ang="0">
                  <a:pos x="651" y="868"/>
                </a:cxn>
                <a:cxn ang="0">
                  <a:pos x="644" y="810"/>
                </a:cxn>
                <a:cxn ang="0">
                  <a:pos x="695" y="763"/>
                </a:cxn>
                <a:cxn ang="0">
                  <a:pos x="677" y="642"/>
                </a:cxn>
                <a:cxn ang="0">
                  <a:pos x="743" y="702"/>
                </a:cxn>
                <a:cxn ang="0">
                  <a:pos x="723" y="631"/>
                </a:cxn>
                <a:cxn ang="0">
                  <a:pos x="704" y="511"/>
                </a:cxn>
                <a:cxn ang="0">
                  <a:pos x="770" y="433"/>
                </a:cxn>
                <a:cxn ang="0">
                  <a:pos x="861" y="415"/>
                </a:cxn>
                <a:cxn ang="0">
                  <a:pos x="731" y="78"/>
                </a:cxn>
                <a:cxn ang="0">
                  <a:pos x="651" y="18"/>
                </a:cxn>
                <a:cxn ang="0">
                  <a:pos x="606" y="60"/>
                </a:cxn>
                <a:cxn ang="0">
                  <a:pos x="574" y="181"/>
                </a:cxn>
                <a:cxn ang="0">
                  <a:pos x="535" y="262"/>
                </a:cxn>
                <a:cxn ang="0">
                  <a:pos x="405" y="308"/>
                </a:cxn>
                <a:cxn ang="0">
                  <a:pos x="352" y="259"/>
                </a:cxn>
                <a:cxn ang="0">
                  <a:pos x="308" y="209"/>
                </a:cxn>
                <a:cxn ang="0">
                  <a:pos x="192" y="273"/>
                </a:cxn>
                <a:cxn ang="0">
                  <a:pos x="77" y="383"/>
                </a:cxn>
                <a:cxn ang="0">
                  <a:pos x="48" y="437"/>
                </a:cxn>
                <a:cxn ang="0">
                  <a:pos x="1" y="496"/>
                </a:cxn>
                <a:cxn ang="0">
                  <a:pos x="26" y="530"/>
                </a:cxn>
                <a:cxn ang="0">
                  <a:pos x="63" y="584"/>
                </a:cxn>
                <a:cxn ang="0">
                  <a:pos x="118" y="606"/>
                </a:cxn>
                <a:cxn ang="0">
                  <a:pos x="201" y="704"/>
                </a:cxn>
                <a:cxn ang="0">
                  <a:pos x="282" y="726"/>
                </a:cxn>
                <a:cxn ang="0">
                  <a:pos x="309" y="787"/>
                </a:cxn>
                <a:cxn ang="0">
                  <a:pos x="341" y="787"/>
                </a:cxn>
                <a:cxn ang="0">
                  <a:pos x="381" y="789"/>
                </a:cxn>
                <a:cxn ang="0">
                  <a:pos x="330" y="703"/>
                </a:cxn>
                <a:cxn ang="0">
                  <a:pos x="309" y="599"/>
                </a:cxn>
                <a:cxn ang="0">
                  <a:pos x="366" y="566"/>
                </a:cxn>
                <a:cxn ang="0">
                  <a:pos x="367" y="672"/>
                </a:cxn>
                <a:cxn ang="0">
                  <a:pos x="495" y="774"/>
                </a:cxn>
                <a:cxn ang="0">
                  <a:pos x="521" y="935"/>
                </a:cxn>
                <a:cxn ang="0">
                  <a:pos x="584" y="1143"/>
                </a:cxn>
                <a:cxn ang="0">
                  <a:pos x="644" y="1426"/>
                </a:cxn>
                <a:cxn ang="0">
                  <a:pos x="677" y="1525"/>
                </a:cxn>
                <a:cxn ang="0">
                  <a:pos x="725" y="1649"/>
                </a:cxn>
              </a:cxnLst>
              <a:rect l="0" t="0" r="r" b="b"/>
              <a:pathLst>
                <a:path w="1447" h="2116">
                  <a:moveTo>
                    <a:pt x="802" y="1748"/>
                  </a:moveTo>
                  <a:lnTo>
                    <a:pt x="802" y="1748"/>
                  </a:lnTo>
                  <a:lnTo>
                    <a:pt x="822" y="1767"/>
                  </a:lnTo>
                  <a:lnTo>
                    <a:pt x="843" y="1788"/>
                  </a:lnTo>
                  <a:lnTo>
                    <a:pt x="873" y="1815"/>
                  </a:lnTo>
                  <a:lnTo>
                    <a:pt x="909" y="1842"/>
                  </a:lnTo>
                  <a:lnTo>
                    <a:pt x="930" y="1857"/>
                  </a:lnTo>
                  <a:lnTo>
                    <a:pt x="950" y="1871"/>
                  </a:lnTo>
                  <a:lnTo>
                    <a:pt x="972" y="1885"/>
                  </a:lnTo>
                  <a:lnTo>
                    <a:pt x="995" y="1897"/>
                  </a:lnTo>
                  <a:lnTo>
                    <a:pt x="1019" y="1910"/>
                  </a:lnTo>
                  <a:lnTo>
                    <a:pt x="1044" y="1922"/>
                  </a:lnTo>
                  <a:lnTo>
                    <a:pt x="1044" y="1922"/>
                  </a:lnTo>
                  <a:lnTo>
                    <a:pt x="1086" y="1940"/>
                  </a:lnTo>
                  <a:lnTo>
                    <a:pt x="1136" y="1963"/>
                  </a:lnTo>
                  <a:lnTo>
                    <a:pt x="1244" y="2016"/>
                  </a:lnTo>
                  <a:lnTo>
                    <a:pt x="1353" y="2070"/>
                  </a:lnTo>
                  <a:lnTo>
                    <a:pt x="1447" y="2116"/>
                  </a:lnTo>
                  <a:lnTo>
                    <a:pt x="1447" y="2116"/>
                  </a:lnTo>
                  <a:lnTo>
                    <a:pt x="1446" y="2078"/>
                  </a:lnTo>
                  <a:lnTo>
                    <a:pt x="1443" y="2044"/>
                  </a:lnTo>
                  <a:lnTo>
                    <a:pt x="1438" y="2011"/>
                  </a:lnTo>
                  <a:lnTo>
                    <a:pt x="1433" y="1981"/>
                  </a:lnTo>
                  <a:lnTo>
                    <a:pt x="1426" y="1954"/>
                  </a:lnTo>
                  <a:lnTo>
                    <a:pt x="1416" y="1927"/>
                  </a:lnTo>
                  <a:lnTo>
                    <a:pt x="1407" y="1903"/>
                  </a:lnTo>
                  <a:lnTo>
                    <a:pt x="1397" y="1880"/>
                  </a:lnTo>
                  <a:lnTo>
                    <a:pt x="1397" y="1880"/>
                  </a:lnTo>
                  <a:lnTo>
                    <a:pt x="1392" y="1870"/>
                  </a:lnTo>
                  <a:lnTo>
                    <a:pt x="1389" y="1862"/>
                  </a:lnTo>
                  <a:lnTo>
                    <a:pt x="1384" y="1855"/>
                  </a:lnTo>
                  <a:lnTo>
                    <a:pt x="1380" y="1849"/>
                  </a:lnTo>
                  <a:lnTo>
                    <a:pt x="1375" y="1846"/>
                  </a:lnTo>
                  <a:lnTo>
                    <a:pt x="1369" y="1842"/>
                  </a:lnTo>
                  <a:lnTo>
                    <a:pt x="1359" y="1838"/>
                  </a:lnTo>
                  <a:lnTo>
                    <a:pt x="1346" y="1833"/>
                  </a:lnTo>
                  <a:lnTo>
                    <a:pt x="1334" y="1827"/>
                  </a:lnTo>
                  <a:lnTo>
                    <a:pt x="1326" y="1823"/>
                  </a:lnTo>
                  <a:lnTo>
                    <a:pt x="1319" y="1817"/>
                  </a:lnTo>
                  <a:lnTo>
                    <a:pt x="1309" y="1810"/>
                  </a:lnTo>
                  <a:lnTo>
                    <a:pt x="1301" y="1800"/>
                  </a:lnTo>
                  <a:lnTo>
                    <a:pt x="1301" y="1800"/>
                  </a:lnTo>
                  <a:lnTo>
                    <a:pt x="1298" y="1795"/>
                  </a:lnTo>
                  <a:lnTo>
                    <a:pt x="1296" y="1789"/>
                  </a:lnTo>
                  <a:lnTo>
                    <a:pt x="1294" y="1782"/>
                  </a:lnTo>
                  <a:lnTo>
                    <a:pt x="1293" y="1775"/>
                  </a:lnTo>
                  <a:lnTo>
                    <a:pt x="1293" y="1758"/>
                  </a:lnTo>
                  <a:lnTo>
                    <a:pt x="1296" y="1741"/>
                  </a:lnTo>
                  <a:lnTo>
                    <a:pt x="1299" y="1725"/>
                  </a:lnTo>
                  <a:lnTo>
                    <a:pt x="1305" y="1710"/>
                  </a:lnTo>
                  <a:lnTo>
                    <a:pt x="1308" y="1704"/>
                  </a:lnTo>
                  <a:lnTo>
                    <a:pt x="1312" y="1700"/>
                  </a:lnTo>
                  <a:lnTo>
                    <a:pt x="1316" y="1696"/>
                  </a:lnTo>
                  <a:lnTo>
                    <a:pt x="1320" y="1694"/>
                  </a:lnTo>
                  <a:lnTo>
                    <a:pt x="1320" y="1694"/>
                  </a:lnTo>
                  <a:lnTo>
                    <a:pt x="1337" y="1687"/>
                  </a:lnTo>
                  <a:lnTo>
                    <a:pt x="1349" y="1680"/>
                  </a:lnTo>
                  <a:lnTo>
                    <a:pt x="1352" y="1678"/>
                  </a:lnTo>
                  <a:lnTo>
                    <a:pt x="1354" y="1675"/>
                  </a:lnTo>
                  <a:lnTo>
                    <a:pt x="1354" y="1673"/>
                  </a:lnTo>
                  <a:lnTo>
                    <a:pt x="1354" y="1671"/>
                  </a:lnTo>
                  <a:lnTo>
                    <a:pt x="1353" y="1670"/>
                  </a:lnTo>
                  <a:lnTo>
                    <a:pt x="1351" y="1667"/>
                  </a:lnTo>
                  <a:lnTo>
                    <a:pt x="1343" y="1664"/>
                  </a:lnTo>
                  <a:lnTo>
                    <a:pt x="1320" y="1655"/>
                  </a:lnTo>
                  <a:lnTo>
                    <a:pt x="1306" y="1649"/>
                  </a:lnTo>
                  <a:lnTo>
                    <a:pt x="1291" y="1641"/>
                  </a:lnTo>
                  <a:lnTo>
                    <a:pt x="1275" y="1632"/>
                  </a:lnTo>
                  <a:lnTo>
                    <a:pt x="1259" y="1621"/>
                  </a:lnTo>
                  <a:lnTo>
                    <a:pt x="1252" y="1614"/>
                  </a:lnTo>
                  <a:lnTo>
                    <a:pt x="1245" y="1607"/>
                  </a:lnTo>
                  <a:lnTo>
                    <a:pt x="1238" y="1599"/>
                  </a:lnTo>
                  <a:lnTo>
                    <a:pt x="1231" y="1590"/>
                  </a:lnTo>
                  <a:lnTo>
                    <a:pt x="1225" y="1581"/>
                  </a:lnTo>
                  <a:lnTo>
                    <a:pt x="1221" y="1571"/>
                  </a:lnTo>
                  <a:lnTo>
                    <a:pt x="1216" y="1559"/>
                  </a:lnTo>
                  <a:lnTo>
                    <a:pt x="1213" y="1546"/>
                  </a:lnTo>
                  <a:lnTo>
                    <a:pt x="1213" y="1546"/>
                  </a:lnTo>
                  <a:lnTo>
                    <a:pt x="1209" y="1528"/>
                  </a:lnTo>
                  <a:lnTo>
                    <a:pt x="1206" y="1514"/>
                  </a:lnTo>
                  <a:lnTo>
                    <a:pt x="1202" y="1504"/>
                  </a:lnTo>
                  <a:lnTo>
                    <a:pt x="1201" y="1495"/>
                  </a:lnTo>
                  <a:lnTo>
                    <a:pt x="1201" y="1488"/>
                  </a:lnTo>
                  <a:lnTo>
                    <a:pt x="1204" y="1481"/>
                  </a:lnTo>
                  <a:lnTo>
                    <a:pt x="1209" y="1474"/>
                  </a:lnTo>
                  <a:lnTo>
                    <a:pt x="1217" y="1466"/>
                  </a:lnTo>
                  <a:lnTo>
                    <a:pt x="1217" y="1466"/>
                  </a:lnTo>
                  <a:lnTo>
                    <a:pt x="1227" y="1456"/>
                  </a:lnTo>
                  <a:lnTo>
                    <a:pt x="1236" y="1446"/>
                  </a:lnTo>
                  <a:lnTo>
                    <a:pt x="1242" y="1438"/>
                  </a:lnTo>
                  <a:lnTo>
                    <a:pt x="1247" y="1430"/>
                  </a:lnTo>
                  <a:lnTo>
                    <a:pt x="1251" y="1422"/>
                  </a:lnTo>
                  <a:lnTo>
                    <a:pt x="1252" y="1415"/>
                  </a:lnTo>
                  <a:lnTo>
                    <a:pt x="1253" y="1408"/>
                  </a:lnTo>
                  <a:lnTo>
                    <a:pt x="1252" y="1401"/>
                  </a:lnTo>
                  <a:lnTo>
                    <a:pt x="1250" y="1396"/>
                  </a:lnTo>
                  <a:lnTo>
                    <a:pt x="1247" y="1390"/>
                  </a:lnTo>
                  <a:lnTo>
                    <a:pt x="1243" y="1384"/>
                  </a:lnTo>
                  <a:lnTo>
                    <a:pt x="1238" y="1378"/>
                  </a:lnTo>
                  <a:lnTo>
                    <a:pt x="1227" y="1369"/>
                  </a:lnTo>
                  <a:lnTo>
                    <a:pt x="1212" y="1361"/>
                  </a:lnTo>
                  <a:lnTo>
                    <a:pt x="1195" y="1353"/>
                  </a:lnTo>
                  <a:lnTo>
                    <a:pt x="1179" y="1345"/>
                  </a:lnTo>
                  <a:lnTo>
                    <a:pt x="1145" y="1331"/>
                  </a:lnTo>
                  <a:lnTo>
                    <a:pt x="1130" y="1324"/>
                  </a:lnTo>
                  <a:lnTo>
                    <a:pt x="1117" y="1316"/>
                  </a:lnTo>
                  <a:lnTo>
                    <a:pt x="1107" y="1308"/>
                  </a:lnTo>
                  <a:lnTo>
                    <a:pt x="1102" y="1305"/>
                  </a:lnTo>
                  <a:lnTo>
                    <a:pt x="1100" y="1300"/>
                  </a:lnTo>
                  <a:lnTo>
                    <a:pt x="1100" y="1300"/>
                  </a:lnTo>
                  <a:lnTo>
                    <a:pt x="1079" y="1263"/>
                  </a:lnTo>
                  <a:lnTo>
                    <a:pt x="1064" y="1236"/>
                  </a:lnTo>
                  <a:lnTo>
                    <a:pt x="1056" y="1217"/>
                  </a:lnTo>
                  <a:lnTo>
                    <a:pt x="1053" y="1207"/>
                  </a:lnTo>
                  <a:lnTo>
                    <a:pt x="1053" y="1204"/>
                  </a:lnTo>
                  <a:lnTo>
                    <a:pt x="1053" y="1202"/>
                  </a:lnTo>
                  <a:lnTo>
                    <a:pt x="1055" y="1201"/>
                  </a:lnTo>
                  <a:lnTo>
                    <a:pt x="1057" y="1202"/>
                  </a:lnTo>
                  <a:lnTo>
                    <a:pt x="1064" y="1206"/>
                  </a:lnTo>
                  <a:lnTo>
                    <a:pt x="1072" y="1210"/>
                  </a:lnTo>
                  <a:lnTo>
                    <a:pt x="1083" y="1217"/>
                  </a:lnTo>
                  <a:lnTo>
                    <a:pt x="1092" y="1222"/>
                  </a:lnTo>
                  <a:lnTo>
                    <a:pt x="1102" y="1227"/>
                  </a:lnTo>
                  <a:lnTo>
                    <a:pt x="1107" y="1227"/>
                  </a:lnTo>
                  <a:lnTo>
                    <a:pt x="1110" y="1227"/>
                  </a:lnTo>
                  <a:lnTo>
                    <a:pt x="1114" y="1225"/>
                  </a:lnTo>
                  <a:lnTo>
                    <a:pt x="1117" y="1222"/>
                  </a:lnTo>
                  <a:lnTo>
                    <a:pt x="1120" y="1217"/>
                  </a:lnTo>
                  <a:lnTo>
                    <a:pt x="1121" y="1212"/>
                  </a:lnTo>
                  <a:lnTo>
                    <a:pt x="1122" y="1204"/>
                  </a:lnTo>
                  <a:lnTo>
                    <a:pt x="1122" y="1194"/>
                  </a:lnTo>
                  <a:lnTo>
                    <a:pt x="1121" y="1183"/>
                  </a:lnTo>
                  <a:lnTo>
                    <a:pt x="1117" y="1168"/>
                  </a:lnTo>
                  <a:lnTo>
                    <a:pt x="1117" y="1168"/>
                  </a:lnTo>
                  <a:lnTo>
                    <a:pt x="1110" y="1163"/>
                  </a:lnTo>
                  <a:lnTo>
                    <a:pt x="1102" y="1158"/>
                  </a:lnTo>
                  <a:lnTo>
                    <a:pt x="1093" y="1154"/>
                  </a:lnTo>
                  <a:lnTo>
                    <a:pt x="1083" y="1151"/>
                  </a:lnTo>
                  <a:lnTo>
                    <a:pt x="1071" y="1148"/>
                  </a:lnTo>
                  <a:lnTo>
                    <a:pt x="1057" y="1147"/>
                  </a:lnTo>
                  <a:lnTo>
                    <a:pt x="1042" y="1148"/>
                  </a:lnTo>
                  <a:lnTo>
                    <a:pt x="1026" y="1149"/>
                  </a:lnTo>
                  <a:lnTo>
                    <a:pt x="1026" y="1149"/>
                  </a:lnTo>
                  <a:lnTo>
                    <a:pt x="996" y="1145"/>
                  </a:lnTo>
                  <a:lnTo>
                    <a:pt x="984" y="1141"/>
                  </a:lnTo>
                  <a:lnTo>
                    <a:pt x="972" y="1138"/>
                  </a:lnTo>
                  <a:lnTo>
                    <a:pt x="962" y="1135"/>
                  </a:lnTo>
                  <a:lnTo>
                    <a:pt x="953" y="1129"/>
                  </a:lnTo>
                  <a:lnTo>
                    <a:pt x="945" y="1122"/>
                  </a:lnTo>
                  <a:lnTo>
                    <a:pt x="938" y="1114"/>
                  </a:lnTo>
                  <a:lnTo>
                    <a:pt x="938" y="1114"/>
                  </a:lnTo>
                  <a:lnTo>
                    <a:pt x="941" y="1117"/>
                  </a:lnTo>
                  <a:lnTo>
                    <a:pt x="938" y="1114"/>
                  </a:lnTo>
                  <a:lnTo>
                    <a:pt x="938" y="1114"/>
                  </a:lnTo>
                  <a:lnTo>
                    <a:pt x="938" y="1114"/>
                  </a:lnTo>
                  <a:lnTo>
                    <a:pt x="932" y="1103"/>
                  </a:lnTo>
                  <a:lnTo>
                    <a:pt x="927" y="1091"/>
                  </a:lnTo>
                  <a:lnTo>
                    <a:pt x="923" y="1075"/>
                  </a:lnTo>
                  <a:lnTo>
                    <a:pt x="919" y="1055"/>
                  </a:lnTo>
                  <a:lnTo>
                    <a:pt x="919" y="1055"/>
                  </a:lnTo>
                  <a:lnTo>
                    <a:pt x="915" y="1049"/>
                  </a:lnTo>
                  <a:lnTo>
                    <a:pt x="910" y="1046"/>
                  </a:lnTo>
                  <a:lnTo>
                    <a:pt x="903" y="1042"/>
                  </a:lnTo>
                  <a:lnTo>
                    <a:pt x="899" y="1042"/>
                  </a:lnTo>
                  <a:lnTo>
                    <a:pt x="895" y="1042"/>
                  </a:lnTo>
                  <a:lnTo>
                    <a:pt x="891" y="1044"/>
                  </a:lnTo>
                  <a:lnTo>
                    <a:pt x="885" y="1047"/>
                  </a:lnTo>
                  <a:lnTo>
                    <a:pt x="880" y="1051"/>
                  </a:lnTo>
                  <a:lnTo>
                    <a:pt x="876" y="1056"/>
                  </a:lnTo>
                  <a:lnTo>
                    <a:pt x="870" y="1063"/>
                  </a:lnTo>
                  <a:lnTo>
                    <a:pt x="864" y="1072"/>
                  </a:lnTo>
                  <a:lnTo>
                    <a:pt x="864" y="1072"/>
                  </a:lnTo>
                  <a:lnTo>
                    <a:pt x="862" y="1077"/>
                  </a:lnTo>
                  <a:lnTo>
                    <a:pt x="862" y="1082"/>
                  </a:lnTo>
                  <a:lnTo>
                    <a:pt x="862" y="1086"/>
                  </a:lnTo>
                  <a:lnTo>
                    <a:pt x="863" y="1092"/>
                  </a:lnTo>
                  <a:lnTo>
                    <a:pt x="866" y="1103"/>
                  </a:lnTo>
                  <a:lnTo>
                    <a:pt x="871" y="1115"/>
                  </a:lnTo>
                  <a:lnTo>
                    <a:pt x="873" y="1126"/>
                  </a:lnTo>
                  <a:lnTo>
                    <a:pt x="872" y="1130"/>
                  </a:lnTo>
                  <a:lnTo>
                    <a:pt x="871" y="1135"/>
                  </a:lnTo>
                  <a:lnTo>
                    <a:pt x="869" y="1137"/>
                  </a:lnTo>
                  <a:lnTo>
                    <a:pt x="864" y="1139"/>
                  </a:lnTo>
                  <a:lnTo>
                    <a:pt x="858" y="1139"/>
                  </a:lnTo>
                  <a:lnTo>
                    <a:pt x="849" y="1139"/>
                  </a:lnTo>
                  <a:lnTo>
                    <a:pt x="849" y="1139"/>
                  </a:lnTo>
                  <a:lnTo>
                    <a:pt x="845" y="1137"/>
                  </a:lnTo>
                  <a:lnTo>
                    <a:pt x="840" y="1133"/>
                  </a:lnTo>
                  <a:lnTo>
                    <a:pt x="830" y="1125"/>
                  </a:lnTo>
                  <a:lnTo>
                    <a:pt x="819" y="1114"/>
                  </a:lnTo>
                  <a:lnTo>
                    <a:pt x="808" y="1100"/>
                  </a:lnTo>
                  <a:lnTo>
                    <a:pt x="796" y="1083"/>
                  </a:lnTo>
                  <a:lnTo>
                    <a:pt x="784" y="1064"/>
                  </a:lnTo>
                  <a:lnTo>
                    <a:pt x="757" y="1024"/>
                  </a:lnTo>
                  <a:lnTo>
                    <a:pt x="731" y="980"/>
                  </a:lnTo>
                  <a:lnTo>
                    <a:pt x="703" y="937"/>
                  </a:lnTo>
                  <a:lnTo>
                    <a:pt x="690" y="917"/>
                  </a:lnTo>
                  <a:lnTo>
                    <a:pt x="677" y="899"/>
                  </a:lnTo>
                  <a:lnTo>
                    <a:pt x="664" y="881"/>
                  </a:lnTo>
                  <a:lnTo>
                    <a:pt x="651" y="868"/>
                  </a:lnTo>
                  <a:lnTo>
                    <a:pt x="651" y="868"/>
                  </a:lnTo>
                  <a:lnTo>
                    <a:pt x="644" y="860"/>
                  </a:lnTo>
                  <a:lnTo>
                    <a:pt x="640" y="851"/>
                  </a:lnTo>
                  <a:lnTo>
                    <a:pt x="636" y="845"/>
                  </a:lnTo>
                  <a:lnTo>
                    <a:pt x="634" y="838"/>
                  </a:lnTo>
                  <a:lnTo>
                    <a:pt x="634" y="831"/>
                  </a:lnTo>
                  <a:lnTo>
                    <a:pt x="635" y="825"/>
                  </a:lnTo>
                  <a:lnTo>
                    <a:pt x="637" y="819"/>
                  </a:lnTo>
                  <a:lnTo>
                    <a:pt x="640" y="815"/>
                  </a:lnTo>
                  <a:lnTo>
                    <a:pt x="644" y="810"/>
                  </a:lnTo>
                  <a:lnTo>
                    <a:pt x="650" y="805"/>
                  </a:lnTo>
                  <a:lnTo>
                    <a:pt x="656" y="802"/>
                  </a:lnTo>
                  <a:lnTo>
                    <a:pt x="663" y="799"/>
                  </a:lnTo>
                  <a:lnTo>
                    <a:pt x="678" y="794"/>
                  </a:lnTo>
                  <a:lnTo>
                    <a:pt x="696" y="790"/>
                  </a:lnTo>
                  <a:lnTo>
                    <a:pt x="696" y="790"/>
                  </a:lnTo>
                  <a:lnTo>
                    <a:pt x="697" y="782"/>
                  </a:lnTo>
                  <a:lnTo>
                    <a:pt x="698" y="775"/>
                  </a:lnTo>
                  <a:lnTo>
                    <a:pt x="697" y="769"/>
                  </a:lnTo>
                  <a:lnTo>
                    <a:pt x="695" y="763"/>
                  </a:lnTo>
                  <a:lnTo>
                    <a:pt x="690" y="756"/>
                  </a:lnTo>
                  <a:lnTo>
                    <a:pt x="685" y="750"/>
                  </a:lnTo>
                  <a:lnTo>
                    <a:pt x="666" y="735"/>
                  </a:lnTo>
                  <a:lnTo>
                    <a:pt x="666" y="735"/>
                  </a:lnTo>
                  <a:lnTo>
                    <a:pt x="666" y="650"/>
                  </a:lnTo>
                  <a:lnTo>
                    <a:pt x="666" y="650"/>
                  </a:lnTo>
                  <a:lnTo>
                    <a:pt x="666" y="650"/>
                  </a:lnTo>
                  <a:lnTo>
                    <a:pt x="670" y="645"/>
                  </a:lnTo>
                  <a:lnTo>
                    <a:pt x="673" y="643"/>
                  </a:lnTo>
                  <a:lnTo>
                    <a:pt x="677" y="642"/>
                  </a:lnTo>
                  <a:lnTo>
                    <a:pt x="681" y="644"/>
                  </a:lnTo>
                  <a:lnTo>
                    <a:pt x="686" y="648"/>
                  </a:lnTo>
                  <a:lnTo>
                    <a:pt x="691" y="652"/>
                  </a:lnTo>
                  <a:lnTo>
                    <a:pt x="702" y="664"/>
                  </a:lnTo>
                  <a:lnTo>
                    <a:pt x="713" y="677"/>
                  </a:lnTo>
                  <a:lnTo>
                    <a:pt x="724" y="689"/>
                  </a:lnTo>
                  <a:lnTo>
                    <a:pt x="729" y="694"/>
                  </a:lnTo>
                  <a:lnTo>
                    <a:pt x="734" y="698"/>
                  </a:lnTo>
                  <a:lnTo>
                    <a:pt x="739" y="701"/>
                  </a:lnTo>
                  <a:lnTo>
                    <a:pt x="743" y="702"/>
                  </a:lnTo>
                  <a:lnTo>
                    <a:pt x="743" y="702"/>
                  </a:lnTo>
                  <a:lnTo>
                    <a:pt x="750" y="700"/>
                  </a:lnTo>
                  <a:lnTo>
                    <a:pt x="752" y="697"/>
                  </a:lnTo>
                  <a:lnTo>
                    <a:pt x="754" y="695"/>
                  </a:lnTo>
                  <a:lnTo>
                    <a:pt x="755" y="689"/>
                  </a:lnTo>
                  <a:lnTo>
                    <a:pt x="755" y="683"/>
                  </a:lnTo>
                  <a:lnTo>
                    <a:pt x="751" y="675"/>
                  </a:lnTo>
                  <a:lnTo>
                    <a:pt x="748" y="668"/>
                  </a:lnTo>
                  <a:lnTo>
                    <a:pt x="736" y="650"/>
                  </a:lnTo>
                  <a:lnTo>
                    <a:pt x="723" y="631"/>
                  </a:lnTo>
                  <a:lnTo>
                    <a:pt x="709" y="612"/>
                  </a:lnTo>
                  <a:lnTo>
                    <a:pt x="704" y="602"/>
                  </a:lnTo>
                  <a:lnTo>
                    <a:pt x="700" y="593"/>
                  </a:lnTo>
                  <a:lnTo>
                    <a:pt x="696" y="584"/>
                  </a:lnTo>
                  <a:lnTo>
                    <a:pt x="696" y="576"/>
                  </a:lnTo>
                  <a:lnTo>
                    <a:pt x="696" y="576"/>
                  </a:lnTo>
                  <a:lnTo>
                    <a:pt x="696" y="558"/>
                  </a:lnTo>
                  <a:lnTo>
                    <a:pt x="698" y="541"/>
                  </a:lnTo>
                  <a:lnTo>
                    <a:pt x="701" y="525"/>
                  </a:lnTo>
                  <a:lnTo>
                    <a:pt x="704" y="511"/>
                  </a:lnTo>
                  <a:lnTo>
                    <a:pt x="709" y="498"/>
                  </a:lnTo>
                  <a:lnTo>
                    <a:pt x="713" y="486"/>
                  </a:lnTo>
                  <a:lnTo>
                    <a:pt x="719" y="475"/>
                  </a:lnTo>
                  <a:lnTo>
                    <a:pt x="725" y="467"/>
                  </a:lnTo>
                  <a:lnTo>
                    <a:pt x="732" y="459"/>
                  </a:lnTo>
                  <a:lnTo>
                    <a:pt x="739" y="451"/>
                  </a:lnTo>
                  <a:lnTo>
                    <a:pt x="747" y="445"/>
                  </a:lnTo>
                  <a:lnTo>
                    <a:pt x="754" y="441"/>
                  </a:lnTo>
                  <a:lnTo>
                    <a:pt x="762" y="436"/>
                  </a:lnTo>
                  <a:lnTo>
                    <a:pt x="770" y="433"/>
                  </a:lnTo>
                  <a:lnTo>
                    <a:pt x="786" y="427"/>
                  </a:lnTo>
                  <a:lnTo>
                    <a:pt x="802" y="423"/>
                  </a:lnTo>
                  <a:lnTo>
                    <a:pt x="817" y="422"/>
                  </a:lnTo>
                  <a:lnTo>
                    <a:pt x="843" y="421"/>
                  </a:lnTo>
                  <a:lnTo>
                    <a:pt x="853" y="421"/>
                  </a:lnTo>
                  <a:lnTo>
                    <a:pt x="859" y="421"/>
                  </a:lnTo>
                  <a:lnTo>
                    <a:pt x="861" y="420"/>
                  </a:lnTo>
                  <a:lnTo>
                    <a:pt x="862" y="419"/>
                  </a:lnTo>
                  <a:lnTo>
                    <a:pt x="862" y="416"/>
                  </a:lnTo>
                  <a:lnTo>
                    <a:pt x="861" y="415"/>
                  </a:lnTo>
                  <a:lnTo>
                    <a:pt x="861" y="415"/>
                  </a:lnTo>
                  <a:lnTo>
                    <a:pt x="853" y="404"/>
                  </a:lnTo>
                  <a:lnTo>
                    <a:pt x="845" y="391"/>
                  </a:lnTo>
                  <a:lnTo>
                    <a:pt x="836" y="376"/>
                  </a:lnTo>
                  <a:lnTo>
                    <a:pt x="827" y="359"/>
                  </a:lnTo>
                  <a:lnTo>
                    <a:pt x="810" y="319"/>
                  </a:lnTo>
                  <a:lnTo>
                    <a:pt x="790" y="270"/>
                  </a:lnTo>
                  <a:lnTo>
                    <a:pt x="771" y="214"/>
                  </a:lnTo>
                  <a:lnTo>
                    <a:pt x="751" y="151"/>
                  </a:lnTo>
                  <a:lnTo>
                    <a:pt x="731" y="78"/>
                  </a:lnTo>
                  <a:lnTo>
                    <a:pt x="710" y="0"/>
                  </a:lnTo>
                  <a:lnTo>
                    <a:pt x="710" y="0"/>
                  </a:lnTo>
                  <a:lnTo>
                    <a:pt x="701" y="0"/>
                  </a:lnTo>
                  <a:lnTo>
                    <a:pt x="693" y="2"/>
                  </a:lnTo>
                  <a:lnTo>
                    <a:pt x="686" y="6"/>
                  </a:lnTo>
                  <a:lnTo>
                    <a:pt x="679" y="9"/>
                  </a:lnTo>
                  <a:lnTo>
                    <a:pt x="666" y="16"/>
                  </a:lnTo>
                  <a:lnTo>
                    <a:pt x="659" y="18"/>
                  </a:lnTo>
                  <a:lnTo>
                    <a:pt x="651" y="18"/>
                  </a:lnTo>
                  <a:lnTo>
                    <a:pt x="651" y="18"/>
                  </a:lnTo>
                  <a:lnTo>
                    <a:pt x="647" y="18"/>
                  </a:lnTo>
                  <a:lnTo>
                    <a:pt x="642" y="17"/>
                  </a:lnTo>
                  <a:lnTo>
                    <a:pt x="635" y="14"/>
                  </a:lnTo>
                  <a:lnTo>
                    <a:pt x="622" y="3"/>
                  </a:lnTo>
                  <a:lnTo>
                    <a:pt x="622" y="3"/>
                  </a:lnTo>
                  <a:lnTo>
                    <a:pt x="616" y="13"/>
                  </a:lnTo>
                  <a:lnTo>
                    <a:pt x="612" y="21"/>
                  </a:lnTo>
                  <a:lnTo>
                    <a:pt x="610" y="30"/>
                  </a:lnTo>
                  <a:lnTo>
                    <a:pt x="609" y="39"/>
                  </a:lnTo>
                  <a:lnTo>
                    <a:pt x="606" y="60"/>
                  </a:lnTo>
                  <a:lnTo>
                    <a:pt x="605" y="70"/>
                  </a:lnTo>
                  <a:lnTo>
                    <a:pt x="603" y="80"/>
                  </a:lnTo>
                  <a:lnTo>
                    <a:pt x="603" y="80"/>
                  </a:lnTo>
                  <a:lnTo>
                    <a:pt x="598" y="93"/>
                  </a:lnTo>
                  <a:lnTo>
                    <a:pt x="594" y="105"/>
                  </a:lnTo>
                  <a:lnTo>
                    <a:pt x="584" y="128"/>
                  </a:lnTo>
                  <a:lnTo>
                    <a:pt x="580" y="139"/>
                  </a:lnTo>
                  <a:lnTo>
                    <a:pt x="576" y="152"/>
                  </a:lnTo>
                  <a:lnTo>
                    <a:pt x="574" y="166"/>
                  </a:lnTo>
                  <a:lnTo>
                    <a:pt x="574" y="181"/>
                  </a:lnTo>
                  <a:lnTo>
                    <a:pt x="574" y="181"/>
                  </a:lnTo>
                  <a:lnTo>
                    <a:pt x="574" y="216"/>
                  </a:lnTo>
                  <a:lnTo>
                    <a:pt x="574" y="216"/>
                  </a:lnTo>
                  <a:lnTo>
                    <a:pt x="573" y="228"/>
                  </a:lnTo>
                  <a:lnTo>
                    <a:pt x="569" y="238"/>
                  </a:lnTo>
                  <a:lnTo>
                    <a:pt x="565" y="245"/>
                  </a:lnTo>
                  <a:lnTo>
                    <a:pt x="559" y="252"/>
                  </a:lnTo>
                  <a:lnTo>
                    <a:pt x="552" y="257"/>
                  </a:lnTo>
                  <a:lnTo>
                    <a:pt x="544" y="260"/>
                  </a:lnTo>
                  <a:lnTo>
                    <a:pt x="535" y="262"/>
                  </a:lnTo>
                  <a:lnTo>
                    <a:pt x="525" y="265"/>
                  </a:lnTo>
                  <a:lnTo>
                    <a:pt x="504" y="267"/>
                  </a:lnTo>
                  <a:lnTo>
                    <a:pt x="482" y="269"/>
                  </a:lnTo>
                  <a:lnTo>
                    <a:pt x="462" y="273"/>
                  </a:lnTo>
                  <a:lnTo>
                    <a:pt x="453" y="275"/>
                  </a:lnTo>
                  <a:lnTo>
                    <a:pt x="445" y="280"/>
                  </a:lnTo>
                  <a:lnTo>
                    <a:pt x="445" y="280"/>
                  </a:lnTo>
                  <a:lnTo>
                    <a:pt x="421" y="299"/>
                  </a:lnTo>
                  <a:lnTo>
                    <a:pt x="413" y="304"/>
                  </a:lnTo>
                  <a:lnTo>
                    <a:pt x="405" y="308"/>
                  </a:lnTo>
                  <a:lnTo>
                    <a:pt x="397" y="312"/>
                  </a:lnTo>
                  <a:lnTo>
                    <a:pt x="390" y="313"/>
                  </a:lnTo>
                  <a:lnTo>
                    <a:pt x="390" y="313"/>
                  </a:lnTo>
                  <a:lnTo>
                    <a:pt x="382" y="312"/>
                  </a:lnTo>
                  <a:lnTo>
                    <a:pt x="374" y="308"/>
                  </a:lnTo>
                  <a:lnTo>
                    <a:pt x="368" y="303"/>
                  </a:lnTo>
                  <a:lnTo>
                    <a:pt x="364" y="296"/>
                  </a:lnTo>
                  <a:lnTo>
                    <a:pt x="359" y="288"/>
                  </a:lnTo>
                  <a:lnTo>
                    <a:pt x="357" y="278"/>
                  </a:lnTo>
                  <a:lnTo>
                    <a:pt x="352" y="259"/>
                  </a:lnTo>
                  <a:lnTo>
                    <a:pt x="347" y="239"/>
                  </a:lnTo>
                  <a:lnTo>
                    <a:pt x="345" y="230"/>
                  </a:lnTo>
                  <a:lnTo>
                    <a:pt x="343" y="222"/>
                  </a:lnTo>
                  <a:lnTo>
                    <a:pt x="339" y="215"/>
                  </a:lnTo>
                  <a:lnTo>
                    <a:pt x="335" y="211"/>
                  </a:lnTo>
                  <a:lnTo>
                    <a:pt x="330" y="207"/>
                  </a:lnTo>
                  <a:lnTo>
                    <a:pt x="323" y="206"/>
                  </a:lnTo>
                  <a:lnTo>
                    <a:pt x="323" y="206"/>
                  </a:lnTo>
                  <a:lnTo>
                    <a:pt x="315" y="207"/>
                  </a:lnTo>
                  <a:lnTo>
                    <a:pt x="308" y="209"/>
                  </a:lnTo>
                  <a:lnTo>
                    <a:pt x="303" y="214"/>
                  </a:lnTo>
                  <a:lnTo>
                    <a:pt x="298" y="220"/>
                  </a:lnTo>
                  <a:lnTo>
                    <a:pt x="288" y="230"/>
                  </a:lnTo>
                  <a:lnTo>
                    <a:pt x="283" y="236"/>
                  </a:lnTo>
                  <a:lnTo>
                    <a:pt x="276" y="239"/>
                  </a:lnTo>
                  <a:lnTo>
                    <a:pt x="276" y="239"/>
                  </a:lnTo>
                  <a:lnTo>
                    <a:pt x="253" y="246"/>
                  </a:lnTo>
                  <a:lnTo>
                    <a:pt x="231" y="254"/>
                  </a:lnTo>
                  <a:lnTo>
                    <a:pt x="210" y="262"/>
                  </a:lnTo>
                  <a:lnTo>
                    <a:pt x="192" y="273"/>
                  </a:lnTo>
                  <a:lnTo>
                    <a:pt x="175" y="284"/>
                  </a:lnTo>
                  <a:lnTo>
                    <a:pt x="159" y="299"/>
                  </a:lnTo>
                  <a:lnTo>
                    <a:pt x="144" y="315"/>
                  </a:lnTo>
                  <a:lnTo>
                    <a:pt x="129" y="335"/>
                  </a:lnTo>
                  <a:lnTo>
                    <a:pt x="129" y="335"/>
                  </a:lnTo>
                  <a:lnTo>
                    <a:pt x="122" y="344"/>
                  </a:lnTo>
                  <a:lnTo>
                    <a:pt x="114" y="353"/>
                  </a:lnTo>
                  <a:lnTo>
                    <a:pt x="106" y="361"/>
                  </a:lnTo>
                  <a:lnTo>
                    <a:pt x="97" y="369"/>
                  </a:lnTo>
                  <a:lnTo>
                    <a:pt x="77" y="383"/>
                  </a:lnTo>
                  <a:lnTo>
                    <a:pt x="55" y="400"/>
                  </a:lnTo>
                  <a:lnTo>
                    <a:pt x="55" y="400"/>
                  </a:lnTo>
                  <a:lnTo>
                    <a:pt x="54" y="405"/>
                  </a:lnTo>
                  <a:lnTo>
                    <a:pt x="53" y="410"/>
                  </a:lnTo>
                  <a:lnTo>
                    <a:pt x="54" y="420"/>
                  </a:lnTo>
                  <a:lnTo>
                    <a:pt x="54" y="425"/>
                  </a:lnTo>
                  <a:lnTo>
                    <a:pt x="54" y="430"/>
                  </a:lnTo>
                  <a:lnTo>
                    <a:pt x="52" y="434"/>
                  </a:lnTo>
                  <a:lnTo>
                    <a:pt x="48" y="437"/>
                  </a:lnTo>
                  <a:lnTo>
                    <a:pt x="48" y="437"/>
                  </a:lnTo>
                  <a:lnTo>
                    <a:pt x="38" y="444"/>
                  </a:lnTo>
                  <a:lnTo>
                    <a:pt x="29" y="448"/>
                  </a:lnTo>
                  <a:lnTo>
                    <a:pt x="21" y="451"/>
                  </a:lnTo>
                  <a:lnTo>
                    <a:pt x="14" y="454"/>
                  </a:lnTo>
                  <a:lnTo>
                    <a:pt x="11" y="456"/>
                  </a:lnTo>
                  <a:lnTo>
                    <a:pt x="8" y="459"/>
                  </a:lnTo>
                  <a:lnTo>
                    <a:pt x="6" y="463"/>
                  </a:lnTo>
                  <a:lnTo>
                    <a:pt x="5" y="466"/>
                  </a:lnTo>
                  <a:lnTo>
                    <a:pt x="2" y="479"/>
                  </a:lnTo>
                  <a:lnTo>
                    <a:pt x="1" y="496"/>
                  </a:lnTo>
                  <a:lnTo>
                    <a:pt x="1" y="496"/>
                  </a:lnTo>
                  <a:lnTo>
                    <a:pt x="1" y="505"/>
                  </a:lnTo>
                  <a:lnTo>
                    <a:pt x="0" y="514"/>
                  </a:lnTo>
                  <a:lnTo>
                    <a:pt x="0" y="522"/>
                  </a:lnTo>
                  <a:lnTo>
                    <a:pt x="0" y="526"/>
                  </a:lnTo>
                  <a:lnTo>
                    <a:pt x="1" y="529"/>
                  </a:lnTo>
                  <a:lnTo>
                    <a:pt x="1" y="529"/>
                  </a:lnTo>
                  <a:lnTo>
                    <a:pt x="6" y="530"/>
                  </a:lnTo>
                  <a:lnTo>
                    <a:pt x="13" y="530"/>
                  </a:lnTo>
                  <a:lnTo>
                    <a:pt x="26" y="530"/>
                  </a:lnTo>
                  <a:lnTo>
                    <a:pt x="42" y="530"/>
                  </a:lnTo>
                  <a:lnTo>
                    <a:pt x="55" y="533"/>
                  </a:lnTo>
                  <a:lnTo>
                    <a:pt x="55" y="533"/>
                  </a:lnTo>
                  <a:lnTo>
                    <a:pt x="59" y="534"/>
                  </a:lnTo>
                  <a:lnTo>
                    <a:pt x="61" y="536"/>
                  </a:lnTo>
                  <a:lnTo>
                    <a:pt x="64" y="541"/>
                  </a:lnTo>
                  <a:lnTo>
                    <a:pt x="67" y="548"/>
                  </a:lnTo>
                  <a:lnTo>
                    <a:pt x="67" y="555"/>
                  </a:lnTo>
                  <a:lnTo>
                    <a:pt x="64" y="570"/>
                  </a:lnTo>
                  <a:lnTo>
                    <a:pt x="63" y="584"/>
                  </a:lnTo>
                  <a:lnTo>
                    <a:pt x="63" y="584"/>
                  </a:lnTo>
                  <a:lnTo>
                    <a:pt x="64" y="588"/>
                  </a:lnTo>
                  <a:lnTo>
                    <a:pt x="65" y="591"/>
                  </a:lnTo>
                  <a:lnTo>
                    <a:pt x="70" y="597"/>
                  </a:lnTo>
                  <a:lnTo>
                    <a:pt x="77" y="601"/>
                  </a:lnTo>
                  <a:lnTo>
                    <a:pt x="84" y="603"/>
                  </a:lnTo>
                  <a:lnTo>
                    <a:pt x="92" y="605"/>
                  </a:lnTo>
                  <a:lnTo>
                    <a:pt x="101" y="605"/>
                  </a:lnTo>
                  <a:lnTo>
                    <a:pt x="118" y="606"/>
                  </a:lnTo>
                  <a:lnTo>
                    <a:pt x="118" y="606"/>
                  </a:lnTo>
                  <a:lnTo>
                    <a:pt x="184" y="662"/>
                  </a:lnTo>
                  <a:lnTo>
                    <a:pt x="184" y="662"/>
                  </a:lnTo>
                  <a:lnTo>
                    <a:pt x="184" y="662"/>
                  </a:lnTo>
                  <a:lnTo>
                    <a:pt x="185" y="672"/>
                  </a:lnTo>
                  <a:lnTo>
                    <a:pt x="186" y="680"/>
                  </a:lnTo>
                  <a:lnTo>
                    <a:pt x="187" y="687"/>
                  </a:lnTo>
                  <a:lnTo>
                    <a:pt x="190" y="693"/>
                  </a:lnTo>
                  <a:lnTo>
                    <a:pt x="193" y="697"/>
                  </a:lnTo>
                  <a:lnTo>
                    <a:pt x="197" y="702"/>
                  </a:lnTo>
                  <a:lnTo>
                    <a:pt x="201" y="704"/>
                  </a:lnTo>
                  <a:lnTo>
                    <a:pt x="207" y="706"/>
                  </a:lnTo>
                  <a:lnTo>
                    <a:pt x="217" y="709"/>
                  </a:lnTo>
                  <a:lnTo>
                    <a:pt x="231" y="710"/>
                  </a:lnTo>
                  <a:lnTo>
                    <a:pt x="245" y="711"/>
                  </a:lnTo>
                  <a:lnTo>
                    <a:pt x="261" y="713"/>
                  </a:lnTo>
                  <a:lnTo>
                    <a:pt x="261" y="713"/>
                  </a:lnTo>
                  <a:lnTo>
                    <a:pt x="268" y="715"/>
                  </a:lnTo>
                  <a:lnTo>
                    <a:pt x="274" y="717"/>
                  </a:lnTo>
                  <a:lnTo>
                    <a:pt x="278" y="721"/>
                  </a:lnTo>
                  <a:lnTo>
                    <a:pt x="282" y="726"/>
                  </a:lnTo>
                  <a:lnTo>
                    <a:pt x="285" y="732"/>
                  </a:lnTo>
                  <a:lnTo>
                    <a:pt x="288" y="738"/>
                  </a:lnTo>
                  <a:lnTo>
                    <a:pt x="292" y="751"/>
                  </a:lnTo>
                  <a:lnTo>
                    <a:pt x="296" y="764"/>
                  </a:lnTo>
                  <a:lnTo>
                    <a:pt x="299" y="775"/>
                  </a:lnTo>
                  <a:lnTo>
                    <a:pt x="301" y="780"/>
                  </a:lnTo>
                  <a:lnTo>
                    <a:pt x="304" y="784"/>
                  </a:lnTo>
                  <a:lnTo>
                    <a:pt x="306" y="786"/>
                  </a:lnTo>
                  <a:lnTo>
                    <a:pt x="309" y="787"/>
                  </a:lnTo>
                  <a:lnTo>
                    <a:pt x="309" y="787"/>
                  </a:lnTo>
                  <a:lnTo>
                    <a:pt x="314" y="786"/>
                  </a:lnTo>
                  <a:lnTo>
                    <a:pt x="317" y="785"/>
                  </a:lnTo>
                  <a:lnTo>
                    <a:pt x="323" y="781"/>
                  </a:lnTo>
                  <a:lnTo>
                    <a:pt x="328" y="777"/>
                  </a:lnTo>
                  <a:lnTo>
                    <a:pt x="331" y="775"/>
                  </a:lnTo>
                  <a:lnTo>
                    <a:pt x="335" y="775"/>
                  </a:lnTo>
                  <a:lnTo>
                    <a:pt x="335" y="775"/>
                  </a:lnTo>
                  <a:lnTo>
                    <a:pt x="336" y="779"/>
                  </a:lnTo>
                  <a:lnTo>
                    <a:pt x="337" y="784"/>
                  </a:lnTo>
                  <a:lnTo>
                    <a:pt x="341" y="787"/>
                  </a:lnTo>
                  <a:lnTo>
                    <a:pt x="344" y="790"/>
                  </a:lnTo>
                  <a:lnTo>
                    <a:pt x="347" y="793"/>
                  </a:lnTo>
                  <a:lnTo>
                    <a:pt x="352" y="795"/>
                  </a:lnTo>
                  <a:lnTo>
                    <a:pt x="357" y="796"/>
                  </a:lnTo>
                  <a:lnTo>
                    <a:pt x="361" y="797"/>
                  </a:lnTo>
                  <a:lnTo>
                    <a:pt x="361" y="797"/>
                  </a:lnTo>
                  <a:lnTo>
                    <a:pt x="366" y="796"/>
                  </a:lnTo>
                  <a:lnTo>
                    <a:pt x="372" y="795"/>
                  </a:lnTo>
                  <a:lnTo>
                    <a:pt x="376" y="792"/>
                  </a:lnTo>
                  <a:lnTo>
                    <a:pt x="381" y="789"/>
                  </a:lnTo>
                  <a:lnTo>
                    <a:pt x="388" y="781"/>
                  </a:lnTo>
                  <a:lnTo>
                    <a:pt x="393" y="775"/>
                  </a:lnTo>
                  <a:lnTo>
                    <a:pt x="393" y="775"/>
                  </a:lnTo>
                  <a:lnTo>
                    <a:pt x="389" y="764"/>
                  </a:lnTo>
                  <a:lnTo>
                    <a:pt x="383" y="754"/>
                  </a:lnTo>
                  <a:lnTo>
                    <a:pt x="376" y="743"/>
                  </a:lnTo>
                  <a:lnTo>
                    <a:pt x="367" y="734"/>
                  </a:lnTo>
                  <a:lnTo>
                    <a:pt x="359" y="725"/>
                  </a:lnTo>
                  <a:lnTo>
                    <a:pt x="350" y="718"/>
                  </a:lnTo>
                  <a:lnTo>
                    <a:pt x="330" y="703"/>
                  </a:lnTo>
                  <a:lnTo>
                    <a:pt x="313" y="693"/>
                  </a:lnTo>
                  <a:lnTo>
                    <a:pt x="298" y="685"/>
                  </a:lnTo>
                  <a:lnTo>
                    <a:pt x="288" y="679"/>
                  </a:lnTo>
                  <a:lnTo>
                    <a:pt x="284" y="675"/>
                  </a:lnTo>
                  <a:lnTo>
                    <a:pt x="284" y="675"/>
                  </a:lnTo>
                  <a:lnTo>
                    <a:pt x="284" y="670"/>
                  </a:lnTo>
                  <a:lnTo>
                    <a:pt x="285" y="662"/>
                  </a:lnTo>
                  <a:lnTo>
                    <a:pt x="291" y="643"/>
                  </a:lnTo>
                  <a:lnTo>
                    <a:pt x="299" y="621"/>
                  </a:lnTo>
                  <a:lnTo>
                    <a:pt x="309" y="599"/>
                  </a:lnTo>
                  <a:lnTo>
                    <a:pt x="316" y="589"/>
                  </a:lnTo>
                  <a:lnTo>
                    <a:pt x="323" y="580"/>
                  </a:lnTo>
                  <a:lnTo>
                    <a:pt x="330" y="571"/>
                  </a:lnTo>
                  <a:lnTo>
                    <a:pt x="338" y="564"/>
                  </a:lnTo>
                  <a:lnTo>
                    <a:pt x="346" y="557"/>
                  </a:lnTo>
                  <a:lnTo>
                    <a:pt x="354" y="553"/>
                  </a:lnTo>
                  <a:lnTo>
                    <a:pt x="364" y="551"/>
                  </a:lnTo>
                  <a:lnTo>
                    <a:pt x="372" y="551"/>
                  </a:lnTo>
                  <a:lnTo>
                    <a:pt x="372" y="551"/>
                  </a:lnTo>
                  <a:lnTo>
                    <a:pt x="366" y="566"/>
                  </a:lnTo>
                  <a:lnTo>
                    <a:pt x="360" y="579"/>
                  </a:lnTo>
                  <a:lnTo>
                    <a:pt x="357" y="593"/>
                  </a:lnTo>
                  <a:lnTo>
                    <a:pt x="354" y="604"/>
                  </a:lnTo>
                  <a:lnTo>
                    <a:pt x="353" y="616"/>
                  </a:lnTo>
                  <a:lnTo>
                    <a:pt x="353" y="626"/>
                  </a:lnTo>
                  <a:lnTo>
                    <a:pt x="354" y="636"/>
                  </a:lnTo>
                  <a:lnTo>
                    <a:pt x="357" y="647"/>
                  </a:lnTo>
                  <a:lnTo>
                    <a:pt x="359" y="655"/>
                  </a:lnTo>
                  <a:lnTo>
                    <a:pt x="362" y="664"/>
                  </a:lnTo>
                  <a:lnTo>
                    <a:pt x="367" y="672"/>
                  </a:lnTo>
                  <a:lnTo>
                    <a:pt x="372" y="679"/>
                  </a:lnTo>
                  <a:lnTo>
                    <a:pt x="384" y="693"/>
                  </a:lnTo>
                  <a:lnTo>
                    <a:pt x="397" y="705"/>
                  </a:lnTo>
                  <a:lnTo>
                    <a:pt x="412" y="716"/>
                  </a:lnTo>
                  <a:lnTo>
                    <a:pt x="428" y="726"/>
                  </a:lnTo>
                  <a:lnTo>
                    <a:pt x="457" y="743"/>
                  </a:lnTo>
                  <a:lnTo>
                    <a:pt x="471" y="752"/>
                  </a:lnTo>
                  <a:lnTo>
                    <a:pt x="482" y="761"/>
                  </a:lnTo>
                  <a:lnTo>
                    <a:pt x="491" y="770"/>
                  </a:lnTo>
                  <a:lnTo>
                    <a:pt x="495" y="774"/>
                  </a:lnTo>
                  <a:lnTo>
                    <a:pt x="497" y="779"/>
                  </a:lnTo>
                  <a:lnTo>
                    <a:pt x="497" y="779"/>
                  </a:lnTo>
                  <a:lnTo>
                    <a:pt x="505" y="800"/>
                  </a:lnTo>
                  <a:lnTo>
                    <a:pt x="510" y="818"/>
                  </a:lnTo>
                  <a:lnTo>
                    <a:pt x="514" y="836"/>
                  </a:lnTo>
                  <a:lnTo>
                    <a:pt x="517" y="853"/>
                  </a:lnTo>
                  <a:lnTo>
                    <a:pt x="519" y="870"/>
                  </a:lnTo>
                  <a:lnTo>
                    <a:pt x="520" y="886"/>
                  </a:lnTo>
                  <a:lnTo>
                    <a:pt x="521" y="918"/>
                  </a:lnTo>
                  <a:lnTo>
                    <a:pt x="521" y="935"/>
                  </a:lnTo>
                  <a:lnTo>
                    <a:pt x="523" y="954"/>
                  </a:lnTo>
                  <a:lnTo>
                    <a:pt x="526" y="973"/>
                  </a:lnTo>
                  <a:lnTo>
                    <a:pt x="530" y="995"/>
                  </a:lnTo>
                  <a:lnTo>
                    <a:pt x="536" y="1018"/>
                  </a:lnTo>
                  <a:lnTo>
                    <a:pt x="543" y="1044"/>
                  </a:lnTo>
                  <a:lnTo>
                    <a:pt x="553" y="1071"/>
                  </a:lnTo>
                  <a:lnTo>
                    <a:pt x="567" y="1102"/>
                  </a:lnTo>
                  <a:lnTo>
                    <a:pt x="567" y="1102"/>
                  </a:lnTo>
                  <a:lnTo>
                    <a:pt x="575" y="1121"/>
                  </a:lnTo>
                  <a:lnTo>
                    <a:pt x="584" y="1143"/>
                  </a:lnTo>
                  <a:lnTo>
                    <a:pt x="603" y="1192"/>
                  </a:lnTo>
                  <a:lnTo>
                    <a:pt x="621" y="1246"/>
                  </a:lnTo>
                  <a:lnTo>
                    <a:pt x="636" y="1300"/>
                  </a:lnTo>
                  <a:lnTo>
                    <a:pt x="636" y="1300"/>
                  </a:lnTo>
                  <a:lnTo>
                    <a:pt x="644" y="1329"/>
                  </a:lnTo>
                  <a:lnTo>
                    <a:pt x="649" y="1354"/>
                  </a:lnTo>
                  <a:lnTo>
                    <a:pt x="650" y="1376"/>
                  </a:lnTo>
                  <a:lnTo>
                    <a:pt x="650" y="1396"/>
                  </a:lnTo>
                  <a:lnTo>
                    <a:pt x="648" y="1412"/>
                  </a:lnTo>
                  <a:lnTo>
                    <a:pt x="644" y="1426"/>
                  </a:lnTo>
                  <a:lnTo>
                    <a:pt x="637" y="1449"/>
                  </a:lnTo>
                  <a:lnTo>
                    <a:pt x="634" y="1458"/>
                  </a:lnTo>
                  <a:lnTo>
                    <a:pt x="633" y="1467"/>
                  </a:lnTo>
                  <a:lnTo>
                    <a:pt x="632" y="1475"/>
                  </a:lnTo>
                  <a:lnTo>
                    <a:pt x="634" y="1483"/>
                  </a:lnTo>
                  <a:lnTo>
                    <a:pt x="639" y="1492"/>
                  </a:lnTo>
                  <a:lnTo>
                    <a:pt x="648" y="1502"/>
                  </a:lnTo>
                  <a:lnTo>
                    <a:pt x="659" y="1512"/>
                  </a:lnTo>
                  <a:lnTo>
                    <a:pt x="677" y="1525"/>
                  </a:lnTo>
                  <a:lnTo>
                    <a:pt x="677" y="1525"/>
                  </a:lnTo>
                  <a:lnTo>
                    <a:pt x="686" y="1533"/>
                  </a:lnTo>
                  <a:lnTo>
                    <a:pt x="694" y="1541"/>
                  </a:lnTo>
                  <a:lnTo>
                    <a:pt x="698" y="1550"/>
                  </a:lnTo>
                  <a:lnTo>
                    <a:pt x="702" y="1559"/>
                  </a:lnTo>
                  <a:lnTo>
                    <a:pt x="704" y="1569"/>
                  </a:lnTo>
                  <a:lnTo>
                    <a:pt x="706" y="1580"/>
                  </a:lnTo>
                  <a:lnTo>
                    <a:pt x="710" y="1605"/>
                  </a:lnTo>
                  <a:lnTo>
                    <a:pt x="713" y="1619"/>
                  </a:lnTo>
                  <a:lnTo>
                    <a:pt x="718" y="1634"/>
                  </a:lnTo>
                  <a:lnTo>
                    <a:pt x="725" y="1649"/>
                  </a:lnTo>
                  <a:lnTo>
                    <a:pt x="733" y="1666"/>
                  </a:lnTo>
                  <a:lnTo>
                    <a:pt x="744" y="1685"/>
                  </a:lnTo>
                  <a:lnTo>
                    <a:pt x="761" y="1704"/>
                  </a:lnTo>
                  <a:lnTo>
                    <a:pt x="779" y="1726"/>
                  </a:lnTo>
                  <a:lnTo>
                    <a:pt x="802" y="1748"/>
                  </a:lnTo>
                  <a:lnTo>
                    <a:pt x="802" y="1748"/>
                  </a:lnTo>
                  <a:lnTo>
                    <a:pt x="802" y="1748"/>
                  </a:lnTo>
                  <a:lnTo>
                    <a:pt x="802" y="1748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6" name="Freeform 104">
              <a:extLst>
                <a:ext uri="{FF2B5EF4-FFF2-40B4-BE49-F238E27FC236}">
                  <a16:creationId xmlns:a16="http://schemas.microsoft.com/office/drawing/2014/main" id="{ECAAF1CC-740F-FDFE-0344-F2D7FC45A7F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00695" y="3397900"/>
              <a:ext cx="42421" cy="47937"/>
            </a:xfrm>
            <a:custGeom>
              <a:avLst/>
              <a:gdLst/>
              <a:ahLst/>
              <a:cxnLst>
                <a:cxn ang="0">
                  <a:pos x="44" y="25"/>
                </a:cxn>
                <a:cxn ang="0">
                  <a:pos x="44" y="25"/>
                </a:cxn>
                <a:cxn ang="0">
                  <a:pos x="41" y="25"/>
                </a:cxn>
                <a:cxn ang="0">
                  <a:pos x="39" y="23"/>
                </a:cxn>
                <a:cxn ang="0">
                  <a:pos x="38" y="21"/>
                </a:cxn>
                <a:cxn ang="0">
                  <a:pos x="36" y="17"/>
                </a:cxn>
                <a:cxn ang="0">
                  <a:pos x="36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27" y="5"/>
                </a:cxn>
                <a:cxn ang="0">
                  <a:pos x="15" y="13"/>
                </a:cxn>
                <a:cxn ang="0">
                  <a:pos x="9" y="17"/>
                </a:cxn>
                <a:cxn ang="0">
                  <a:pos x="4" y="23"/>
                </a:cxn>
                <a:cxn ang="0">
                  <a:pos x="1" y="28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0"/>
                </a:cxn>
                <a:cxn ang="0">
                  <a:pos x="5" y="46"/>
                </a:cxn>
                <a:cxn ang="0">
                  <a:pos x="11" y="51"/>
                </a:cxn>
                <a:cxn ang="0">
                  <a:pos x="18" y="54"/>
                </a:cxn>
                <a:cxn ang="0">
                  <a:pos x="26" y="56"/>
                </a:cxn>
                <a:cxn ang="0">
                  <a:pos x="34" y="57"/>
                </a:cxn>
                <a:cxn ang="0">
                  <a:pos x="52" y="59"/>
                </a:cxn>
                <a:cxn ang="0">
                  <a:pos x="52" y="59"/>
                </a:cxn>
                <a:cxn ang="0">
                  <a:pos x="52" y="37"/>
                </a:cxn>
                <a:cxn ang="0">
                  <a:pos x="52" y="37"/>
                </a:cxn>
                <a:cxn ang="0">
                  <a:pos x="52" y="37"/>
                </a:cxn>
                <a:cxn ang="0">
                  <a:pos x="50" y="37"/>
                </a:cxn>
                <a:cxn ang="0">
                  <a:pos x="49" y="36"/>
                </a:cxn>
                <a:cxn ang="0">
                  <a:pos x="48" y="31"/>
                </a:cxn>
                <a:cxn ang="0">
                  <a:pos x="47" y="28"/>
                </a:cxn>
                <a:cxn ang="0">
                  <a:pos x="46" y="26"/>
                </a:cxn>
                <a:cxn ang="0">
                  <a:pos x="44" y="25"/>
                </a:cxn>
                <a:cxn ang="0">
                  <a:pos x="44" y="25"/>
                </a:cxn>
                <a:cxn ang="0">
                  <a:pos x="44" y="25"/>
                </a:cxn>
              </a:cxnLst>
              <a:rect l="0" t="0" r="r" b="b"/>
              <a:pathLst>
                <a:path w="52" h="59">
                  <a:moveTo>
                    <a:pt x="44" y="25"/>
                  </a:moveTo>
                  <a:lnTo>
                    <a:pt x="44" y="25"/>
                  </a:lnTo>
                  <a:lnTo>
                    <a:pt x="41" y="25"/>
                  </a:lnTo>
                  <a:lnTo>
                    <a:pt x="39" y="23"/>
                  </a:lnTo>
                  <a:lnTo>
                    <a:pt x="38" y="21"/>
                  </a:lnTo>
                  <a:lnTo>
                    <a:pt x="36" y="17"/>
                  </a:lnTo>
                  <a:lnTo>
                    <a:pt x="36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7" y="5"/>
                  </a:lnTo>
                  <a:lnTo>
                    <a:pt x="15" y="13"/>
                  </a:lnTo>
                  <a:lnTo>
                    <a:pt x="9" y="17"/>
                  </a:lnTo>
                  <a:lnTo>
                    <a:pt x="4" y="23"/>
                  </a:lnTo>
                  <a:lnTo>
                    <a:pt x="1" y="2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0"/>
                  </a:lnTo>
                  <a:lnTo>
                    <a:pt x="5" y="46"/>
                  </a:lnTo>
                  <a:lnTo>
                    <a:pt x="11" y="51"/>
                  </a:lnTo>
                  <a:lnTo>
                    <a:pt x="18" y="54"/>
                  </a:lnTo>
                  <a:lnTo>
                    <a:pt x="26" y="56"/>
                  </a:lnTo>
                  <a:lnTo>
                    <a:pt x="34" y="57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50" y="37"/>
                  </a:lnTo>
                  <a:lnTo>
                    <a:pt x="49" y="36"/>
                  </a:lnTo>
                  <a:lnTo>
                    <a:pt x="48" y="31"/>
                  </a:lnTo>
                  <a:lnTo>
                    <a:pt x="47" y="28"/>
                  </a:lnTo>
                  <a:lnTo>
                    <a:pt x="46" y="26"/>
                  </a:lnTo>
                  <a:lnTo>
                    <a:pt x="44" y="25"/>
                  </a:lnTo>
                  <a:lnTo>
                    <a:pt x="44" y="25"/>
                  </a:lnTo>
                  <a:lnTo>
                    <a:pt x="44" y="2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7" name="Freeform 105">
              <a:extLst>
                <a:ext uri="{FF2B5EF4-FFF2-40B4-BE49-F238E27FC236}">
                  <a16:creationId xmlns:a16="http://schemas.microsoft.com/office/drawing/2014/main" id="{F1D6D37D-6B58-3A9D-C8B1-2595FD0A4F1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575595" y="2632553"/>
              <a:ext cx="28280" cy="42979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1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1" y="15"/>
                </a:cxn>
                <a:cxn ang="0">
                  <a:pos x="2" y="22"/>
                </a:cxn>
                <a:cxn ang="0">
                  <a:pos x="4" y="27"/>
                </a:cxn>
                <a:cxn ang="0">
                  <a:pos x="8" y="34"/>
                </a:cxn>
                <a:cxn ang="0">
                  <a:pos x="11" y="40"/>
                </a:cxn>
                <a:cxn ang="0">
                  <a:pos x="16" y="46"/>
                </a:cxn>
                <a:cxn ang="0">
                  <a:pos x="20" y="49"/>
                </a:cxn>
                <a:cxn ang="0">
                  <a:pos x="25" y="50"/>
                </a:cxn>
                <a:cxn ang="0">
                  <a:pos x="25" y="50"/>
                </a:cxn>
                <a:cxn ang="0">
                  <a:pos x="28" y="50"/>
                </a:cxn>
                <a:cxn ang="0">
                  <a:pos x="31" y="48"/>
                </a:cxn>
                <a:cxn ang="0">
                  <a:pos x="34" y="42"/>
                </a:cxn>
                <a:cxn ang="0">
                  <a:pos x="35" y="37"/>
                </a:cxn>
                <a:cxn ang="0">
                  <a:pos x="36" y="32"/>
                </a:cxn>
                <a:cxn ang="0">
                  <a:pos x="36" y="32"/>
                </a:cxn>
                <a:cxn ang="0">
                  <a:pos x="36" y="25"/>
                </a:cxn>
                <a:cxn ang="0">
                  <a:pos x="34" y="19"/>
                </a:cxn>
                <a:cxn ang="0">
                  <a:pos x="30" y="10"/>
                </a:cxn>
                <a:cxn ang="0">
                  <a:pos x="30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6" h="50">
                  <a:moveTo>
                    <a:pt x="30" y="0"/>
                  </a:moveTo>
                  <a:lnTo>
                    <a:pt x="30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1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15"/>
                  </a:lnTo>
                  <a:lnTo>
                    <a:pt x="2" y="22"/>
                  </a:lnTo>
                  <a:lnTo>
                    <a:pt x="4" y="27"/>
                  </a:lnTo>
                  <a:lnTo>
                    <a:pt x="8" y="34"/>
                  </a:lnTo>
                  <a:lnTo>
                    <a:pt x="11" y="40"/>
                  </a:lnTo>
                  <a:lnTo>
                    <a:pt x="16" y="46"/>
                  </a:lnTo>
                  <a:lnTo>
                    <a:pt x="20" y="49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8" y="50"/>
                  </a:lnTo>
                  <a:lnTo>
                    <a:pt x="31" y="48"/>
                  </a:lnTo>
                  <a:lnTo>
                    <a:pt x="34" y="42"/>
                  </a:lnTo>
                  <a:lnTo>
                    <a:pt x="35" y="37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25"/>
                  </a:lnTo>
                  <a:lnTo>
                    <a:pt x="34" y="19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8" name="Freeform 106">
              <a:extLst>
                <a:ext uri="{FF2B5EF4-FFF2-40B4-BE49-F238E27FC236}">
                  <a16:creationId xmlns:a16="http://schemas.microsoft.com/office/drawing/2014/main" id="{04233090-6CF4-FDC2-3FF0-B6A25F4300A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35213" y="2578004"/>
              <a:ext cx="36136" cy="54549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7" y="29"/>
                </a:cxn>
                <a:cxn ang="0">
                  <a:pos x="35" y="29"/>
                </a:cxn>
                <a:cxn ang="0">
                  <a:pos x="35" y="28"/>
                </a:cxn>
                <a:cxn ang="0">
                  <a:pos x="35" y="25"/>
                </a:cxn>
                <a:cxn ang="0">
                  <a:pos x="34" y="22"/>
                </a:cxn>
                <a:cxn ang="0">
                  <a:pos x="33" y="18"/>
                </a:cxn>
                <a:cxn ang="0">
                  <a:pos x="33" y="18"/>
                </a:cxn>
                <a:cxn ang="0">
                  <a:pos x="31" y="16"/>
                </a:cxn>
                <a:cxn ang="0">
                  <a:pos x="27" y="13"/>
                </a:cxn>
                <a:cxn ang="0">
                  <a:pos x="19" y="8"/>
                </a:cxn>
                <a:cxn ang="0">
                  <a:pos x="9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4" y="24"/>
                </a:cxn>
                <a:cxn ang="0">
                  <a:pos x="14" y="43"/>
                </a:cxn>
                <a:cxn ang="0">
                  <a:pos x="25" y="60"/>
                </a:cxn>
                <a:cxn ang="0">
                  <a:pos x="30" y="64"/>
                </a:cxn>
                <a:cxn ang="0">
                  <a:pos x="33" y="67"/>
                </a:cxn>
                <a:cxn ang="0">
                  <a:pos x="33" y="67"/>
                </a:cxn>
                <a:cxn ang="0">
                  <a:pos x="37" y="66"/>
                </a:cxn>
                <a:cxn ang="0">
                  <a:pos x="39" y="64"/>
                </a:cxn>
                <a:cxn ang="0">
                  <a:pos x="41" y="62"/>
                </a:cxn>
                <a:cxn ang="0">
                  <a:pos x="42" y="60"/>
                </a:cxn>
                <a:cxn ang="0">
                  <a:pos x="43" y="55"/>
                </a:cxn>
                <a:cxn ang="0">
                  <a:pos x="45" y="52"/>
                </a:cxn>
                <a:cxn ang="0">
                  <a:pos x="45" y="52"/>
                </a:cxn>
                <a:cxn ang="0">
                  <a:pos x="42" y="39"/>
                </a:cxn>
                <a:cxn ang="0">
                  <a:pos x="40" y="32"/>
                </a:cxn>
                <a:cxn ang="0">
                  <a:pos x="39" y="30"/>
                </a:cxn>
                <a:cxn ang="0">
                  <a:pos x="37" y="29"/>
                </a:cxn>
                <a:cxn ang="0">
                  <a:pos x="37" y="29"/>
                </a:cxn>
                <a:cxn ang="0">
                  <a:pos x="37" y="29"/>
                </a:cxn>
              </a:cxnLst>
              <a:rect l="0" t="0" r="r" b="b"/>
              <a:pathLst>
                <a:path w="45" h="67">
                  <a:moveTo>
                    <a:pt x="37" y="29"/>
                  </a:moveTo>
                  <a:lnTo>
                    <a:pt x="37" y="29"/>
                  </a:lnTo>
                  <a:lnTo>
                    <a:pt x="35" y="29"/>
                  </a:lnTo>
                  <a:lnTo>
                    <a:pt x="35" y="28"/>
                  </a:lnTo>
                  <a:lnTo>
                    <a:pt x="35" y="25"/>
                  </a:lnTo>
                  <a:lnTo>
                    <a:pt x="34" y="22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1" y="16"/>
                  </a:lnTo>
                  <a:lnTo>
                    <a:pt x="27" y="13"/>
                  </a:lnTo>
                  <a:lnTo>
                    <a:pt x="19" y="8"/>
                  </a:lnTo>
                  <a:lnTo>
                    <a:pt x="9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4"/>
                  </a:lnTo>
                  <a:lnTo>
                    <a:pt x="14" y="43"/>
                  </a:lnTo>
                  <a:lnTo>
                    <a:pt x="25" y="60"/>
                  </a:lnTo>
                  <a:lnTo>
                    <a:pt x="30" y="64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6"/>
                  </a:lnTo>
                  <a:lnTo>
                    <a:pt x="39" y="64"/>
                  </a:lnTo>
                  <a:lnTo>
                    <a:pt x="41" y="62"/>
                  </a:lnTo>
                  <a:lnTo>
                    <a:pt x="42" y="60"/>
                  </a:lnTo>
                  <a:lnTo>
                    <a:pt x="43" y="55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2" y="39"/>
                  </a:lnTo>
                  <a:lnTo>
                    <a:pt x="40" y="32"/>
                  </a:lnTo>
                  <a:lnTo>
                    <a:pt x="39" y="30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7" y="2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9" name="Freeform 107">
              <a:extLst>
                <a:ext uri="{FF2B5EF4-FFF2-40B4-BE49-F238E27FC236}">
                  <a16:creationId xmlns:a16="http://schemas.microsoft.com/office/drawing/2014/main" id="{65A5C8AD-0239-52D6-0D77-8C10E11BCA8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650933" y="4948427"/>
              <a:ext cx="457196" cy="656247"/>
            </a:xfrm>
            <a:custGeom>
              <a:avLst/>
              <a:gdLst/>
              <a:ahLst/>
              <a:cxnLst>
                <a:cxn ang="0">
                  <a:pos x="329" y="679"/>
                </a:cxn>
                <a:cxn ang="0">
                  <a:pos x="372" y="621"/>
                </a:cxn>
                <a:cxn ang="0">
                  <a:pos x="392" y="559"/>
                </a:cxn>
                <a:cxn ang="0">
                  <a:pos x="454" y="516"/>
                </a:cxn>
                <a:cxn ang="0">
                  <a:pos x="482" y="524"/>
                </a:cxn>
                <a:cxn ang="0">
                  <a:pos x="503" y="512"/>
                </a:cxn>
                <a:cxn ang="0">
                  <a:pos x="541" y="423"/>
                </a:cxn>
                <a:cxn ang="0">
                  <a:pos x="478" y="437"/>
                </a:cxn>
                <a:cxn ang="0">
                  <a:pos x="417" y="426"/>
                </a:cxn>
                <a:cxn ang="0">
                  <a:pos x="380" y="420"/>
                </a:cxn>
                <a:cxn ang="0">
                  <a:pos x="354" y="396"/>
                </a:cxn>
                <a:cxn ang="0">
                  <a:pos x="344" y="323"/>
                </a:cxn>
                <a:cxn ang="0">
                  <a:pos x="380" y="287"/>
                </a:cxn>
                <a:cxn ang="0">
                  <a:pos x="420" y="291"/>
                </a:cxn>
                <a:cxn ang="0">
                  <a:pos x="425" y="316"/>
                </a:cxn>
                <a:cxn ang="0">
                  <a:pos x="405" y="342"/>
                </a:cxn>
                <a:cxn ang="0">
                  <a:pos x="439" y="342"/>
                </a:cxn>
                <a:cxn ang="0">
                  <a:pos x="458" y="370"/>
                </a:cxn>
                <a:cxn ang="0">
                  <a:pos x="480" y="363"/>
                </a:cxn>
                <a:cxn ang="0">
                  <a:pos x="529" y="344"/>
                </a:cxn>
                <a:cxn ang="0">
                  <a:pos x="568" y="331"/>
                </a:cxn>
                <a:cxn ang="0">
                  <a:pos x="557" y="279"/>
                </a:cxn>
                <a:cxn ang="0">
                  <a:pos x="573" y="229"/>
                </a:cxn>
                <a:cxn ang="0">
                  <a:pos x="577" y="214"/>
                </a:cxn>
                <a:cxn ang="0">
                  <a:pos x="553" y="224"/>
                </a:cxn>
                <a:cxn ang="0">
                  <a:pos x="471" y="183"/>
                </a:cxn>
                <a:cxn ang="0">
                  <a:pos x="447" y="144"/>
                </a:cxn>
                <a:cxn ang="0">
                  <a:pos x="423" y="145"/>
                </a:cxn>
                <a:cxn ang="0">
                  <a:pos x="398" y="138"/>
                </a:cxn>
                <a:cxn ang="0">
                  <a:pos x="396" y="104"/>
                </a:cxn>
                <a:cxn ang="0">
                  <a:pos x="374" y="88"/>
                </a:cxn>
                <a:cxn ang="0">
                  <a:pos x="354" y="70"/>
                </a:cxn>
                <a:cxn ang="0">
                  <a:pos x="323" y="61"/>
                </a:cxn>
                <a:cxn ang="0">
                  <a:pos x="282" y="39"/>
                </a:cxn>
                <a:cxn ang="0">
                  <a:pos x="259" y="0"/>
                </a:cxn>
                <a:cxn ang="0">
                  <a:pos x="188" y="39"/>
                </a:cxn>
                <a:cxn ang="0">
                  <a:pos x="159" y="47"/>
                </a:cxn>
                <a:cxn ang="0">
                  <a:pos x="178" y="92"/>
                </a:cxn>
                <a:cxn ang="0">
                  <a:pos x="157" y="114"/>
                </a:cxn>
                <a:cxn ang="0">
                  <a:pos x="60" y="129"/>
                </a:cxn>
                <a:cxn ang="0">
                  <a:pos x="75" y="163"/>
                </a:cxn>
                <a:cxn ang="0">
                  <a:pos x="67" y="195"/>
                </a:cxn>
                <a:cxn ang="0">
                  <a:pos x="12" y="246"/>
                </a:cxn>
                <a:cxn ang="0">
                  <a:pos x="0" y="284"/>
                </a:cxn>
                <a:cxn ang="0">
                  <a:pos x="7" y="373"/>
                </a:cxn>
                <a:cxn ang="0">
                  <a:pos x="48" y="463"/>
                </a:cxn>
                <a:cxn ang="0">
                  <a:pos x="60" y="533"/>
                </a:cxn>
                <a:cxn ang="0">
                  <a:pos x="65" y="592"/>
                </a:cxn>
                <a:cxn ang="0">
                  <a:pos x="88" y="588"/>
                </a:cxn>
                <a:cxn ang="0">
                  <a:pos x="109" y="584"/>
                </a:cxn>
                <a:cxn ang="0">
                  <a:pos x="130" y="618"/>
                </a:cxn>
                <a:cxn ang="0">
                  <a:pos x="118" y="634"/>
                </a:cxn>
                <a:cxn ang="0">
                  <a:pos x="90" y="655"/>
                </a:cxn>
                <a:cxn ang="0">
                  <a:pos x="109" y="681"/>
                </a:cxn>
                <a:cxn ang="0">
                  <a:pos x="106" y="713"/>
                </a:cxn>
                <a:cxn ang="0">
                  <a:pos x="94" y="739"/>
                </a:cxn>
                <a:cxn ang="0">
                  <a:pos x="144" y="768"/>
                </a:cxn>
                <a:cxn ang="0">
                  <a:pos x="173" y="757"/>
                </a:cxn>
                <a:cxn ang="0">
                  <a:pos x="195" y="763"/>
                </a:cxn>
                <a:cxn ang="0">
                  <a:pos x="229" y="793"/>
                </a:cxn>
                <a:cxn ang="0">
                  <a:pos x="260" y="787"/>
                </a:cxn>
                <a:cxn ang="0">
                  <a:pos x="318" y="732"/>
                </a:cxn>
              </a:cxnLst>
              <a:rect l="0" t="0" r="r" b="b"/>
              <a:pathLst>
                <a:path w="583" h="794">
                  <a:moveTo>
                    <a:pt x="314" y="717"/>
                  </a:moveTo>
                  <a:lnTo>
                    <a:pt x="314" y="717"/>
                  </a:lnTo>
                  <a:lnTo>
                    <a:pt x="316" y="705"/>
                  </a:lnTo>
                  <a:lnTo>
                    <a:pt x="318" y="695"/>
                  </a:lnTo>
                  <a:lnTo>
                    <a:pt x="323" y="687"/>
                  </a:lnTo>
                  <a:lnTo>
                    <a:pt x="329" y="679"/>
                  </a:lnTo>
                  <a:lnTo>
                    <a:pt x="343" y="664"/>
                  </a:lnTo>
                  <a:lnTo>
                    <a:pt x="351" y="656"/>
                  </a:lnTo>
                  <a:lnTo>
                    <a:pt x="358" y="648"/>
                  </a:lnTo>
                  <a:lnTo>
                    <a:pt x="358" y="648"/>
                  </a:lnTo>
                  <a:lnTo>
                    <a:pt x="367" y="633"/>
                  </a:lnTo>
                  <a:lnTo>
                    <a:pt x="372" y="621"/>
                  </a:lnTo>
                  <a:lnTo>
                    <a:pt x="374" y="611"/>
                  </a:lnTo>
                  <a:lnTo>
                    <a:pt x="375" y="602"/>
                  </a:lnTo>
                  <a:lnTo>
                    <a:pt x="377" y="592"/>
                  </a:lnTo>
                  <a:lnTo>
                    <a:pt x="379" y="582"/>
                  </a:lnTo>
                  <a:lnTo>
                    <a:pt x="384" y="572"/>
                  </a:lnTo>
                  <a:lnTo>
                    <a:pt x="392" y="559"/>
                  </a:lnTo>
                  <a:lnTo>
                    <a:pt x="392" y="559"/>
                  </a:lnTo>
                  <a:lnTo>
                    <a:pt x="403" y="549"/>
                  </a:lnTo>
                  <a:lnTo>
                    <a:pt x="423" y="534"/>
                  </a:lnTo>
                  <a:lnTo>
                    <a:pt x="434" y="527"/>
                  </a:lnTo>
                  <a:lnTo>
                    <a:pt x="445" y="521"/>
                  </a:lnTo>
                  <a:lnTo>
                    <a:pt x="454" y="516"/>
                  </a:lnTo>
                  <a:lnTo>
                    <a:pt x="461" y="515"/>
                  </a:lnTo>
                  <a:lnTo>
                    <a:pt x="461" y="515"/>
                  </a:lnTo>
                  <a:lnTo>
                    <a:pt x="465" y="515"/>
                  </a:lnTo>
                  <a:lnTo>
                    <a:pt x="469" y="516"/>
                  </a:lnTo>
                  <a:lnTo>
                    <a:pt x="476" y="520"/>
                  </a:lnTo>
                  <a:lnTo>
                    <a:pt x="482" y="524"/>
                  </a:lnTo>
                  <a:lnTo>
                    <a:pt x="486" y="526"/>
                  </a:lnTo>
                  <a:lnTo>
                    <a:pt x="491" y="526"/>
                  </a:lnTo>
                  <a:lnTo>
                    <a:pt x="491" y="526"/>
                  </a:lnTo>
                  <a:lnTo>
                    <a:pt x="493" y="524"/>
                  </a:lnTo>
                  <a:lnTo>
                    <a:pt x="495" y="522"/>
                  </a:lnTo>
                  <a:lnTo>
                    <a:pt x="503" y="512"/>
                  </a:lnTo>
                  <a:lnTo>
                    <a:pt x="511" y="496"/>
                  </a:lnTo>
                  <a:lnTo>
                    <a:pt x="520" y="478"/>
                  </a:lnTo>
                  <a:lnTo>
                    <a:pt x="535" y="444"/>
                  </a:lnTo>
                  <a:lnTo>
                    <a:pt x="540" y="430"/>
                  </a:lnTo>
                  <a:lnTo>
                    <a:pt x="541" y="423"/>
                  </a:lnTo>
                  <a:lnTo>
                    <a:pt x="541" y="423"/>
                  </a:lnTo>
                  <a:lnTo>
                    <a:pt x="524" y="423"/>
                  </a:lnTo>
                  <a:lnTo>
                    <a:pt x="524" y="423"/>
                  </a:lnTo>
                  <a:lnTo>
                    <a:pt x="524" y="423"/>
                  </a:lnTo>
                  <a:lnTo>
                    <a:pt x="512" y="428"/>
                  </a:lnTo>
                  <a:lnTo>
                    <a:pt x="497" y="434"/>
                  </a:lnTo>
                  <a:lnTo>
                    <a:pt x="478" y="437"/>
                  </a:lnTo>
                  <a:lnTo>
                    <a:pt x="457" y="438"/>
                  </a:lnTo>
                  <a:lnTo>
                    <a:pt x="457" y="438"/>
                  </a:lnTo>
                  <a:lnTo>
                    <a:pt x="448" y="437"/>
                  </a:lnTo>
                  <a:lnTo>
                    <a:pt x="441" y="436"/>
                  </a:lnTo>
                  <a:lnTo>
                    <a:pt x="428" y="430"/>
                  </a:lnTo>
                  <a:lnTo>
                    <a:pt x="417" y="426"/>
                  </a:lnTo>
                  <a:lnTo>
                    <a:pt x="410" y="423"/>
                  </a:lnTo>
                  <a:lnTo>
                    <a:pt x="402" y="423"/>
                  </a:lnTo>
                  <a:lnTo>
                    <a:pt x="402" y="423"/>
                  </a:lnTo>
                  <a:lnTo>
                    <a:pt x="394" y="423"/>
                  </a:lnTo>
                  <a:lnTo>
                    <a:pt x="387" y="422"/>
                  </a:lnTo>
                  <a:lnTo>
                    <a:pt x="380" y="420"/>
                  </a:lnTo>
                  <a:lnTo>
                    <a:pt x="374" y="417"/>
                  </a:lnTo>
                  <a:lnTo>
                    <a:pt x="369" y="414"/>
                  </a:lnTo>
                  <a:lnTo>
                    <a:pt x="364" y="411"/>
                  </a:lnTo>
                  <a:lnTo>
                    <a:pt x="361" y="406"/>
                  </a:lnTo>
                  <a:lnTo>
                    <a:pt x="356" y="401"/>
                  </a:lnTo>
                  <a:lnTo>
                    <a:pt x="354" y="396"/>
                  </a:lnTo>
                  <a:lnTo>
                    <a:pt x="350" y="389"/>
                  </a:lnTo>
                  <a:lnTo>
                    <a:pt x="347" y="374"/>
                  </a:lnTo>
                  <a:lnTo>
                    <a:pt x="344" y="355"/>
                  </a:lnTo>
                  <a:lnTo>
                    <a:pt x="343" y="335"/>
                  </a:lnTo>
                  <a:lnTo>
                    <a:pt x="343" y="335"/>
                  </a:lnTo>
                  <a:lnTo>
                    <a:pt x="344" y="323"/>
                  </a:lnTo>
                  <a:lnTo>
                    <a:pt x="347" y="313"/>
                  </a:lnTo>
                  <a:lnTo>
                    <a:pt x="350" y="305"/>
                  </a:lnTo>
                  <a:lnTo>
                    <a:pt x="355" y="298"/>
                  </a:lnTo>
                  <a:lnTo>
                    <a:pt x="362" y="293"/>
                  </a:lnTo>
                  <a:lnTo>
                    <a:pt x="370" y="290"/>
                  </a:lnTo>
                  <a:lnTo>
                    <a:pt x="380" y="287"/>
                  </a:lnTo>
                  <a:lnTo>
                    <a:pt x="392" y="286"/>
                  </a:lnTo>
                  <a:lnTo>
                    <a:pt x="392" y="286"/>
                  </a:lnTo>
                  <a:lnTo>
                    <a:pt x="403" y="287"/>
                  </a:lnTo>
                  <a:lnTo>
                    <a:pt x="409" y="287"/>
                  </a:lnTo>
                  <a:lnTo>
                    <a:pt x="415" y="289"/>
                  </a:lnTo>
                  <a:lnTo>
                    <a:pt x="420" y="291"/>
                  </a:lnTo>
                  <a:lnTo>
                    <a:pt x="424" y="294"/>
                  </a:lnTo>
                  <a:lnTo>
                    <a:pt x="426" y="299"/>
                  </a:lnTo>
                  <a:lnTo>
                    <a:pt x="427" y="306"/>
                  </a:lnTo>
                  <a:lnTo>
                    <a:pt x="427" y="306"/>
                  </a:lnTo>
                  <a:lnTo>
                    <a:pt x="427" y="312"/>
                  </a:lnTo>
                  <a:lnTo>
                    <a:pt x="425" y="316"/>
                  </a:lnTo>
                  <a:lnTo>
                    <a:pt x="423" y="320"/>
                  </a:lnTo>
                  <a:lnTo>
                    <a:pt x="419" y="323"/>
                  </a:lnTo>
                  <a:lnTo>
                    <a:pt x="412" y="331"/>
                  </a:lnTo>
                  <a:lnTo>
                    <a:pt x="409" y="336"/>
                  </a:lnTo>
                  <a:lnTo>
                    <a:pt x="405" y="342"/>
                  </a:lnTo>
                  <a:lnTo>
                    <a:pt x="405" y="342"/>
                  </a:lnTo>
                  <a:lnTo>
                    <a:pt x="411" y="344"/>
                  </a:lnTo>
                  <a:lnTo>
                    <a:pt x="415" y="345"/>
                  </a:lnTo>
                  <a:lnTo>
                    <a:pt x="419" y="345"/>
                  </a:lnTo>
                  <a:lnTo>
                    <a:pt x="423" y="345"/>
                  </a:lnTo>
                  <a:lnTo>
                    <a:pt x="430" y="343"/>
                  </a:lnTo>
                  <a:lnTo>
                    <a:pt x="439" y="342"/>
                  </a:lnTo>
                  <a:lnTo>
                    <a:pt x="439" y="342"/>
                  </a:lnTo>
                  <a:lnTo>
                    <a:pt x="441" y="350"/>
                  </a:lnTo>
                  <a:lnTo>
                    <a:pt x="446" y="360"/>
                  </a:lnTo>
                  <a:lnTo>
                    <a:pt x="449" y="365"/>
                  </a:lnTo>
                  <a:lnTo>
                    <a:pt x="454" y="368"/>
                  </a:lnTo>
                  <a:lnTo>
                    <a:pt x="458" y="370"/>
                  </a:lnTo>
                  <a:lnTo>
                    <a:pt x="464" y="371"/>
                  </a:lnTo>
                  <a:lnTo>
                    <a:pt x="464" y="371"/>
                  </a:lnTo>
                  <a:lnTo>
                    <a:pt x="470" y="370"/>
                  </a:lnTo>
                  <a:lnTo>
                    <a:pt x="473" y="369"/>
                  </a:lnTo>
                  <a:lnTo>
                    <a:pt x="477" y="367"/>
                  </a:lnTo>
                  <a:lnTo>
                    <a:pt x="480" y="363"/>
                  </a:lnTo>
                  <a:lnTo>
                    <a:pt x="481" y="359"/>
                  </a:lnTo>
                  <a:lnTo>
                    <a:pt x="484" y="354"/>
                  </a:lnTo>
                  <a:lnTo>
                    <a:pt x="486" y="342"/>
                  </a:lnTo>
                  <a:lnTo>
                    <a:pt x="486" y="342"/>
                  </a:lnTo>
                  <a:lnTo>
                    <a:pt x="504" y="343"/>
                  </a:lnTo>
                  <a:lnTo>
                    <a:pt x="529" y="344"/>
                  </a:lnTo>
                  <a:lnTo>
                    <a:pt x="540" y="343"/>
                  </a:lnTo>
                  <a:lnTo>
                    <a:pt x="552" y="340"/>
                  </a:lnTo>
                  <a:lnTo>
                    <a:pt x="561" y="337"/>
                  </a:lnTo>
                  <a:lnTo>
                    <a:pt x="564" y="333"/>
                  </a:lnTo>
                  <a:lnTo>
                    <a:pt x="568" y="331"/>
                  </a:lnTo>
                  <a:lnTo>
                    <a:pt x="568" y="331"/>
                  </a:lnTo>
                  <a:lnTo>
                    <a:pt x="563" y="323"/>
                  </a:lnTo>
                  <a:lnTo>
                    <a:pt x="558" y="315"/>
                  </a:lnTo>
                  <a:lnTo>
                    <a:pt x="557" y="305"/>
                  </a:lnTo>
                  <a:lnTo>
                    <a:pt x="556" y="291"/>
                  </a:lnTo>
                  <a:lnTo>
                    <a:pt x="556" y="291"/>
                  </a:lnTo>
                  <a:lnTo>
                    <a:pt x="557" y="279"/>
                  </a:lnTo>
                  <a:lnTo>
                    <a:pt x="560" y="270"/>
                  </a:lnTo>
                  <a:lnTo>
                    <a:pt x="562" y="261"/>
                  </a:lnTo>
                  <a:lnTo>
                    <a:pt x="565" y="254"/>
                  </a:lnTo>
                  <a:lnTo>
                    <a:pt x="569" y="246"/>
                  </a:lnTo>
                  <a:lnTo>
                    <a:pt x="571" y="238"/>
                  </a:lnTo>
                  <a:lnTo>
                    <a:pt x="573" y="229"/>
                  </a:lnTo>
                  <a:lnTo>
                    <a:pt x="575" y="217"/>
                  </a:lnTo>
                  <a:lnTo>
                    <a:pt x="575" y="217"/>
                  </a:lnTo>
                  <a:lnTo>
                    <a:pt x="579" y="214"/>
                  </a:lnTo>
                  <a:lnTo>
                    <a:pt x="583" y="213"/>
                  </a:lnTo>
                  <a:lnTo>
                    <a:pt x="583" y="213"/>
                  </a:lnTo>
                  <a:lnTo>
                    <a:pt x="577" y="214"/>
                  </a:lnTo>
                  <a:lnTo>
                    <a:pt x="572" y="215"/>
                  </a:lnTo>
                  <a:lnTo>
                    <a:pt x="564" y="218"/>
                  </a:lnTo>
                  <a:lnTo>
                    <a:pt x="558" y="223"/>
                  </a:lnTo>
                  <a:lnTo>
                    <a:pt x="555" y="224"/>
                  </a:lnTo>
                  <a:lnTo>
                    <a:pt x="553" y="224"/>
                  </a:lnTo>
                  <a:lnTo>
                    <a:pt x="553" y="224"/>
                  </a:lnTo>
                  <a:lnTo>
                    <a:pt x="546" y="224"/>
                  </a:lnTo>
                  <a:lnTo>
                    <a:pt x="539" y="222"/>
                  </a:lnTo>
                  <a:lnTo>
                    <a:pt x="523" y="216"/>
                  </a:lnTo>
                  <a:lnTo>
                    <a:pt x="504" y="207"/>
                  </a:lnTo>
                  <a:lnTo>
                    <a:pt x="487" y="195"/>
                  </a:lnTo>
                  <a:lnTo>
                    <a:pt x="471" y="183"/>
                  </a:lnTo>
                  <a:lnTo>
                    <a:pt x="458" y="169"/>
                  </a:lnTo>
                  <a:lnTo>
                    <a:pt x="454" y="162"/>
                  </a:lnTo>
                  <a:lnTo>
                    <a:pt x="449" y="155"/>
                  </a:lnTo>
                  <a:lnTo>
                    <a:pt x="447" y="149"/>
                  </a:lnTo>
                  <a:lnTo>
                    <a:pt x="447" y="144"/>
                  </a:lnTo>
                  <a:lnTo>
                    <a:pt x="447" y="144"/>
                  </a:lnTo>
                  <a:lnTo>
                    <a:pt x="443" y="147"/>
                  </a:lnTo>
                  <a:lnTo>
                    <a:pt x="441" y="148"/>
                  </a:lnTo>
                  <a:lnTo>
                    <a:pt x="438" y="148"/>
                  </a:lnTo>
                  <a:lnTo>
                    <a:pt x="434" y="148"/>
                  </a:lnTo>
                  <a:lnTo>
                    <a:pt x="427" y="145"/>
                  </a:lnTo>
                  <a:lnTo>
                    <a:pt x="423" y="145"/>
                  </a:lnTo>
                  <a:lnTo>
                    <a:pt x="417" y="144"/>
                  </a:lnTo>
                  <a:lnTo>
                    <a:pt x="417" y="144"/>
                  </a:lnTo>
                  <a:lnTo>
                    <a:pt x="410" y="144"/>
                  </a:lnTo>
                  <a:lnTo>
                    <a:pt x="405" y="142"/>
                  </a:lnTo>
                  <a:lnTo>
                    <a:pt x="401" y="140"/>
                  </a:lnTo>
                  <a:lnTo>
                    <a:pt x="398" y="138"/>
                  </a:lnTo>
                  <a:lnTo>
                    <a:pt x="396" y="134"/>
                  </a:lnTo>
                  <a:lnTo>
                    <a:pt x="396" y="131"/>
                  </a:lnTo>
                  <a:lnTo>
                    <a:pt x="396" y="124"/>
                  </a:lnTo>
                  <a:lnTo>
                    <a:pt x="396" y="116"/>
                  </a:lnTo>
                  <a:lnTo>
                    <a:pt x="397" y="108"/>
                  </a:lnTo>
                  <a:lnTo>
                    <a:pt x="396" y="104"/>
                  </a:lnTo>
                  <a:lnTo>
                    <a:pt x="396" y="101"/>
                  </a:lnTo>
                  <a:lnTo>
                    <a:pt x="394" y="99"/>
                  </a:lnTo>
                  <a:lnTo>
                    <a:pt x="392" y="96"/>
                  </a:lnTo>
                  <a:lnTo>
                    <a:pt x="392" y="96"/>
                  </a:lnTo>
                  <a:lnTo>
                    <a:pt x="381" y="91"/>
                  </a:lnTo>
                  <a:lnTo>
                    <a:pt x="374" y="88"/>
                  </a:lnTo>
                  <a:lnTo>
                    <a:pt x="370" y="87"/>
                  </a:lnTo>
                  <a:lnTo>
                    <a:pt x="366" y="87"/>
                  </a:lnTo>
                  <a:lnTo>
                    <a:pt x="363" y="86"/>
                  </a:lnTo>
                  <a:lnTo>
                    <a:pt x="361" y="84"/>
                  </a:lnTo>
                  <a:lnTo>
                    <a:pt x="357" y="79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1" y="67"/>
                  </a:lnTo>
                  <a:lnTo>
                    <a:pt x="348" y="64"/>
                  </a:lnTo>
                  <a:lnTo>
                    <a:pt x="342" y="63"/>
                  </a:lnTo>
                  <a:lnTo>
                    <a:pt x="336" y="62"/>
                  </a:lnTo>
                  <a:lnTo>
                    <a:pt x="323" y="61"/>
                  </a:lnTo>
                  <a:lnTo>
                    <a:pt x="310" y="60"/>
                  </a:lnTo>
                  <a:lnTo>
                    <a:pt x="310" y="60"/>
                  </a:lnTo>
                  <a:lnTo>
                    <a:pt x="301" y="57"/>
                  </a:lnTo>
                  <a:lnTo>
                    <a:pt x="294" y="53"/>
                  </a:lnTo>
                  <a:lnTo>
                    <a:pt x="287" y="47"/>
                  </a:lnTo>
                  <a:lnTo>
                    <a:pt x="282" y="39"/>
                  </a:lnTo>
                  <a:lnTo>
                    <a:pt x="278" y="31"/>
                  </a:lnTo>
                  <a:lnTo>
                    <a:pt x="274" y="22"/>
                  </a:lnTo>
                  <a:lnTo>
                    <a:pt x="272" y="11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59" y="0"/>
                  </a:lnTo>
                  <a:lnTo>
                    <a:pt x="259" y="0"/>
                  </a:lnTo>
                  <a:lnTo>
                    <a:pt x="239" y="15"/>
                  </a:lnTo>
                  <a:lnTo>
                    <a:pt x="227" y="23"/>
                  </a:lnTo>
                  <a:lnTo>
                    <a:pt x="214" y="30"/>
                  </a:lnTo>
                  <a:lnTo>
                    <a:pt x="202" y="35"/>
                  </a:lnTo>
                  <a:lnTo>
                    <a:pt x="188" y="39"/>
                  </a:lnTo>
                  <a:lnTo>
                    <a:pt x="181" y="39"/>
                  </a:lnTo>
                  <a:lnTo>
                    <a:pt x="174" y="40"/>
                  </a:lnTo>
                  <a:lnTo>
                    <a:pt x="167" y="39"/>
                  </a:lnTo>
                  <a:lnTo>
                    <a:pt x="159" y="38"/>
                  </a:lnTo>
                  <a:lnTo>
                    <a:pt x="159" y="38"/>
                  </a:lnTo>
                  <a:lnTo>
                    <a:pt x="159" y="47"/>
                  </a:lnTo>
                  <a:lnTo>
                    <a:pt x="160" y="55"/>
                  </a:lnTo>
                  <a:lnTo>
                    <a:pt x="164" y="62"/>
                  </a:lnTo>
                  <a:lnTo>
                    <a:pt x="167" y="68"/>
                  </a:lnTo>
                  <a:lnTo>
                    <a:pt x="174" y="78"/>
                  </a:lnTo>
                  <a:lnTo>
                    <a:pt x="176" y="85"/>
                  </a:lnTo>
                  <a:lnTo>
                    <a:pt x="178" y="92"/>
                  </a:lnTo>
                  <a:lnTo>
                    <a:pt x="178" y="92"/>
                  </a:lnTo>
                  <a:lnTo>
                    <a:pt x="176" y="98"/>
                  </a:lnTo>
                  <a:lnTo>
                    <a:pt x="174" y="102"/>
                  </a:lnTo>
                  <a:lnTo>
                    <a:pt x="170" y="107"/>
                  </a:lnTo>
                  <a:lnTo>
                    <a:pt x="164" y="110"/>
                  </a:lnTo>
                  <a:lnTo>
                    <a:pt x="157" y="114"/>
                  </a:lnTo>
                  <a:lnTo>
                    <a:pt x="149" y="117"/>
                  </a:lnTo>
                  <a:lnTo>
                    <a:pt x="132" y="122"/>
                  </a:lnTo>
                  <a:lnTo>
                    <a:pt x="112" y="125"/>
                  </a:lnTo>
                  <a:lnTo>
                    <a:pt x="92" y="127"/>
                  </a:lnTo>
                  <a:lnTo>
                    <a:pt x="75" y="129"/>
                  </a:lnTo>
                  <a:lnTo>
                    <a:pt x="60" y="129"/>
                  </a:lnTo>
                  <a:lnTo>
                    <a:pt x="60" y="129"/>
                  </a:lnTo>
                  <a:lnTo>
                    <a:pt x="61" y="134"/>
                  </a:lnTo>
                  <a:lnTo>
                    <a:pt x="62" y="139"/>
                  </a:lnTo>
                  <a:lnTo>
                    <a:pt x="68" y="148"/>
                  </a:lnTo>
                  <a:lnTo>
                    <a:pt x="73" y="157"/>
                  </a:lnTo>
                  <a:lnTo>
                    <a:pt x="75" y="163"/>
                  </a:lnTo>
                  <a:lnTo>
                    <a:pt x="75" y="169"/>
                  </a:lnTo>
                  <a:lnTo>
                    <a:pt x="75" y="169"/>
                  </a:lnTo>
                  <a:lnTo>
                    <a:pt x="75" y="176"/>
                  </a:lnTo>
                  <a:lnTo>
                    <a:pt x="73" y="183"/>
                  </a:lnTo>
                  <a:lnTo>
                    <a:pt x="71" y="190"/>
                  </a:lnTo>
                  <a:lnTo>
                    <a:pt x="67" y="195"/>
                  </a:lnTo>
                  <a:lnTo>
                    <a:pt x="62" y="201"/>
                  </a:lnTo>
                  <a:lnTo>
                    <a:pt x="57" y="206"/>
                  </a:lnTo>
                  <a:lnTo>
                    <a:pt x="46" y="215"/>
                  </a:lnTo>
                  <a:lnTo>
                    <a:pt x="25" y="232"/>
                  </a:lnTo>
                  <a:lnTo>
                    <a:pt x="15" y="241"/>
                  </a:lnTo>
                  <a:lnTo>
                    <a:pt x="12" y="246"/>
                  </a:lnTo>
                  <a:lnTo>
                    <a:pt x="8" y="251"/>
                  </a:lnTo>
                  <a:lnTo>
                    <a:pt x="8" y="251"/>
                  </a:lnTo>
                  <a:lnTo>
                    <a:pt x="4" y="259"/>
                  </a:lnTo>
                  <a:lnTo>
                    <a:pt x="2" y="267"/>
                  </a:lnTo>
                  <a:lnTo>
                    <a:pt x="0" y="275"/>
                  </a:lnTo>
                  <a:lnTo>
                    <a:pt x="0" y="284"/>
                  </a:lnTo>
                  <a:lnTo>
                    <a:pt x="0" y="302"/>
                  </a:lnTo>
                  <a:lnTo>
                    <a:pt x="2" y="323"/>
                  </a:lnTo>
                  <a:lnTo>
                    <a:pt x="2" y="323"/>
                  </a:lnTo>
                  <a:lnTo>
                    <a:pt x="3" y="342"/>
                  </a:lnTo>
                  <a:lnTo>
                    <a:pt x="5" y="358"/>
                  </a:lnTo>
                  <a:lnTo>
                    <a:pt x="7" y="373"/>
                  </a:lnTo>
                  <a:lnTo>
                    <a:pt x="11" y="385"/>
                  </a:lnTo>
                  <a:lnTo>
                    <a:pt x="15" y="398"/>
                  </a:lnTo>
                  <a:lnTo>
                    <a:pt x="20" y="409"/>
                  </a:lnTo>
                  <a:lnTo>
                    <a:pt x="31" y="431"/>
                  </a:lnTo>
                  <a:lnTo>
                    <a:pt x="42" y="453"/>
                  </a:lnTo>
                  <a:lnTo>
                    <a:pt x="48" y="463"/>
                  </a:lnTo>
                  <a:lnTo>
                    <a:pt x="51" y="475"/>
                  </a:lnTo>
                  <a:lnTo>
                    <a:pt x="56" y="488"/>
                  </a:lnTo>
                  <a:lnTo>
                    <a:pt x="58" y="501"/>
                  </a:lnTo>
                  <a:lnTo>
                    <a:pt x="60" y="516"/>
                  </a:lnTo>
                  <a:lnTo>
                    <a:pt x="60" y="533"/>
                  </a:lnTo>
                  <a:lnTo>
                    <a:pt x="60" y="533"/>
                  </a:lnTo>
                  <a:lnTo>
                    <a:pt x="60" y="566"/>
                  </a:lnTo>
                  <a:lnTo>
                    <a:pt x="60" y="566"/>
                  </a:lnTo>
                  <a:lnTo>
                    <a:pt x="61" y="576"/>
                  </a:lnTo>
                  <a:lnTo>
                    <a:pt x="62" y="587"/>
                  </a:lnTo>
                  <a:lnTo>
                    <a:pt x="64" y="590"/>
                  </a:lnTo>
                  <a:lnTo>
                    <a:pt x="65" y="592"/>
                  </a:lnTo>
                  <a:lnTo>
                    <a:pt x="68" y="595"/>
                  </a:lnTo>
                  <a:lnTo>
                    <a:pt x="72" y="596"/>
                  </a:lnTo>
                  <a:lnTo>
                    <a:pt x="72" y="596"/>
                  </a:lnTo>
                  <a:lnTo>
                    <a:pt x="76" y="595"/>
                  </a:lnTo>
                  <a:lnTo>
                    <a:pt x="81" y="594"/>
                  </a:lnTo>
                  <a:lnTo>
                    <a:pt x="88" y="588"/>
                  </a:lnTo>
                  <a:lnTo>
                    <a:pt x="94" y="583"/>
                  </a:lnTo>
                  <a:lnTo>
                    <a:pt x="97" y="581"/>
                  </a:lnTo>
                  <a:lnTo>
                    <a:pt x="100" y="581"/>
                  </a:lnTo>
                  <a:lnTo>
                    <a:pt x="100" y="581"/>
                  </a:lnTo>
                  <a:lnTo>
                    <a:pt x="104" y="582"/>
                  </a:lnTo>
                  <a:lnTo>
                    <a:pt x="109" y="584"/>
                  </a:lnTo>
                  <a:lnTo>
                    <a:pt x="113" y="589"/>
                  </a:lnTo>
                  <a:lnTo>
                    <a:pt x="118" y="594"/>
                  </a:lnTo>
                  <a:lnTo>
                    <a:pt x="122" y="599"/>
                  </a:lnTo>
                  <a:lnTo>
                    <a:pt x="127" y="606"/>
                  </a:lnTo>
                  <a:lnTo>
                    <a:pt x="129" y="612"/>
                  </a:lnTo>
                  <a:lnTo>
                    <a:pt x="130" y="618"/>
                  </a:lnTo>
                  <a:lnTo>
                    <a:pt x="130" y="618"/>
                  </a:lnTo>
                  <a:lnTo>
                    <a:pt x="129" y="621"/>
                  </a:lnTo>
                  <a:lnTo>
                    <a:pt x="128" y="625"/>
                  </a:lnTo>
                  <a:lnTo>
                    <a:pt x="126" y="628"/>
                  </a:lnTo>
                  <a:lnTo>
                    <a:pt x="123" y="630"/>
                  </a:lnTo>
                  <a:lnTo>
                    <a:pt x="118" y="634"/>
                  </a:lnTo>
                  <a:lnTo>
                    <a:pt x="110" y="637"/>
                  </a:lnTo>
                  <a:lnTo>
                    <a:pt x="103" y="641"/>
                  </a:lnTo>
                  <a:lnTo>
                    <a:pt x="96" y="644"/>
                  </a:lnTo>
                  <a:lnTo>
                    <a:pt x="91" y="649"/>
                  </a:lnTo>
                  <a:lnTo>
                    <a:pt x="90" y="651"/>
                  </a:lnTo>
                  <a:lnTo>
                    <a:pt x="90" y="655"/>
                  </a:lnTo>
                  <a:lnTo>
                    <a:pt x="90" y="655"/>
                  </a:lnTo>
                  <a:lnTo>
                    <a:pt x="91" y="659"/>
                  </a:lnTo>
                  <a:lnTo>
                    <a:pt x="94" y="664"/>
                  </a:lnTo>
                  <a:lnTo>
                    <a:pt x="100" y="672"/>
                  </a:lnTo>
                  <a:lnTo>
                    <a:pt x="105" y="676"/>
                  </a:lnTo>
                  <a:lnTo>
                    <a:pt x="109" y="681"/>
                  </a:lnTo>
                  <a:lnTo>
                    <a:pt x="111" y="687"/>
                  </a:lnTo>
                  <a:lnTo>
                    <a:pt x="112" y="695"/>
                  </a:lnTo>
                  <a:lnTo>
                    <a:pt x="112" y="695"/>
                  </a:lnTo>
                  <a:lnTo>
                    <a:pt x="111" y="703"/>
                  </a:lnTo>
                  <a:lnTo>
                    <a:pt x="109" y="709"/>
                  </a:lnTo>
                  <a:lnTo>
                    <a:pt x="106" y="713"/>
                  </a:lnTo>
                  <a:lnTo>
                    <a:pt x="103" y="717"/>
                  </a:lnTo>
                  <a:lnTo>
                    <a:pt x="99" y="720"/>
                  </a:lnTo>
                  <a:lnTo>
                    <a:pt x="96" y="725"/>
                  </a:lnTo>
                  <a:lnTo>
                    <a:pt x="95" y="730"/>
                  </a:lnTo>
                  <a:lnTo>
                    <a:pt x="94" y="739"/>
                  </a:lnTo>
                  <a:lnTo>
                    <a:pt x="94" y="739"/>
                  </a:lnTo>
                  <a:lnTo>
                    <a:pt x="96" y="741"/>
                  </a:lnTo>
                  <a:lnTo>
                    <a:pt x="100" y="745"/>
                  </a:lnTo>
                  <a:lnTo>
                    <a:pt x="115" y="755"/>
                  </a:lnTo>
                  <a:lnTo>
                    <a:pt x="133" y="764"/>
                  </a:lnTo>
                  <a:lnTo>
                    <a:pt x="140" y="767"/>
                  </a:lnTo>
                  <a:lnTo>
                    <a:pt x="144" y="768"/>
                  </a:lnTo>
                  <a:lnTo>
                    <a:pt x="144" y="768"/>
                  </a:lnTo>
                  <a:lnTo>
                    <a:pt x="150" y="767"/>
                  </a:lnTo>
                  <a:lnTo>
                    <a:pt x="153" y="766"/>
                  </a:lnTo>
                  <a:lnTo>
                    <a:pt x="161" y="763"/>
                  </a:lnTo>
                  <a:lnTo>
                    <a:pt x="168" y="759"/>
                  </a:lnTo>
                  <a:lnTo>
                    <a:pt x="173" y="757"/>
                  </a:lnTo>
                  <a:lnTo>
                    <a:pt x="178" y="757"/>
                  </a:lnTo>
                  <a:lnTo>
                    <a:pt x="178" y="757"/>
                  </a:lnTo>
                  <a:lnTo>
                    <a:pt x="183" y="757"/>
                  </a:lnTo>
                  <a:lnTo>
                    <a:pt x="187" y="758"/>
                  </a:lnTo>
                  <a:lnTo>
                    <a:pt x="191" y="760"/>
                  </a:lnTo>
                  <a:lnTo>
                    <a:pt x="195" y="763"/>
                  </a:lnTo>
                  <a:lnTo>
                    <a:pt x="202" y="768"/>
                  </a:lnTo>
                  <a:lnTo>
                    <a:pt x="207" y="775"/>
                  </a:lnTo>
                  <a:lnTo>
                    <a:pt x="213" y="782"/>
                  </a:lnTo>
                  <a:lnTo>
                    <a:pt x="220" y="788"/>
                  </a:lnTo>
                  <a:lnTo>
                    <a:pt x="225" y="790"/>
                  </a:lnTo>
                  <a:lnTo>
                    <a:pt x="229" y="793"/>
                  </a:lnTo>
                  <a:lnTo>
                    <a:pt x="235" y="794"/>
                  </a:lnTo>
                  <a:lnTo>
                    <a:pt x="241" y="794"/>
                  </a:lnTo>
                  <a:lnTo>
                    <a:pt x="241" y="794"/>
                  </a:lnTo>
                  <a:lnTo>
                    <a:pt x="245" y="794"/>
                  </a:lnTo>
                  <a:lnTo>
                    <a:pt x="250" y="791"/>
                  </a:lnTo>
                  <a:lnTo>
                    <a:pt x="260" y="787"/>
                  </a:lnTo>
                  <a:lnTo>
                    <a:pt x="270" y="778"/>
                  </a:lnTo>
                  <a:lnTo>
                    <a:pt x="280" y="768"/>
                  </a:lnTo>
                  <a:lnTo>
                    <a:pt x="300" y="747"/>
                  </a:lnTo>
                  <a:lnTo>
                    <a:pt x="309" y="739"/>
                  </a:lnTo>
                  <a:lnTo>
                    <a:pt x="318" y="732"/>
                  </a:lnTo>
                  <a:lnTo>
                    <a:pt x="318" y="732"/>
                  </a:lnTo>
                  <a:lnTo>
                    <a:pt x="314" y="717"/>
                  </a:lnTo>
                  <a:lnTo>
                    <a:pt x="314" y="71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0" name="Freeform 108">
              <a:extLst>
                <a:ext uri="{FF2B5EF4-FFF2-40B4-BE49-F238E27FC236}">
                  <a16:creationId xmlns:a16="http://schemas.microsoft.com/office/drawing/2014/main" id="{3CEB0529-2476-E487-DDC9-79F8519A9B7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02059" y="4652537"/>
              <a:ext cx="306369" cy="233075"/>
            </a:xfrm>
            <a:custGeom>
              <a:avLst/>
              <a:gdLst/>
              <a:ahLst/>
              <a:cxnLst>
                <a:cxn ang="0">
                  <a:pos x="107" y="11"/>
                </a:cxn>
                <a:cxn ang="0">
                  <a:pos x="94" y="35"/>
                </a:cxn>
                <a:cxn ang="0">
                  <a:pos x="65" y="61"/>
                </a:cxn>
                <a:cxn ang="0">
                  <a:pos x="15" y="88"/>
                </a:cxn>
                <a:cxn ang="0">
                  <a:pos x="3" y="103"/>
                </a:cxn>
                <a:cxn ang="0">
                  <a:pos x="22" y="129"/>
                </a:cxn>
                <a:cxn ang="0">
                  <a:pos x="47" y="145"/>
                </a:cxn>
                <a:cxn ang="0">
                  <a:pos x="60" y="146"/>
                </a:cxn>
                <a:cxn ang="0">
                  <a:pos x="81" y="137"/>
                </a:cxn>
                <a:cxn ang="0">
                  <a:pos x="89" y="136"/>
                </a:cxn>
                <a:cxn ang="0">
                  <a:pos x="111" y="146"/>
                </a:cxn>
                <a:cxn ang="0">
                  <a:pos x="120" y="170"/>
                </a:cxn>
                <a:cxn ang="0">
                  <a:pos x="126" y="220"/>
                </a:cxn>
                <a:cxn ang="0">
                  <a:pos x="136" y="240"/>
                </a:cxn>
                <a:cxn ang="0">
                  <a:pos x="151" y="245"/>
                </a:cxn>
                <a:cxn ang="0">
                  <a:pos x="164" y="237"/>
                </a:cxn>
                <a:cxn ang="0">
                  <a:pos x="175" y="224"/>
                </a:cxn>
                <a:cxn ang="0">
                  <a:pos x="187" y="220"/>
                </a:cxn>
                <a:cxn ang="0">
                  <a:pos x="204" y="224"/>
                </a:cxn>
                <a:cxn ang="0">
                  <a:pos x="226" y="243"/>
                </a:cxn>
                <a:cxn ang="0">
                  <a:pos x="248" y="262"/>
                </a:cxn>
                <a:cxn ang="0">
                  <a:pos x="265" y="268"/>
                </a:cxn>
                <a:cxn ang="0">
                  <a:pos x="280" y="268"/>
                </a:cxn>
                <a:cxn ang="0">
                  <a:pos x="281" y="266"/>
                </a:cxn>
                <a:cxn ang="0">
                  <a:pos x="287" y="264"/>
                </a:cxn>
                <a:cxn ang="0">
                  <a:pos x="301" y="267"/>
                </a:cxn>
                <a:cxn ang="0">
                  <a:pos x="325" y="279"/>
                </a:cxn>
                <a:cxn ang="0">
                  <a:pos x="342" y="283"/>
                </a:cxn>
                <a:cxn ang="0">
                  <a:pos x="354" y="278"/>
                </a:cxn>
                <a:cxn ang="0">
                  <a:pos x="364" y="261"/>
                </a:cxn>
                <a:cxn ang="0">
                  <a:pos x="367" y="220"/>
                </a:cxn>
                <a:cxn ang="0">
                  <a:pos x="371" y="213"/>
                </a:cxn>
                <a:cxn ang="0">
                  <a:pos x="388" y="198"/>
                </a:cxn>
                <a:cxn ang="0">
                  <a:pos x="389" y="190"/>
                </a:cxn>
                <a:cxn ang="0">
                  <a:pos x="382" y="182"/>
                </a:cxn>
                <a:cxn ang="0">
                  <a:pos x="374" y="171"/>
                </a:cxn>
                <a:cxn ang="0">
                  <a:pos x="344" y="141"/>
                </a:cxn>
                <a:cxn ang="0">
                  <a:pos x="339" y="132"/>
                </a:cxn>
                <a:cxn ang="0">
                  <a:pos x="313" y="138"/>
                </a:cxn>
                <a:cxn ang="0">
                  <a:pos x="275" y="159"/>
                </a:cxn>
                <a:cxn ang="0">
                  <a:pos x="248" y="171"/>
                </a:cxn>
                <a:cxn ang="0">
                  <a:pos x="234" y="170"/>
                </a:cxn>
                <a:cxn ang="0">
                  <a:pos x="214" y="156"/>
                </a:cxn>
                <a:cxn ang="0">
                  <a:pos x="203" y="130"/>
                </a:cxn>
                <a:cxn ang="0">
                  <a:pos x="202" y="98"/>
                </a:cxn>
                <a:cxn ang="0">
                  <a:pos x="194" y="54"/>
                </a:cxn>
                <a:cxn ang="0">
                  <a:pos x="184" y="39"/>
                </a:cxn>
                <a:cxn ang="0">
                  <a:pos x="168" y="32"/>
                </a:cxn>
                <a:cxn ang="0">
                  <a:pos x="144" y="29"/>
                </a:cxn>
                <a:cxn ang="0">
                  <a:pos x="118" y="16"/>
                </a:cxn>
                <a:cxn ang="0">
                  <a:pos x="111" y="4"/>
                </a:cxn>
                <a:cxn ang="0">
                  <a:pos x="110" y="0"/>
                </a:cxn>
              </a:cxnLst>
              <a:rect l="0" t="0" r="r" b="b"/>
              <a:pathLst>
                <a:path w="389" h="283">
                  <a:moveTo>
                    <a:pt x="110" y="3"/>
                  </a:moveTo>
                  <a:lnTo>
                    <a:pt x="110" y="3"/>
                  </a:lnTo>
                  <a:lnTo>
                    <a:pt x="107" y="11"/>
                  </a:lnTo>
                  <a:lnTo>
                    <a:pt x="104" y="20"/>
                  </a:lnTo>
                  <a:lnTo>
                    <a:pt x="99" y="27"/>
                  </a:lnTo>
                  <a:lnTo>
                    <a:pt x="94" y="35"/>
                  </a:lnTo>
                  <a:lnTo>
                    <a:pt x="87" y="42"/>
                  </a:lnTo>
                  <a:lnTo>
                    <a:pt x="80" y="49"/>
                  </a:lnTo>
                  <a:lnTo>
                    <a:pt x="65" y="61"/>
                  </a:lnTo>
                  <a:lnTo>
                    <a:pt x="47" y="72"/>
                  </a:lnTo>
                  <a:lnTo>
                    <a:pt x="31" y="80"/>
                  </a:lnTo>
                  <a:lnTo>
                    <a:pt x="15" y="88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3" y="103"/>
                  </a:lnTo>
                  <a:lnTo>
                    <a:pt x="7" y="113"/>
                  </a:lnTo>
                  <a:lnTo>
                    <a:pt x="14" y="121"/>
                  </a:lnTo>
                  <a:lnTo>
                    <a:pt x="22" y="129"/>
                  </a:lnTo>
                  <a:lnTo>
                    <a:pt x="30" y="136"/>
                  </a:lnTo>
                  <a:lnTo>
                    <a:pt x="39" y="141"/>
                  </a:lnTo>
                  <a:lnTo>
                    <a:pt x="47" y="145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60" y="146"/>
                  </a:lnTo>
                  <a:lnTo>
                    <a:pt x="65" y="145"/>
                  </a:lnTo>
                  <a:lnTo>
                    <a:pt x="73" y="141"/>
                  </a:lnTo>
                  <a:lnTo>
                    <a:pt x="81" y="137"/>
                  </a:lnTo>
                  <a:lnTo>
                    <a:pt x="84" y="136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97" y="137"/>
                  </a:lnTo>
                  <a:lnTo>
                    <a:pt x="105" y="140"/>
                  </a:lnTo>
                  <a:lnTo>
                    <a:pt x="111" y="146"/>
                  </a:lnTo>
                  <a:lnTo>
                    <a:pt x="114" y="153"/>
                  </a:lnTo>
                  <a:lnTo>
                    <a:pt x="118" y="161"/>
                  </a:lnTo>
                  <a:lnTo>
                    <a:pt x="120" y="170"/>
                  </a:lnTo>
                  <a:lnTo>
                    <a:pt x="122" y="191"/>
                  </a:lnTo>
                  <a:lnTo>
                    <a:pt x="125" y="210"/>
                  </a:lnTo>
                  <a:lnTo>
                    <a:pt x="126" y="220"/>
                  </a:lnTo>
                  <a:lnTo>
                    <a:pt x="128" y="228"/>
                  </a:lnTo>
                  <a:lnTo>
                    <a:pt x="131" y="234"/>
                  </a:lnTo>
                  <a:lnTo>
                    <a:pt x="136" y="240"/>
                  </a:lnTo>
                  <a:lnTo>
                    <a:pt x="143" y="244"/>
                  </a:lnTo>
                  <a:lnTo>
                    <a:pt x="151" y="245"/>
                  </a:lnTo>
                  <a:lnTo>
                    <a:pt x="151" y="245"/>
                  </a:lnTo>
                  <a:lnTo>
                    <a:pt x="156" y="244"/>
                  </a:lnTo>
                  <a:lnTo>
                    <a:pt x="160" y="241"/>
                  </a:lnTo>
                  <a:lnTo>
                    <a:pt x="164" y="237"/>
                  </a:lnTo>
                  <a:lnTo>
                    <a:pt x="167" y="232"/>
                  </a:lnTo>
                  <a:lnTo>
                    <a:pt x="172" y="228"/>
                  </a:lnTo>
                  <a:lnTo>
                    <a:pt x="175" y="224"/>
                  </a:lnTo>
                  <a:lnTo>
                    <a:pt x="181" y="221"/>
                  </a:lnTo>
                  <a:lnTo>
                    <a:pt x="187" y="220"/>
                  </a:lnTo>
                  <a:lnTo>
                    <a:pt x="187" y="220"/>
                  </a:lnTo>
                  <a:lnTo>
                    <a:pt x="194" y="221"/>
                  </a:lnTo>
                  <a:lnTo>
                    <a:pt x="198" y="222"/>
                  </a:lnTo>
                  <a:lnTo>
                    <a:pt x="204" y="224"/>
                  </a:lnTo>
                  <a:lnTo>
                    <a:pt x="209" y="226"/>
                  </a:lnTo>
                  <a:lnTo>
                    <a:pt x="218" y="234"/>
                  </a:lnTo>
                  <a:lnTo>
                    <a:pt x="226" y="243"/>
                  </a:lnTo>
                  <a:lnTo>
                    <a:pt x="234" y="251"/>
                  </a:lnTo>
                  <a:lnTo>
                    <a:pt x="243" y="259"/>
                  </a:lnTo>
                  <a:lnTo>
                    <a:pt x="248" y="262"/>
                  </a:lnTo>
                  <a:lnTo>
                    <a:pt x="253" y="264"/>
                  </a:lnTo>
                  <a:lnTo>
                    <a:pt x="259" y="267"/>
                  </a:lnTo>
                  <a:lnTo>
                    <a:pt x="265" y="268"/>
                  </a:lnTo>
                  <a:lnTo>
                    <a:pt x="265" y="268"/>
                  </a:lnTo>
                  <a:lnTo>
                    <a:pt x="280" y="268"/>
                  </a:lnTo>
                  <a:lnTo>
                    <a:pt x="280" y="268"/>
                  </a:lnTo>
                  <a:lnTo>
                    <a:pt x="280" y="268"/>
                  </a:lnTo>
                  <a:lnTo>
                    <a:pt x="282" y="267"/>
                  </a:lnTo>
                  <a:lnTo>
                    <a:pt x="281" y="266"/>
                  </a:lnTo>
                  <a:lnTo>
                    <a:pt x="281" y="266"/>
                  </a:lnTo>
                  <a:lnTo>
                    <a:pt x="281" y="264"/>
                  </a:lnTo>
                  <a:lnTo>
                    <a:pt x="287" y="264"/>
                  </a:lnTo>
                  <a:lnTo>
                    <a:pt x="287" y="264"/>
                  </a:lnTo>
                  <a:lnTo>
                    <a:pt x="294" y="264"/>
                  </a:lnTo>
                  <a:lnTo>
                    <a:pt x="301" y="267"/>
                  </a:lnTo>
                  <a:lnTo>
                    <a:pt x="313" y="274"/>
                  </a:lnTo>
                  <a:lnTo>
                    <a:pt x="319" y="277"/>
                  </a:lnTo>
                  <a:lnTo>
                    <a:pt x="325" y="279"/>
                  </a:lnTo>
                  <a:lnTo>
                    <a:pt x="333" y="282"/>
                  </a:lnTo>
                  <a:lnTo>
                    <a:pt x="342" y="283"/>
                  </a:lnTo>
                  <a:lnTo>
                    <a:pt x="342" y="283"/>
                  </a:lnTo>
                  <a:lnTo>
                    <a:pt x="347" y="282"/>
                  </a:lnTo>
                  <a:lnTo>
                    <a:pt x="350" y="281"/>
                  </a:lnTo>
                  <a:lnTo>
                    <a:pt x="354" y="278"/>
                  </a:lnTo>
                  <a:lnTo>
                    <a:pt x="357" y="276"/>
                  </a:lnTo>
                  <a:lnTo>
                    <a:pt x="362" y="269"/>
                  </a:lnTo>
                  <a:lnTo>
                    <a:pt x="364" y="261"/>
                  </a:lnTo>
                  <a:lnTo>
                    <a:pt x="366" y="251"/>
                  </a:lnTo>
                  <a:lnTo>
                    <a:pt x="367" y="240"/>
                  </a:lnTo>
                  <a:lnTo>
                    <a:pt x="367" y="220"/>
                  </a:lnTo>
                  <a:lnTo>
                    <a:pt x="367" y="220"/>
                  </a:lnTo>
                  <a:lnTo>
                    <a:pt x="369" y="216"/>
                  </a:lnTo>
                  <a:lnTo>
                    <a:pt x="371" y="213"/>
                  </a:lnTo>
                  <a:lnTo>
                    <a:pt x="379" y="207"/>
                  </a:lnTo>
                  <a:lnTo>
                    <a:pt x="386" y="201"/>
                  </a:lnTo>
                  <a:lnTo>
                    <a:pt x="388" y="198"/>
                  </a:lnTo>
                  <a:lnTo>
                    <a:pt x="389" y="194"/>
                  </a:lnTo>
                  <a:lnTo>
                    <a:pt x="389" y="194"/>
                  </a:lnTo>
                  <a:lnTo>
                    <a:pt x="389" y="190"/>
                  </a:lnTo>
                  <a:lnTo>
                    <a:pt x="387" y="186"/>
                  </a:lnTo>
                  <a:lnTo>
                    <a:pt x="385" y="184"/>
                  </a:lnTo>
                  <a:lnTo>
                    <a:pt x="382" y="182"/>
                  </a:lnTo>
                  <a:lnTo>
                    <a:pt x="377" y="178"/>
                  </a:lnTo>
                  <a:lnTo>
                    <a:pt x="375" y="176"/>
                  </a:lnTo>
                  <a:lnTo>
                    <a:pt x="374" y="171"/>
                  </a:lnTo>
                  <a:lnTo>
                    <a:pt x="374" y="171"/>
                  </a:lnTo>
                  <a:lnTo>
                    <a:pt x="357" y="154"/>
                  </a:lnTo>
                  <a:lnTo>
                    <a:pt x="344" y="141"/>
                  </a:lnTo>
                  <a:lnTo>
                    <a:pt x="340" y="136"/>
                  </a:lnTo>
                  <a:lnTo>
                    <a:pt x="339" y="132"/>
                  </a:lnTo>
                  <a:lnTo>
                    <a:pt x="339" y="132"/>
                  </a:lnTo>
                  <a:lnTo>
                    <a:pt x="332" y="132"/>
                  </a:lnTo>
                  <a:lnTo>
                    <a:pt x="326" y="133"/>
                  </a:lnTo>
                  <a:lnTo>
                    <a:pt x="313" y="138"/>
                  </a:lnTo>
                  <a:lnTo>
                    <a:pt x="299" y="145"/>
                  </a:lnTo>
                  <a:lnTo>
                    <a:pt x="288" y="152"/>
                  </a:lnTo>
                  <a:lnTo>
                    <a:pt x="275" y="159"/>
                  </a:lnTo>
                  <a:lnTo>
                    <a:pt x="264" y="165"/>
                  </a:lnTo>
                  <a:lnTo>
                    <a:pt x="252" y="170"/>
                  </a:lnTo>
                  <a:lnTo>
                    <a:pt x="248" y="171"/>
                  </a:lnTo>
                  <a:lnTo>
                    <a:pt x="242" y="171"/>
                  </a:lnTo>
                  <a:lnTo>
                    <a:pt x="242" y="171"/>
                  </a:lnTo>
                  <a:lnTo>
                    <a:pt x="234" y="170"/>
                  </a:lnTo>
                  <a:lnTo>
                    <a:pt x="227" y="168"/>
                  </a:lnTo>
                  <a:lnTo>
                    <a:pt x="220" y="162"/>
                  </a:lnTo>
                  <a:lnTo>
                    <a:pt x="214" y="156"/>
                  </a:lnTo>
                  <a:lnTo>
                    <a:pt x="209" y="148"/>
                  </a:lnTo>
                  <a:lnTo>
                    <a:pt x="205" y="139"/>
                  </a:lnTo>
                  <a:lnTo>
                    <a:pt x="203" y="130"/>
                  </a:lnTo>
                  <a:lnTo>
                    <a:pt x="202" y="121"/>
                  </a:lnTo>
                  <a:lnTo>
                    <a:pt x="202" y="121"/>
                  </a:lnTo>
                  <a:lnTo>
                    <a:pt x="202" y="98"/>
                  </a:lnTo>
                  <a:lnTo>
                    <a:pt x="201" y="83"/>
                  </a:lnTo>
                  <a:lnTo>
                    <a:pt x="197" y="68"/>
                  </a:lnTo>
                  <a:lnTo>
                    <a:pt x="194" y="54"/>
                  </a:lnTo>
                  <a:lnTo>
                    <a:pt x="191" y="48"/>
                  </a:lnTo>
                  <a:lnTo>
                    <a:pt x="188" y="43"/>
                  </a:lnTo>
                  <a:lnTo>
                    <a:pt x="184" y="39"/>
                  </a:lnTo>
                  <a:lnTo>
                    <a:pt x="180" y="35"/>
                  </a:lnTo>
                  <a:lnTo>
                    <a:pt x="175" y="33"/>
                  </a:lnTo>
                  <a:lnTo>
                    <a:pt x="168" y="32"/>
                  </a:lnTo>
                  <a:lnTo>
                    <a:pt x="168" y="32"/>
                  </a:lnTo>
                  <a:lnTo>
                    <a:pt x="153" y="31"/>
                  </a:lnTo>
                  <a:lnTo>
                    <a:pt x="144" y="29"/>
                  </a:lnTo>
                  <a:lnTo>
                    <a:pt x="134" y="25"/>
                  </a:lnTo>
                  <a:lnTo>
                    <a:pt x="125" y="22"/>
                  </a:lnTo>
                  <a:lnTo>
                    <a:pt x="118" y="16"/>
                  </a:lnTo>
                  <a:lnTo>
                    <a:pt x="114" y="12"/>
                  </a:lnTo>
                  <a:lnTo>
                    <a:pt x="112" y="8"/>
                  </a:lnTo>
                  <a:lnTo>
                    <a:pt x="111" y="4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10" y="3"/>
                  </a:lnTo>
                  <a:lnTo>
                    <a:pt x="110" y="3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1" name="Freeform 110">
              <a:extLst>
                <a:ext uri="{FF2B5EF4-FFF2-40B4-BE49-F238E27FC236}">
                  <a16:creationId xmlns:a16="http://schemas.microsoft.com/office/drawing/2014/main" id="{EC077FEB-2358-4E73-DCE1-DB1DC5B4A61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32922" y="5153401"/>
              <a:ext cx="1139064" cy="1097602"/>
            </a:xfrm>
            <a:custGeom>
              <a:avLst/>
              <a:gdLst/>
              <a:ahLst/>
              <a:cxnLst>
                <a:cxn ang="0">
                  <a:pos x="1333" y="253"/>
                </a:cxn>
                <a:cxn ang="0">
                  <a:pos x="1249" y="99"/>
                </a:cxn>
                <a:cxn ang="0">
                  <a:pos x="1249" y="44"/>
                </a:cxn>
                <a:cxn ang="0">
                  <a:pos x="1216" y="22"/>
                </a:cxn>
                <a:cxn ang="0">
                  <a:pos x="1142" y="128"/>
                </a:cxn>
                <a:cxn ang="0">
                  <a:pos x="1113" y="165"/>
                </a:cxn>
                <a:cxn ang="0">
                  <a:pos x="1065" y="159"/>
                </a:cxn>
                <a:cxn ang="0">
                  <a:pos x="1014" y="138"/>
                </a:cxn>
                <a:cxn ang="0">
                  <a:pos x="954" y="157"/>
                </a:cxn>
                <a:cxn ang="0">
                  <a:pos x="908" y="156"/>
                </a:cxn>
                <a:cxn ang="0">
                  <a:pos x="841" y="193"/>
                </a:cxn>
                <a:cxn ang="0">
                  <a:pos x="803" y="228"/>
                </a:cxn>
                <a:cxn ang="0">
                  <a:pos x="736" y="275"/>
                </a:cxn>
                <a:cxn ang="0">
                  <a:pos x="731" y="325"/>
                </a:cxn>
                <a:cxn ang="0">
                  <a:pos x="766" y="384"/>
                </a:cxn>
                <a:cxn ang="0">
                  <a:pos x="762" y="473"/>
                </a:cxn>
                <a:cxn ang="0">
                  <a:pos x="804" y="531"/>
                </a:cxn>
                <a:cxn ang="0">
                  <a:pos x="799" y="443"/>
                </a:cxn>
                <a:cxn ang="0">
                  <a:pos x="828" y="382"/>
                </a:cxn>
                <a:cxn ang="0">
                  <a:pos x="864" y="543"/>
                </a:cxn>
                <a:cxn ang="0">
                  <a:pos x="891" y="634"/>
                </a:cxn>
                <a:cxn ang="0">
                  <a:pos x="854" y="684"/>
                </a:cxn>
                <a:cxn ang="0">
                  <a:pos x="858" y="716"/>
                </a:cxn>
                <a:cxn ang="0">
                  <a:pos x="872" y="749"/>
                </a:cxn>
                <a:cxn ang="0">
                  <a:pos x="816" y="846"/>
                </a:cxn>
                <a:cxn ang="0">
                  <a:pos x="740" y="903"/>
                </a:cxn>
                <a:cxn ang="0">
                  <a:pos x="689" y="955"/>
                </a:cxn>
                <a:cxn ang="0">
                  <a:pos x="668" y="1059"/>
                </a:cxn>
                <a:cxn ang="0">
                  <a:pos x="553" y="1120"/>
                </a:cxn>
                <a:cxn ang="0">
                  <a:pos x="509" y="1180"/>
                </a:cxn>
                <a:cxn ang="0">
                  <a:pos x="492" y="1160"/>
                </a:cxn>
                <a:cxn ang="0">
                  <a:pos x="445" y="1142"/>
                </a:cxn>
                <a:cxn ang="0">
                  <a:pos x="399" y="1085"/>
                </a:cxn>
                <a:cxn ang="0">
                  <a:pos x="332" y="1045"/>
                </a:cxn>
                <a:cxn ang="0">
                  <a:pos x="269" y="1025"/>
                </a:cxn>
                <a:cxn ang="0">
                  <a:pos x="155" y="976"/>
                </a:cxn>
                <a:cxn ang="0">
                  <a:pos x="122" y="912"/>
                </a:cxn>
                <a:cxn ang="0">
                  <a:pos x="64" y="961"/>
                </a:cxn>
                <a:cxn ang="0">
                  <a:pos x="9" y="1009"/>
                </a:cxn>
                <a:cxn ang="0">
                  <a:pos x="0" y="1058"/>
                </a:cxn>
                <a:cxn ang="0">
                  <a:pos x="36" y="1119"/>
                </a:cxn>
                <a:cxn ang="0">
                  <a:pos x="354" y="1197"/>
                </a:cxn>
                <a:cxn ang="0">
                  <a:pos x="429" y="1317"/>
                </a:cxn>
                <a:cxn ang="0">
                  <a:pos x="532" y="1320"/>
                </a:cxn>
                <a:cxn ang="0">
                  <a:pos x="693" y="1244"/>
                </a:cxn>
                <a:cxn ang="0">
                  <a:pos x="829" y="1268"/>
                </a:cxn>
                <a:cxn ang="0">
                  <a:pos x="889" y="1266"/>
                </a:cxn>
                <a:cxn ang="0">
                  <a:pos x="941" y="1197"/>
                </a:cxn>
                <a:cxn ang="0">
                  <a:pos x="903" y="1157"/>
                </a:cxn>
                <a:cxn ang="0">
                  <a:pos x="916" y="1096"/>
                </a:cxn>
                <a:cxn ang="0">
                  <a:pos x="904" y="1046"/>
                </a:cxn>
                <a:cxn ang="0">
                  <a:pos x="979" y="1023"/>
                </a:cxn>
                <a:cxn ang="0">
                  <a:pos x="1033" y="981"/>
                </a:cxn>
                <a:cxn ang="0">
                  <a:pos x="1105" y="964"/>
                </a:cxn>
                <a:cxn ang="0">
                  <a:pos x="1149" y="893"/>
                </a:cxn>
                <a:cxn ang="0">
                  <a:pos x="1216" y="811"/>
                </a:cxn>
                <a:cxn ang="0">
                  <a:pos x="1325" y="715"/>
                </a:cxn>
                <a:cxn ang="0">
                  <a:pos x="1312" y="638"/>
                </a:cxn>
                <a:cxn ang="0">
                  <a:pos x="1267" y="579"/>
                </a:cxn>
                <a:cxn ang="0">
                  <a:pos x="1319" y="520"/>
                </a:cxn>
                <a:cxn ang="0">
                  <a:pos x="1400" y="386"/>
                </a:cxn>
                <a:cxn ang="0">
                  <a:pos x="1452" y="324"/>
                </a:cxn>
              </a:cxnLst>
              <a:rect l="0" t="0" r="r" b="b"/>
              <a:pathLst>
                <a:path w="1452" h="1328">
                  <a:moveTo>
                    <a:pt x="1407" y="272"/>
                  </a:moveTo>
                  <a:lnTo>
                    <a:pt x="1407" y="272"/>
                  </a:lnTo>
                  <a:lnTo>
                    <a:pt x="1397" y="265"/>
                  </a:lnTo>
                  <a:lnTo>
                    <a:pt x="1389" y="261"/>
                  </a:lnTo>
                  <a:lnTo>
                    <a:pt x="1381" y="259"/>
                  </a:lnTo>
                  <a:lnTo>
                    <a:pt x="1373" y="258"/>
                  </a:lnTo>
                  <a:lnTo>
                    <a:pt x="1355" y="258"/>
                  </a:lnTo>
                  <a:lnTo>
                    <a:pt x="1345" y="257"/>
                  </a:lnTo>
                  <a:lnTo>
                    <a:pt x="1333" y="253"/>
                  </a:lnTo>
                  <a:lnTo>
                    <a:pt x="1333" y="253"/>
                  </a:lnTo>
                  <a:lnTo>
                    <a:pt x="1320" y="225"/>
                  </a:lnTo>
                  <a:lnTo>
                    <a:pt x="1310" y="202"/>
                  </a:lnTo>
                  <a:lnTo>
                    <a:pt x="1304" y="187"/>
                  </a:lnTo>
                  <a:lnTo>
                    <a:pt x="1304" y="187"/>
                  </a:lnTo>
                  <a:lnTo>
                    <a:pt x="1295" y="166"/>
                  </a:lnTo>
                  <a:lnTo>
                    <a:pt x="1285" y="149"/>
                  </a:lnTo>
                  <a:lnTo>
                    <a:pt x="1261" y="109"/>
                  </a:lnTo>
                  <a:lnTo>
                    <a:pt x="1261" y="109"/>
                  </a:lnTo>
                  <a:lnTo>
                    <a:pt x="1255" y="105"/>
                  </a:lnTo>
                  <a:lnTo>
                    <a:pt x="1249" y="99"/>
                  </a:lnTo>
                  <a:lnTo>
                    <a:pt x="1246" y="96"/>
                  </a:lnTo>
                  <a:lnTo>
                    <a:pt x="1243" y="91"/>
                  </a:lnTo>
                  <a:lnTo>
                    <a:pt x="1242" y="86"/>
                  </a:lnTo>
                  <a:lnTo>
                    <a:pt x="1241" y="81"/>
                  </a:lnTo>
                  <a:lnTo>
                    <a:pt x="1241" y="81"/>
                  </a:lnTo>
                  <a:lnTo>
                    <a:pt x="1241" y="68"/>
                  </a:lnTo>
                  <a:lnTo>
                    <a:pt x="1242" y="61"/>
                  </a:lnTo>
                  <a:lnTo>
                    <a:pt x="1243" y="54"/>
                  </a:lnTo>
                  <a:lnTo>
                    <a:pt x="1246" y="48"/>
                  </a:lnTo>
                  <a:lnTo>
                    <a:pt x="1249" y="44"/>
                  </a:lnTo>
                  <a:lnTo>
                    <a:pt x="1254" y="40"/>
                  </a:lnTo>
                  <a:lnTo>
                    <a:pt x="1261" y="39"/>
                  </a:lnTo>
                  <a:lnTo>
                    <a:pt x="1267" y="17"/>
                  </a:lnTo>
                  <a:lnTo>
                    <a:pt x="1267" y="0"/>
                  </a:lnTo>
                  <a:lnTo>
                    <a:pt x="1267" y="0"/>
                  </a:lnTo>
                  <a:lnTo>
                    <a:pt x="1254" y="0"/>
                  </a:lnTo>
                  <a:lnTo>
                    <a:pt x="1242" y="2"/>
                  </a:lnTo>
                  <a:lnTo>
                    <a:pt x="1232" y="7"/>
                  </a:lnTo>
                  <a:lnTo>
                    <a:pt x="1224" y="14"/>
                  </a:lnTo>
                  <a:lnTo>
                    <a:pt x="1216" y="22"/>
                  </a:lnTo>
                  <a:lnTo>
                    <a:pt x="1209" y="31"/>
                  </a:lnTo>
                  <a:lnTo>
                    <a:pt x="1203" y="42"/>
                  </a:lnTo>
                  <a:lnTo>
                    <a:pt x="1198" y="53"/>
                  </a:lnTo>
                  <a:lnTo>
                    <a:pt x="1187" y="76"/>
                  </a:lnTo>
                  <a:lnTo>
                    <a:pt x="1182" y="86"/>
                  </a:lnTo>
                  <a:lnTo>
                    <a:pt x="1175" y="98"/>
                  </a:lnTo>
                  <a:lnTo>
                    <a:pt x="1170" y="107"/>
                  </a:lnTo>
                  <a:lnTo>
                    <a:pt x="1162" y="115"/>
                  </a:lnTo>
                  <a:lnTo>
                    <a:pt x="1152" y="122"/>
                  </a:lnTo>
                  <a:lnTo>
                    <a:pt x="1142" y="128"/>
                  </a:lnTo>
                  <a:lnTo>
                    <a:pt x="1142" y="128"/>
                  </a:lnTo>
                  <a:lnTo>
                    <a:pt x="1140" y="130"/>
                  </a:lnTo>
                  <a:lnTo>
                    <a:pt x="1139" y="135"/>
                  </a:lnTo>
                  <a:lnTo>
                    <a:pt x="1134" y="147"/>
                  </a:lnTo>
                  <a:lnTo>
                    <a:pt x="1132" y="154"/>
                  </a:lnTo>
                  <a:lnTo>
                    <a:pt x="1127" y="160"/>
                  </a:lnTo>
                  <a:lnTo>
                    <a:pt x="1125" y="161"/>
                  </a:lnTo>
                  <a:lnTo>
                    <a:pt x="1121" y="164"/>
                  </a:lnTo>
                  <a:lnTo>
                    <a:pt x="1118" y="165"/>
                  </a:lnTo>
                  <a:lnTo>
                    <a:pt x="1113" y="165"/>
                  </a:lnTo>
                  <a:lnTo>
                    <a:pt x="1113" y="165"/>
                  </a:lnTo>
                  <a:lnTo>
                    <a:pt x="1109" y="165"/>
                  </a:lnTo>
                  <a:lnTo>
                    <a:pt x="1104" y="164"/>
                  </a:lnTo>
                  <a:lnTo>
                    <a:pt x="1095" y="159"/>
                  </a:lnTo>
                  <a:lnTo>
                    <a:pt x="1088" y="156"/>
                  </a:lnTo>
                  <a:lnTo>
                    <a:pt x="1083" y="153"/>
                  </a:lnTo>
                  <a:lnTo>
                    <a:pt x="1083" y="153"/>
                  </a:lnTo>
                  <a:lnTo>
                    <a:pt x="1079" y="154"/>
                  </a:lnTo>
                  <a:lnTo>
                    <a:pt x="1074" y="156"/>
                  </a:lnTo>
                  <a:lnTo>
                    <a:pt x="1065" y="159"/>
                  </a:lnTo>
                  <a:lnTo>
                    <a:pt x="1057" y="164"/>
                  </a:lnTo>
                  <a:lnTo>
                    <a:pt x="1052" y="165"/>
                  </a:lnTo>
                  <a:lnTo>
                    <a:pt x="1046" y="165"/>
                  </a:lnTo>
                  <a:lnTo>
                    <a:pt x="1046" y="165"/>
                  </a:lnTo>
                  <a:lnTo>
                    <a:pt x="1038" y="164"/>
                  </a:lnTo>
                  <a:lnTo>
                    <a:pt x="1032" y="161"/>
                  </a:lnTo>
                  <a:lnTo>
                    <a:pt x="1027" y="158"/>
                  </a:lnTo>
                  <a:lnTo>
                    <a:pt x="1023" y="153"/>
                  </a:lnTo>
                  <a:lnTo>
                    <a:pt x="1017" y="143"/>
                  </a:lnTo>
                  <a:lnTo>
                    <a:pt x="1014" y="138"/>
                  </a:lnTo>
                  <a:lnTo>
                    <a:pt x="1010" y="136"/>
                  </a:lnTo>
                  <a:lnTo>
                    <a:pt x="1010" y="136"/>
                  </a:lnTo>
                  <a:lnTo>
                    <a:pt x="1005" y="141"/>
                  </a:lnTo>
                  <a:lnTo>
                    <a:pt x="999" y="145"/>
                  </a:lnTo>
                  <a:lnTo>
                    <a:pt x="994" y="149"/>
                  </a:lnTo>
                  <a:lnTo>
                    <a:pt x="987" y="152"/>
                  </a:lnTo>
                  <a:lnTo>
                    <a:pt x="979" y="154"/>
                  </a:lnTo>
                  <a:lnTo>
                    <a:pt x="972" y="156"/>
                  </a:lnTo>
                  <a:lnTo>
                    <a:pt x="954" y="157"/>
                  </a:lnTo>
                  <a:lnTo>
                    <a:pt x="954" y="157"/>
                  </a:lnTo>
                  <a:lnTo>
                    <a:pt x="950" y="157"/>
                  </a:lnTo>
                  <a:lnTo>
                    <a:pt x="945" y="154"/>
                  </a:lnTo>
                  <a:lnTo>
                    <a:pt x="934" y="146"/>
                  </a:lnTo>
                  <a:lnTo>
                    <a:pt x="925" y="139"/>
                  </a:lnTo>
                  <a:lnTo>
                    <a:pt x="919" y="136"/>
                  </a:lnTo>
                  <a:lnTo>
                    <a:pt x="919" y="136"/>
                  </a:lnTo>
                  <a:lnTo>
                    <a:pt x="915" y="137"/>
                  </a:lnTo>
                  <a:lnTo>
                    <a:pt x="914" y="139"/>
                  </a:lnTo>
                  <a:lnTo>
                    <a:pt x="911" y="146"/>
                  </a:lnTo>
                  <a:lnTo>
                    <a:pt x="908" y="156"/>
                  </a:lnTo>
                  <a:lnTo>
                    <a:pt x="907" y="165"/>
                  </a:lnTo>
                  <a:lnTo>
                    <a:pt x="905" y="181"/>
                  </a:lnTo>
                  <a:lnTo>
                    <a:pt x="905" y="188"/>
                  </a:lnTo>
                  <a:lnTo>
                    <a:pt x="904" y="191"/>
                  </a:lnTo>
                  <a:lnTo>
                    <a:pt x="904" y="191"/>
                  </a:lnTo>
                  <a:lnTo>
                    <a:pt x="891" y="193"/>
                  </a:lnTo>
                  <a:lnTo>
                    <a:pt x="877" y="195"/>
                  </a:lnTo>
                  <a:lnTo>
                    <a:pt x="865" y="195"/>
                  </a:lnTo>
                  <a:lnTo>
                    <a:pt x="852" y="193"/>
                  </a:lnTo>
                  <a:lnTo>
                    <a:pt x="841" y="193"/>
                  </a:lnTo>
                  <a:lnTo>
                    <a:pt x="831" y="193"/>
                  </a:lnTo>
                  <a:lnTo>
                    <a:pt x="822" y="195"/>
                  </a:lnTo>
                  <a:lnTo>
                    <a:pt x="819" y="196"/>
                  </a:lnTo>
                  <a:lnTo>
                    <a:pt x="815" y="198"/>
                  </a:lnTo>
                  <a:lnTo>
                    <a:pt x="815" y="198"/>
                  </a:lnTo>
                  <a:lnTo>
                    <a:pt x="808" y="204"/>
                  </a:lnTo>
                  <a:lnTo>
                    <a:pt x="805" y="210"/>
                  </a:lnTo>
                  <a:lnTo>
                    <a:pt x="804" y="215"/>
                  </a:lnTo>
                  <a:lnTo>
                    <a:pt x="804" y="221"/>
                  </a:lnTo>
                  <a:lnTo>
                    <a:pt x="803" y="228"/>
                  </a:lnTo>
                  <a:lnTo>
                    <a:pt x="803" y="234"/>
                  </a:lnTo>
                  <a:lnTo>
                    <a:pt x="800" y="240"/>
                  </a:lnTo>
                  <a:lnTo>
                    <a:pt x="797" y="245"/>
                  </a:lnTo>
                  <a:lnTo>
                    <a:pt x="797" y="245"/>
                  </a:lnTo>
                  <a:lnTo>
                    <a:pt x="792" y="249"/>
                  </a:lnTo>
                  <a:lnTo>
                    <a:pt x="788" y="252"/>
                  </a:lnTo>
                  <a:lnTo>
                    <a:pt x="776" y="258"/>
                  </a:lnTo>
                  <a:lnTo>
                    <a:pt x="752" y="267"/>
                  </a:lnTo>
                  <a:lnTo>
                    <a:pt x="742" y="272"/>
                  </a:lnTo>
                  <a:lnTo>
                    <a:pt x="736" y="275"/>
                  </a:lnTo>
                  <a:lnTo>
                    <a:pt x="732" y="280"/>
                  </a:lnTo>
                  <a:lnTo>
                    <a:pt x="729" y="284"/>
                  </a:lnTo>
                  <a:lnTo>
                    <a:pt x="725" y="290"/>
                  </a:lnTo>
                  <a:lnTo>
                    <a:pt x="724" y="297"/>
                  </a:lnTo>
                  <a:lnTo>
                    <a:pt x="724" y="304"/>
                  </a:lnTo>
                  <a:lnTo>
                    <a:pt x="724" y="304"/>
                  </a:lnTo>
                  <a:lnTo>
                    <a:pt x="724" y="310"/>
                  </a:lnTo>
                  <a:lnTo>
                    <a:pt x="725" y="314"/>
                  </a:lnTo>
                  <a:lnTo>
                    <a:pt x="728" y="320"/>
                  </a:lnTo>
                  <a:lnTo>
                    <a:pt x="731" y="325"/>
                  </a:lnTo>
                  <a:lnTo>
                    <a:pt x="739" y="333"/>
                  </a:lnTo>
                  <a:lnTo>
                    <a:pt x="750" y="341"/>
                  </a:lnTo>
                  <a:lnTo>
                    <a:pt x="760" y="348"/>
                  </a:lnTo>
                  <a:lnTo>
                    <a:pt x="770" y="353"/>
                  </a:lnTo>
                  <a:lnTo>
                    <a:pt x="780" y="358"/>
                  </a:lnTo>
                  <a:lnTo>
                    <a:pt x="786" y="363"/>
                  </a:lnTo>
                  <a:lnTo>
                    <a:pt x="786" y="363"/>
                  </a:lnTo>
                  <a:lnTo>
                    <a:pt x="778" y="370"/>
                  </a:lnTo>
                  <a:lnTo>
                    <a:pt x="771" y="376"/>
                  </a:lnTo>
                  <a:lnTo>
                    <a:pt x="766" y="384"/>
                  </a:lnTo>
                  <a:lnTo>
                    <a:pt x="761" y="393"/>
                  </a:lnTo>
                  <a:lnTo>
                    <a:pt x="758" y="401"/>
                  </a:lnTo>
                  <a:lnTo>
                    <a:pt x="754" y="411"/>
                  </a:lnTo>
                  <a:lnTo>
                    <a:pt x="753" y="421"/>
                  </a:lnTo>
                  <a:lnTo>
                    <a:pt x="752" y="433"/>
                  </a:lnTo>
                  <a:lnTo>
                    <a:pt x="752" y="433"/>
                  </a:lnTo>
                  <a:lnTo>
                    <a:pt x="753" y="443"/>
                  </a:lnTo>
                  <a:lnTo>
                    <a:pt x="755" y="454"/>
                  </a:lnTo>
                  <a:lnTo>
                    <a:pt x="758" y="464"/>
                  </a:lnTo>
                  <a:lnTo>
                    <a:pt x="762" y="473"/>
                  </a:lnTo>
                  <a:lnTo>
                    <a:pt x="767" y="481"/>
                  </a:lnTo>
                  <a:lnTo>
                    <a:pt x="773" y="489"/>
                  </a:lnTo>
                  <a:lnTo>
                    <a:pt x="780" y="495"/>
                  </a:lnTo>
                  <a:lnTo>
                    <a:pt x="786" y="498"/>
                  </a:lnTo>
                  <a:lnTo>
                    <a:pt x="786" y="498"/>
                  </a:lnTo>
                  <a:lnTo>
                    <a:pt x="791" y="512"/>
                  </a:lnTo>
                  <a:lnTo>
                    <a:pt x="793" y="526"/>
                  </a:lnTo>
                  <a:lnTo>
                    <a:pt x="798" y="551"/>
                  </a:lnTo>
                  <a:lnTo>
                    <a:pt x="798" y="551"/>
                  </a:lnTo>
                  <a:lnTo>
                    <a:pt x="804" y="531"/>
                  </a:lnTo>
                  <a:lnTo>
                    <a:pt x="809" y="510"/>
                  </a:lnTo>
                  <a:lnTo>
                    <a:pt x="814" y="492"/>
                  </a:lnTo>
                  <a:lnTo>
                    <a:pt x="815" y="481"/>
                  </a:lnTo>
                  <a:lnTo>
                    <a:pt x="815" y="481"/>
                  </a:lnTo>
                  <a:lnTo>
                    <a:pt x="815" y="473"/>
                  </a:lnTo>
                  <a:lnTo>
                    <a:pt x="813" y="466"/>
                  </a:lnTo>
                  <a:lnTo>
                    <a:pt x="809" y="460"/>
                  </a:lnTo>
                  <a:lnTo>
                    <a:pt x="806" y="455"/>
                  </a:lnTo>
                  <a:lnTo>
                    <a:pt x="803" y="449"/>
                  </a:lnTo>
                  <a:lnTo>
                    <a:pt x="799" y="443"/>
                  </a:lnTo>
                  <a:lnTo>
                    <a:pt x="798" y="437"/>
                  </a:lnTo>
                  <a:lnTo>
                    <a:pt x="797" y="429"/>
                  </a:lnTo>
                  <a:lnTo>
                    <a:pt x="797" y="429"/>
                  </a:lnTo>
                  <a:lnTo>
                    <a:pt x="797" y="421"/>
                  </a:lnTo>
                  <a:lnTo>
                    <a:pt x="799" y="412"/>
                  </a:lnTo>
                  <a:lnTo>
                    <a:pt x="803" y="404"/>
                  </a:lnTo>
                  <a:lnTo>
                    <a:pt x="807" y="397"/>
                  </a:lnTo>
                  <a:lnTo>
                    <a:pt x="813" y="390"/>
                  </a:lnTo>
                  <a:lnTo>
                    <a:pt x="820" y="386"/>
                  </a:lnTo>
                  <a:lnTo>
                    <a:pt x="828" y="382"/>
                  </a:lnTo>
                  <a:lnTo>
                    <a:pt x="837" y="381"/>
                  </a:lnTo>
                  <a:lnTo>
                    <a:pt x="837" y="381"/>
                  </a:lnTo>
                  <a:lnTo>
                    <a:pt x="841" y="382"/>
                  </a:lnTo>
                  <a:lnTo>
                    <a:pt x="843" y="384"/>
                  </a:lnTo>
                  <a:lnTo>
                    <a:pt x="850" y="395"/>
                  </a:lnTo>
                  <a:lnTo>
                    <a:pt x="855" y="409"/>
                  </a:lnTo>
                  <a:lnTo>
                    <a:pt x="861" y="425"/>
                  </a:lnTo>
                  <a:lnTo>
                    <a:pt x="870" y="456"/>
                  </a:lnTo>
                  <a:lnTo>
                    <a:pt x="874" y="473"/>
                  </a:lnTo>
                  <a:lnTo>
                    <a:pt x="864" y="543"/>
                  </a:lnTo>
                  <a:lnTo>
                    <a:pt x="864" y="543"/>
                  </a:lnTo>
                  <a:lnTo>
                    <a:pt x="865" y="543"/>
                  </a:lnTo>
                  <a:lnTo>
                    <a:pt x="866" y="546"/>
                  </a:lnTo>
                  <a:lnTo>
                    <a:pt x="870" y="554"/>
                  </a:lnTo>
                  <a:lnTo>
                    <a:pt x="881" y="578"/>
                  </a:lnTo>
                  <a:lnTo>
                    <a:pt x="889" y="604"/>
                  </a:lnTo>
                  <a:lnTo>
                    <a:pt x="891" y="613"/>
                  </a:lnTo>
                  <a:lnTo>
                    <a:pt x="892" y="620"/>
                  </a:lnTo>
                  <a:lnTo>
                    <a:pt x="892" y="620"/>
                  </a:lnTo>
                  <a:lnTo>
                    <a:pt x="891" y="634"/>
                  </a:lnTo>
                  <a:lnTo>
                    <a:pt x="889" y="647"/>
                  </a:lnTo>
                  <a:lnTo>
                    <a:pt x="885" y="658"/>
                  </a:lnTo>
                  <a:lnTo>
                    <a:pt x="882" y="666"/>
                  </a:lnTo>
                  <a:lnTo>
                    <a:pt x="876" y="673"/>
                  </a:lnTo>
                  <a:lnTo>
                    <a:pt x="870" y="679"/>
                  </a:lnTo>
                  <a:lnTo>
                    <a:pt x="865" y="681"/>
                  </a:lnTo>
                  <a:lnTo>
                    <a:pt x="860" y="683"/>
                  </a:lnTo>
                  <a:lnTo>
                    <a:pt x="860" y="683"/>
                  </a:lnTo>
                  <a:lnTo>
                    <a:pt x="857" y="684"/>
                  </a:lnTo>
                  <a:lnTo>
                    <a:pt x="854" y="684"/>
                  </a:lnTo>
                  <a:lnTo>
                    <a:pt x="851" y="686"/>
                  </a:lnTo>
                  <a:lnTo>
                    <a:pt x="850" y="686"/>
                  </a:lnTo>
                  <a:lnTo>
                    <a:pt x="849" y="686"/>
                  </a:lnTo>
                  <a:lnTo>
                    <a:pt x="841" y="683"/>
                  </a:lnTo>
                  <a:lnTo>
                    <a:pt x="841" y="683"/>
                  </a:lnTo>
                  <a:lnTo>
                    <a:pt x="841" y="719"/>
                  </a:lnTo>
                  <a:lnTo>
                    <a:pt x="841" y="719"/>
                  </a:lnTo>
                  <a:lnTo>
                    <a:pt x="845" y="718"/>
                  </a:lnTo>
                  <a:lnTo>
                    <a:pt x="851" y="717"/>
                  </a:lnTo>
                  <a:lnTo>
                    <a:pt x="858" y="716"/>
                  </a:lnTo>
                  <a:lnTo>
                    <a:pt x="864" y="715"/>
                  </a:lnTo>
                  <a:lnTo>
                    <a:pt x="869" y="716"/>
                  </a:lnTo>
                  <a:lnTo>
                    <a:pt x="874" y="718"/>
                  </a:lnTo>
                  <a:lnTo>
                    <a:pt x="875" y="719"/>
                  </a:lnTo>
                  <a:lnTo>
                    <a:pt x="876" y="723"/>
                  </a:lnTo>
                  <a:lnTo>
                    <a:pt x="877" y="731"/>
                  </a:lnTo>
                  <a:lnTo>
                    <a:pt x="877" y="731"/>
                  </a:lnTo>
                  <a:lnTo>
                    <a:pt x="877" y="734"/>
                  </a:lnTo>
                  <a:lnTo>
                    <a:pt x="876" y="739"/>
                  </a:lnTo>
                  <a:lnTo>
                    <a:pt x="872" y="749"/>
                  </a:lnTo>
                  <a:lnTo>
                    <a:pt x="866" y="760"/>
                  </a:lnTo>
                  <a:lnTo>
                    <a:pt x="858" y="770"/>
                  </a:lnTo>
                  <a:lnTo>
                    <a:pt x="841" y="790"/>
                  </a:lnTo>
                  <a:lnTo>
                    <a:pt x="826" y="805"/>
                  </a:lnTo>
                  <a:lnTo>
                    <a:pt x="826" y="805"/>
                  </a:lnTo>
                  <a:lnTo>
                    <a:pt x="823" y="810"/>
                  </a:lnTo>
                  <a:lnTo>
                    <a:pt x="821" y="816"/>
                  </a:lnTo>
                  <a:lnTo>
                    <a:pt x="820" y="831"/>
                  </a:lnTo>
                  <a:lnTo>
                    <a:pt x="819" y="839"/>
                  </a:lnTo>
                  <a:lnTo>
                    <a:pt x="816" y="846"/>
                  </a:lnTo>
                  <a:lnTo>
                    <a:pt x="813" y="853"/>
                  </a:lnTo>
                  <a:lnTo>
                    <a:pt x="808" y="859"/>
                  </a:lnTo>
                  <a:lnTo>
                    <a:pt x="808" y="859"/>
                  </a:lnTo>
                  <a:lnTo>
                    <a:pt x="793" y="867"/>
                  </a:lnTo>
                  <a:lnTo>
                    <a:pt x="776" y="874"/>
                  </a:lnTo>
                  <a:lnTo>
                    <a:pt x="760" y="883"/>
                  </a:lnTo>
                  <a:lnTo>
                    <a:pt x="753" y="889"/>
                  </a:lnTo>
                  <a:lnTo>
                    <a:pt x="745" y="895"/>
                  </a:lnTo>
                  <a:lnTo>
                    <a:pt x="745" y="895"/>
                  </a:lnTo>
                  <a:lnTo>
                    <a:pt x="740" y="903"/>
                  </a:lnTo>
                  <a:lnTo>
                    <a:pt x="733" y="916"/>
                  </a:lnTo>
                  <a:lnTo>
                    <a:pt x="725" y="929"/>
                  </a:lnTo>
                  <a:lnTo>
                    <a:pt x="721" y="935"/>
                  </a:lnTo>
                  <a:lnTo>
                    <a:pt x="716" y="939"/>
                  </a:lnTo>
                  <a:lnTo>
                    <a:pt x="716" y="939"/>
                  </a:lnTo>
                  <a:lnTo>
                    <a:pt x="709" y="944"/>
                  </a:lnTo>
                  <a:lnTo>
                    <a:pt x="704" y="946"/>
                  </a:lnTo>
                  <a:lnTo>
                    <a:pt x="694" y="949"/>
                  </a:lnTo>
                  <a:lnTo>
                    <a:pt x="691" y="952"/>
                  </a:lnTo>
                  <a:lnTo>
                    <a:pt x="689" y="955"/>
                  </a:lnTo>
                  <a:lnTo>
                    <a:pt x="687" y="960"/>
                  </a:lnTo>
                  <a:lnTo>
                    <a:pt x="686" y="969"/>
                  </a:lnTo>
                  <a:lnTo>
                    <a:pt x="686" y="969"/>
                  </a:lnTo>
                  <a:lnTo>
                    <a:pt x="686" y="1009"/>
                  </a:lnTo>
                  <a:lnTo>
                    <a:pt x="686" y="1009"/>
                  </a:lnTo>
                  <a:lnTo>
                    <a:pt x="686" y="1020"/>
                  </a:lnTo>
                  <a:lnTo>
                    <a:pt x="683" y="1030"/>
                  </a:lnTo>
                  <a:lnTo>
                    <a:pt x="679" y="1040"/>
                  </a:lnTo>
                  <a:lnTo>
                    <a:pt x="674" y="1050"/>
                  </a:lnTo>
                  <a:lnTo>
                    <a:pt x="668" y="1059"/>
                  </a:lnTo>
                  <a:lnTo>
                    <a:pt x="660" y="1067"/>
                  </a:lnTo>
                  <a:lnTo>
                    <a:pt x="652" y="1075"/>
                  </a:lnTo>
                  <a:lnTo>
                    <a:pt x="643" y="1083"/>
                  </a:lnTo>
                  <a:lnTo>
                    <a:pt x="632" y="1090"/>
                  </a:lnTo>
                  <a:lnTo>
                    <a:pt x="622" y="1096"/>
                  </a:lnTo>
                  <a:lnTo>
                    <a:pt x="610" y="1101"/>
                  </a:lnTo>
                  <a:lnTo>
                    <a:pt x="599" y="1106"/>
                  </a:lnTo>
                  <a:lnTo>
                    <a:pt x="576" y="1115"/>
                  </a:lnTo>
                  <a:lnTo>
                    <a:pt x="553" y="1120"/>
                  </a:lnTo>
                  <a:lnTo>
                    <a:pt x="553" y="1120"/>
                  </a:lnTo>
                  <a:lnTo>
                    <a:pt x="556" y="1131"/>
                  </a:lnTo>
                  <a:lnTo>
                    <a:pt x="557" y="1138"/>
                  </a:lnTo>
                  <a:lnTo>
                    <a:pt x="557" y="1145"/>
                  </a:lnTo>
                  <a:lnTo>
                    <a:pt x="557" y="1145"/>
                  </a:lnTo>
                  <a:lnTo>
                    <a:pt x="551" y="1150"/>
                  </a:lnTo>
                  <a:lnTo>
                    <a:pt x="542" y="1154"/>
                  </a:lnTo>
                  <a:lnTo>
                    <a:pt x="526" y="1161"/>
                  </a:lnTo>
                  <a:lnTo>
                    <a:pt x="519" y="1166"/>
                  </a:lnTo>
                  <a:lnTo>
                    <a:pt x="514" y="1172"/>
                  </a:lnTo>
                  <a:lnTo>
                    <a:pt x="509" y="1180"/>
                  </a:lnTo>
                  <a:lnTo>
                    <a:pt x="508" y="1184"/>
                  </a:lnTo>
                  <a:lnTo>
                    <a:pt x="507" y="1189"/>
                  </a:lnTo>
                  <a:lnTo>
                    <a:pt x="507" y="1189"/>
                  </a:lnTo>
                  <a:lnTo>
                    <a:pt x="500" y="1188"/>
                  </a:lnTo>
                  <a:lnTo>
                    <a:pt x="496" y="1185"/>
                  </a:lnTo>
                  <a:lnTo>
                    <a:pt x="495" y="1182"/>
                  </a:lnTo>
                  <a:lnTo>
                    <a:pt x="495" y="1178"/>
                  </a:lnTo>
                  <a:lnTo>
                    <a:pt x="496" y="1170"/>
                  </a:lnTo>
                  <a:lnTo>
                    <a:pt x="495" y="1165"/>
                  </a:lnTo>
                  <a:lnTo>
                    <a:pt x="492" y="1160"/>
                  </a:lnTo>
                  <a:lnTo>
                    <a:pt x="492" y="1160"/>
                  </a:lnTo>
                  <a:lnTo>
                    <a:pt x="487" y="1151"/>
                  </a:lnTo>
                  <a:lnTo>
                    <a:pt x="481" y="1144"/>
                  </a:lnTo>
                  <a:lnTo>
                    <a:pt x="477" y="1141"/>
                  </a:lnTo>
                  <a:lnTo>
                    <a:pt x="472" y="1139"/>
                  </a:lnTo>
                  <a:lnTo>
                    <a:pt x="467" y="1139"/>
                  </a:lnTo>
                  <a:lnTo>
                    <a:pt x="461" y="1141"/>
                  </a:lnTo>
                  <a:lnTo>
                    <a:pt x="453" y="1141"/>
                  </a:lnTo>
                  <a:lnTo>
                    <a:pt x="445" y="1142"/>
                  </a:lnTo>
                  <a:lnTo>
                    <a:pt x="445" y="1142"/>
                  </a:lnTo>
                  <a:lnTo>
                    <a:pt x="437" y="1141"/>
                  </a:lnTo>
                  <a:lnTo>
                    <a:pt x="431" y="1138"/>
                  </a:lnTo>
                  <a:lnTo>
                    <a:pt x="427" y="1134"/>
                  </a:lnTo>
                  <a:lnTo>
                    <a:pt x="424" y="1128"/>
                  </a:lnTo>
                  <a:lnTo>
                    <a:pt x="419" y="1116"/>
                  </a:lnTo>
                  <a:lnTo>
                    <a:pt x="415" y="1105"/>
                  </a:lnTo>
                  <a:lnTo>
                    <a:pt x="415" y="1105"/>
                  </a:lnTo>
                  <a:lnTo>
                    <a:pt x="411" y="1099"/>
                  </a:lnTo>
                  <a:lnTo>
                    <a:pt x="407" y="1093"/>
                  </a:lnTo>
                  <a:lnTo>
                    <a:pt x="399" y="1085"/>
                  </a:lnTo>
                  <a:lnTo>
                    <a:pt x="388" y="1078"/>
                  </a:lnTo>
                  <a:lnTo>
                    <a:pt x="378" y="1073"/>
                  </a:lnTo>
                  <a:lnTo>
                    <a:pt x="368" y="1068"/>
                  </a:lnTo>
                  <a:lnTo>
                    <a:pt x="358" y="1061"/>
                  </a:lnTo>
                  <a:lnTo>
                    <a:pt x="349" y="1053"/>
                  </a:lnTo>
                  <a:lnTo>
                    <a:pt x="346" y="1047"/>
                  </a:lnTo>
                  <a:lnTo>
                    <a:pt x="341" y="1042"/>
                  </a:lnTo>
                  <a:lnTo>
                    <a:pt x="341" y="1042"/>
                  </a:lnTo>
                  <a:lnTo>
                    <a:pt x="337" y="1044"/>
                  </a:lnTo>
                  <a:lnTo>
                    <a:pt x="332" y="1045"/>
                  </a:lnTo>
                  <a:lnTo>
                    <a:pt x="327" y="1045"/>
                  </a:lnTo>
                  <a:lnTo>
                    <a:pt x="324" y="1045"/>
                  </a:lnTo>
                  <a:lnTo>
                    <a:pt x="318" y="1043"/>
                  </a:lnTo>
                  <a:lnTo>
                    <a:pt x="312" y="1042"/>
                  </a:lnTo>
                  <a:lnTo>
                    <a:pt x="312" y="1042"/>
                  </a:lnTo>
                  <a:lnTo>
                    <a:pt x="305" y="1042"/>
                  </a:lnTo>
                  <a:lnTo>
                    <a:pt x="299" y="1040"/>
                  </a:lnTo>
                  <a:lnTo>
                    <a:pt x="287" y="1037"/>
                  </a:lnTo>
                  <a:lnTo>
                    <a:pt x="277" y="1032"/>
                  </a:lnTo>
                  <a:lnTo>
                    <a:pt x="269" y="1025"/>
                  </a:lnTo>
                  <a:lnTo>
                    <a:pt x="249" y="1010"/>
                  </a:lnTo>
                  <a:lnTo>
                    <a:pt x="238" y="1004"/>
                  </a:lnTo>
                  <a:lnTo>
                    <a:pt x="224" y="998"/>
                  </a:lnTo>
                  <a:lnTo>
                    <a:pt x="224" y="998"/>
                  </a:lnTo>
                  <a:lnTo>
                    <a:pt x="213" y="994"/>
                  </a:lnTo>
                  <a:lnTo>
                    <a:pt x="202" y="992"/>
                  </a:lnTo>
                  <a:lnTo>
                    <a:pt x="181" y="987"/>
                  </a:lnTo>
                  <a:lnTo>
                    <a:pt x="172" y="985"/>
                  </a:lnTo>
                  <a:lnTo>
                    <a:pt x="163" y="981"/>
                  </a:lnTo>
                  <a:lnTo>
                    <a:pt x="155" y="976"/>
                  </a:lnTo>
                  <a:lnTo>
                    <a:pt x="147" y="969"/>
                  </a:lnTo>
                  <a:lnTo>
                    <a:pt x="147" y="969"/>
                  </a:lnTo>
                  <a:lnTo>
                    <a:pt x="144" y="966"/>
                  </a:lnTo>
                  <a:lnTo>
                    <a:pt x="142" y="962"/>
                  </a:lnTo>
                  <a:lnTo>
                    <a:pt x="140" y="953"/>
                  </a:lnTo>
                  <a:lnTo>
                    <a:pt x="135" y="933"/>
                  </a:lnTo>
                  <a:lnTo>
                    <a:pt x="133" y="924"/>
                  </a:lnTo>
                  <a:lnTo>
                    <a:pt x="129" y="917"/>
                  </a:lnTo>
                  <a:lnTo>
                    <a:pt x="126" y="914"/>
                  </a:lnTo>
                  <a:lnTo>
                    <a:pt x="122" y="912"/>
                  </a:lnTo>
                  <a:lnTo>
                    <a:pt x="118" y="910"/>
                  </a:lnTo>
                  <a:lnTo>
                    <a:pt x="113" y="909"/>
                  </a:lnTo>
                  <a:lnTo>
                    <a:pt x="113" y="909"/>
                  </a:lnTo>
                  <a:lnTo>
                    <a:pt x="105" y="910"/>
                  </a:lnTo>
                  <a:lnTo>
                    <a:pt x="97" y="914"/>
                  </a:lnTo>
                  <a:lnTo>
                    <a:pt x="91" y="920"/>
                  </a:lnTo>
                  <a:lnTo>
                    <a:pt x="84" y="926"/>
                  </a:lnTo>
                  <a:lnTo>
                    <a:pt x="80" y="933"/>
                  </a:lnTo>
                  <a:lnTo>
                    <a:pt x="74" y="943"/>
                  </a:lnTo>
                  <a:lnTo>
                    <a:pt x="64" y="961"/>
                  </a:lnTo>
                  <a:lnTo>
                    <a:pt x="53" y="978"/>
                  </a:lnTo>
                  <a:lnTo>
                    <a:pt x="48" y="985"/>
                  </a:lnTo>
                  <a:lnTo>
                    <a:pt x="42" y="992"/>
                  </a:lnTo>
                  <a:lnTo>
                    <a:pt x="35" y="997"/>
                  </a:lnTo>
                  <a:lnTo>
                    <a:pt x="27" y="999"/>
                  </a:lnTo>
                  <a:lnTo>
                    <a:pt x="18" y="1000"/>
                  </a:lnTo>
                  <a:lnTo>
                    <a:pt x="7" y="998"/>
                  </a:lnTo>
                  <a:lnTo>
                    <a:pt x="7" y="998"/>
                  </a:lnTo>
                  <a:lnTo>
                    <a:pt x="6" y="1004"/>
                  </a:lnTo>
                  <a:lnTo>
                    <a:pt x="9" y="1009"/>
                  </a:lnTo>
                  <a:lnTo>
                    <a:pt x="12" y="1021"/>
                  </a:lnTo>
                  <a:lnTo>
                    <a:pt x="14" y="1027"/>
                  </a:lnTo>
                  <a:lnTo>
                    <a:pt x="14" y="1031"/>
                  </a:lnTo>
                  <a:lnTo>
                    <a:pt x="13" y="1033"/>
                  </a:lnTo>
                  <a:lnTo>
                    <a:pt x="12" y="1035"/>
                  </a:lnTo>
                  <a:lnTo>
                    <a:pt x="7" y="1038"/>
                  </a:lnTo>
                  <a:lnTo>
                    <a:pt x="7" y="1038"/>
                  </a:lnTo>
                  <a:lnTo>
                    <a:pt x="6" y="1044"/>
                  </a:lnTo>
                  <a:lnTo>
                    <a:pt x="4" y="1051"/>
                  </a:lnTo>
                  <a:lnTo>
                    <a:pt x="0" y="1058"/>
                  </a:lnTo>
                  <a:lnTo>
                    <a:pt x="0" y="1068"/>
                  </a:lnTo>
                  <a:lnTo>
                    <a:pt x="0" y="1068"/>
                  </a:lnTo>
                  <a:lnTo>
                    <a:pt x="2" y="1077"/>
                  </a:lnTo>
                  <a:lnTo>
                    <a:pt x="5" y="1085"/>
                  </a:lnTo>
                  <a:lnTo>
                    <a:pt x="10" y="1092"/>
                  </a:lnTo>
                  <a:lnTo>
                    <a:pt x="15" y="1099"/>
                  </a:lnTo>
                  <a:lnTo>
                    <a:pt x="28" y="1111"/>
                  </a:lnTo>
                  <a:lnTo>
                    <a:pt x="33" y="1115"/>
                  </a:lnTo>
                  <a:lnTo>
                    <a:pt x="36" y="1119"/>
                  </a:lnTo>
                  <a:lnTo>
                    <a:pt x="36" y="1119"/>
                  </a:lnTo>
                  <a:lnTo>
                    <a:pt x="72" y="1127"/>
                  </a:lnTo>
                  <a:lnTo>
                    <a:pt x="109" y="1135"/>
                  </a:lnTo>
                  <a:lnTo>
                    <a:pt x="187" y="1151"/>
                  </a:lnTo>
                  <a:lnTo>
                    <a:pt x="263" y="1167"/>
                  </a:lnTo>
                  <a:lnTo>
                    <a:pt x="300" y="1176"/>
                  </a:lnTo>
                  <a:lnTo>
                    <a:pt x="334" y="1185"/>
                  </a:lnTo>
                  <a:lnTo>
                    <a:pt x="334" y="1185"/>
                  </a:lnTo>
                  <a:lnTo>
                    <a:pt x="340" y="1188"/>
                  </a:lnTo>
                  <a:lnTo>
                    <a:pt x="345" y="1190"/>
                  </a:lnTo>
                  <a:lnTo>
                    <a:pt x="354" y="1197"/>
                  </a:lnTo>
                  <a:lnTo>
                    <a:pt x="361" y="1205"/>
                  </a:lnTo>
                  <a:lnTo>
                    <a:pt x="368" y="1215"/>
                  </a:lnTo>
                  <a:lnTo>
                    <a:pt x="373" y="1227"/>
                  </a:lnTo>
                  <a:lnTo>
                    <a:pt x="378" y="1238"/>
                  </a:lnTo>
                  <a:lnTo>
                    <a:pt x="388" y="1264"/>
                  </a:lnTo>
                  <a:lnTo>
                    <a:pt x="394" y="1276"/>
                  </a:lnTo>
                  <a:lnTo>
                    <a:pt x="401" y="1288"/>
                  </a:lnTo>
                  <a:lnTo>
                    <a:pt x="408" y="1299"/>
                  </a:lnTo>
                  <a:lnTo>
                    <a:pt x="417" y="1309"/>
                  </a:lnTo>
                  <a:lnTo>
                    <a:pt x="429" y="1317"/>
                  </a:lnTo>
                  <a:lnTo>
                    <a:pt x="434" y="1320"/>
                  </a:lnTo>
                  <a:lnTo>
                    <a:pt x="441" y="1323"/>
                  </a:lnTo>
                  <a:lnTo>
                    <a:pt x="448" y="1326"/>
                  </a:lnTo>
                  <a:lnTo>
                    <a:pt x="456" y="1327"/>
                  </a:lnTo>
                  <a:lnTo>
                    <a:pt x="464" y="1328"/>
                  </a:lnTo>
                  <a:lnTo>
                    <a:pt x="473" y="1328"/>
                  </a:lnTo>
                  <a:lnTo>
                    <a:pt x="473" y="1328"/>
                  </a:lnTo>
                  <a:lnTo>
                    <a:pt x="495" y="1327"/>
                  </a:lnTo>
                  <a:lnTo>
                    <a:pt x="515" y="1325"/>
                  </a:lnTo>
                  <a:lnTo>
                    <a:pt x="532" y="1320"/>
                  </a:lnTo>
                  <a:lnTo>
                    <a:pt x="547" y="1314"/>
                  </a:lnTo>
                  <a:lnTo>
                    <a:pt x="562" y="1307"/>
                  </a:lnTo>
                  <a:lnTo>
                    <a:pt x="575" y="1300"/>
                  </a:lnTo>
                  <a:lnTo>
                    <a:pt x="600" y="1284"/>
                  </a:lnTo>
                  <a:lnTo>
                    <a:pt x="613" y="1276"/>
                  </a:lnTo>
                  <a:lnTo>
                    <a:pt x="625" y="1268"/>
                  </a:lnTo>
                  <a:lnTo>
                    <a:pt x="640" y="1260"/>
                  </a:lnTo>
                  <a:lnTo>
                    <a:pt x="655" y="1254"/>
                  </a:lnTo>
                  <a:lnTo>
                    <a:pt x="674" y="1249"/>
                  </a:lnTo>
                  <a:lnTo>
                    <a:pt x="693" y="1244"/>
                  </a:lnTo>
                  <a:lnTo>
                    <a:pt x="716" y="1241"/>
                  </a:lnTo>
                  <a:lnTo>
                    <a:pt x="742" y="1241"/>
                  </a:lnTo>
                  <a:lnTo>
                    <a:pt x="742" y="1241"/>
                  </a:lnTo>
                  <a:lnTo>
                    <a:pt x="752" y="1241"/>
                  </a:lnTo>
                  <a:lnTo>
                    <a:pt x="762" y="1242"/>
                  </a:lnTo>
                  <a:lnTo>
                    <a:pt x="771" y="1244"/>
                  </a:lnTo>
                  <a:lnTo>
                    <a:pt x="781" y="1246"/>
                  </a:lnTo>
                  <a:lnTo>
                    <a:pt x="798" y="1253"/>
                  </a:lnTo>
                  <a:lnTo>
                    <a:pt x="814" y="1261"/>
                  </a:lnTo>
                  <a:lnTo>
                    <a:pt x="829" y="1268"/>
                  </a:lnTo>
                  <a:lnTo>
                    <a:pt x="843" y="1273"/>
                  </a:lnTo>
                  <a:lnTo>
                    <a:pt x="849" y="1274"/>
                  </a:lnTo>
                  <a:lnTo>
                    <a:pt x="855" y="1275"/>
                  </a:lnTo>
                  <a:lnTo>
                    <a:pt x="861" y="1275"/>
                  </a:lnTo>
                  <a:lnTo>
                    <a:pt x="867" y="1274"/>
                  </a:lnTo>
                  <a:lnTo>
                    <a:pt x="867" y="1274"/>
                  </a:lnTo>
                  <a:lnTo>
                    <a:pt x="873" y="1272"/>
                  </a:lnTo>
                  <a:lnTo>
                    <a:pt x="877" y="1271"/>
                  </a:lnTo>
                  <a:lnTo>
                    <a:pt x="884" y="1269"/>
                  </a:lnTo>
                  <a:lnTo>
                    <a:pt x="889" y="1266"/>
                  </a:lnTo>
                  <a:lnTo>
                    <a:pt x="889" y="1269"/>
                  </a:lnTo>
                  <a:lnTo>
                    <a:pt x="889" y="1269"/>
                  </a:lnTo>
                  <a:lnTo>
                    <a:pt x="891" y="1261"/>
                  </a:lnTo>
                  <a:lnTo>
                    <a:pt x="893" y="1254"/>
                  </a:lnTo>
                  <a:lnTo>
                    <a:pt x="897" y="1248"/>
                  </a:lnTo>
                  <a:lnTo>
                    <a:pt x="901" y="1241"/>
                  </a:lnTo>
                  <a:lnTo>
                    <a:pt x="911" y="1229"/>
                  </a:lnTo>
                  <a:lnTo>
                    <a:pt x="921" y="1219"/>
                  </a:lnTo>
                  <a:lnTo>
                    <a:pt x="931" y="1208"/>
                  </a:lnTo>
                  <a:lnTo>
                    <a:pt x="941" y="1197"/>
                  </a:lnTo>
                  <a:lnTo>
                    <a:pt x="945" y="1191"/>
                  </a:lnTo>
                  <a:lnTo>
                    <a:pt x="948" y="1185"/>
                  </a:lnTo>
                  <a:lnTo>
                    <a:pt x="950" y="1178"/>
                  </a:lnTo>
                  <a:lnTo>
                    <a:pt x="951" y="1170"/>
                  </a:lnTo>
                  <a:lnTo>
                    <a:pt x="951" y="1170"/>
                  </a:lnTo>
                  <a:lnTo>
                    <a:pt x="938" y="1168"/>
                  </a:lnTo>
                  <a:lnTo>
                    <a:pt x="929" y="1167"/>
                  </a:lnTo>
                  <a:lnTo>
                    <a:pt x="920" y="1165"/>
                  </a:lnTo>
                  <a:lnTo>
                    <a:pt x="911" y="1161"/>
                  </a:lnTo>
                  <a:lnTo>
                    <a:pt x="903" y="1157"/>
                  </a:lnTo>
                  <a:lnTo>
                    <a:pt x="900" y="1153"/>
                  </a:lnTo>
                  <a:lnTo>
                    <a:pt x="898" y="1150"/>
                  </a:lnTo>
                  <a:lnTo>
                    <a:pt x="897" y="1146"/>
                  </a:lnTo>
                  <a:lnTo>
                    <a:pt x="896" y="1142"/>
                  </a:lnTo>
                  <a:lnTo>
                    <a:pt x="896" y="1142"/>
                  </a:lnTo>
                  <a:lnTo>
                    <a:pt x="897" y="1132"/>
                  </a:lnTo>
                  <a:lnTo>
                    <a:pt x="899" y="1124"/>
                  </a:lnTo>
                  <a:lnTo>
                    <a:pt x="903" y="1116"/>
                  </a:lnTo>
                  <a:lnTo>
                    <a:pt x="906" y="1109"/>
                  </a:lnTo>
                  <a:lnTo>
                    <a:pt x="916" y="1096"/>
                  </a:lnTo>
                  <a:lnTo>
                    <a:pt x="926" y="1083"/>
                  </a:lnTo>
                  <a:lnTo>
                    <a:pt x="926" y="1083"/>
                  </a:lnTo>
                  <a:lnTo>
                    <a:pt x="919" y="1077"/>
                  </a:lnTo>
                  <a:lnTo>
                    <a:pt x="912" y="1070"/>
                  </a:lnTo>
                  <a:lnTo>
                    <a:pt x="908" y="1066"/>
                  </a:lnTo>
                  <a:lnTo>
                    <a:pt x="906" y="1061"/>
                  </a:lnTo>
                  <a:lnTo>
                    <a:pt x="904" y="1057"/>
                  </a:lnTo>
                  <a:lnTo>
                    <a:pt x="904" y="1050"/>
                  </a:lnTo>
                  <a:lnTo>
                    <a:pt x="904" y="1050"/>
                  </a:lnTo>
                  <a:lnTo>
                    <a:pt x="904" y="1046"/>
                  </a:lnTo>
                  <a:lnTo>
                    <a:pt x="905" y="1043"/>
                  </a:lnTo>
                  <a:lnTo>
                    <a:pt x="907" y="1039"/>
                  </a:lnTo>
                  <a:lnTo>
                    <a:pt x="911" y="1036"/>
                  </a:lnTo>
                  <a:lnTo>
                    <a:pt x="918" y="1031"/>
                  </a:lnTo>
                  <a:lnTo>
                    <a:pt x="927" y="1029"/>
                  </a:lnTo>
                  <a:lnTo>
                    <a:pt x="938" y="1027"/>
                  </a:lnTo>
                  <a:lnTo>
                    <a:pt x="950" y="1024"/>
                  </a:lnTo>
                  <a:lnTo>
                    <a:pt x="973" y="1024"/>
                  </a:lnTo>
                  <a:lnTo>
                    <a:pt x="973" y="1024"/>
                  </a:lnTo>
                  <a:lnTo>
                    <a:pt x="979" y="1023"/>
                  </a:lnTo>
                  <a:lnTo>
                    <a:pt x="984" y="1022"/>
                  </a:lnTo>
                  <a:lnTo>
                    <a:pt x="989" y="1020"/>
                  </a:lnTo>
                  <a:lnTo>
                    <a:pt x="992" y="1017"/>
                  </a:lnTo>
                  <a:lnTo>
                    <a:pt x="999" y="1009"/>
                  </a:lnTo>
                  <a:lnTo>
                    <a:pt x="1005" y="1001"/>
                  </a:lnTo>
                  <a:lnTo>
                    <a:pt x="1011" y="993"/>
                  </a:lnTo>
                  <a:lnTo>
                    <a:pt x="1018" y="986"/>
                  </a:lnTo>
                  <a:lnTo>
                    <a:pt x="1022" y="984"/>
                  </a:lnTo>
                  <a:lnTo>
                    <a:pt x="1027" y="982"/>
                  </a:lnTo>
                  <a:lnTo>
                    <a:pt x="1033" y="981"/>
                  </a:lnTo>
                  <a:lnTo>
                    <a:pt x="1040" y="979"/>
                  </a:lnTo>
                  <a:lnTo>
                    <a:pt x="1040" y="979"/>
                  </a:lnTo>
                  <a:lnTo>
                    <a:pt x="1057" y="981"/>
                  </a:lnTo>
                  <a:lnTo>
                    <a:pt x="1073" y="979"/>
                  </a:lnTo>
                  <a:lnTo>
                    <a:pt x="1081" y="978"/>
                  </a:lnTo>
                  <a:lnTo>
                    <a:pt x="1089" y="976"/>
                  </a:lnTo>
                  <a:lnTo>
                    <a:pt x="1096" y="974"/>
                  </a:lnTo>
                  <a:lnTo>
                    <a:pt x="1102" y="969"/>
                  </a:lnTo>
                  <a:lnTo>
                    <a:pt x="1102" y="969"/>
                  </a:lnTo>
                  <a:lnTo>
                    <a:pt x="1105" y="964"/>
                  </a:lnTo>
                  <a:lnTo>
                    <a:pt x="1106" y="960"/>
                  </a:lnTo>
                  <a:lnTo>
                    <a:pt x="1107" y="954"/>
                  </a:lnTo>
                  <a:lnTo>
                    <a:pt x="1107" y="949"/>
                  </a:lnTo>
                  <a:lnTo>
                    <a:pt x="1107" y="944"/>
                  </a:lnTo>
                  <a:lnTo>
                    <a:pt x="1109" y="939"/>
                  </a:lnTo>
                  <a:lnTo>
                    <a:pt x="1110" y="933"/>
                  </a:lnTo>
                  <a:lnTo>
                    <a:pt x="1113" y="928"/>
                  </a:lnTo>
                  <a:lnTo>
                    <a:pt x="1113" y="928"/>
                  </a:lnTo>
                  <a:lnTo>
                    <a:pt x="1137" y="905"/>
                  </a:lnTo>
                  <a:lnTo>
                    <a:pt x="1149" y="893"/>
                  </a:lnTo>
                  <a:lnTo>
                    <a:pt x="1158" y="883"/>
                  </a:lnTo>
                  <a:lnTo>
                    <a:pt x="1166" y="870"/>
                  </a:lnTo>
                  <a:lnTo>
                    <a:pt x="1174" y="856"/>
                  </a:lnTo>
                  <a:lnTo>
                    <a:pt x="1181" y="839"/>
                  </a:lnTo>
                  <a:lnTo>
                    <a:pt x="1187" y="818"/>
                  </a:lnTo>
                  <a:lnTo>
                    <a:pt x="1187" y="818"/>
                  </a:lnTo>
                  <a:lnTo>
                    <a:pt x="1194" y="817"/>
                  </a:lnTo>
                  <a:lnTo>
                    <a:pt x="1202" y="816"/>
                  </a:lnTo>
                  <a:lnTo>
                    <a:pt x="1209" y="814"/>
                  </a:lnTo>
                  <a:lnTo>
                    <a:pt x="1216" y="811"/>
                  </a:lnTo>
                  <a:lnTo>
                    <a:pt x="1229" y="805"/>
                  </a:lnTo>
                  <a:lnTo>
                    <a:pt x="1242" y="795"/>
                  </a:lnTo>
                  <a:lnTo>
                    <a:pt x="1255" y="785"/>
                  </a:lnTo>
                  <a:lnTo>
                    <a:pt x="1266" y="773"/>
                  </a:lnTo>
                  <a:lnTo>
                    <a:pt x="1285" y="753"/>
                  </a:lnTo>
                  <a:lnTo>
                    <a:pt x="1285" y="753"/>
                  </a:lnTo>
                  <a:lnTo>
                    <a:pt x="1303" y="738"/>
                  </a:lnTo>
                  <a:lnTo>
                    <a:pt x="1312" y="731"/>
                  </a:lnTo>
                  <a:lnTo>
                    <a:pt x="1319" y="723"/>
                  </a:lnTo>
                  <a:lnTo>
                    <a:pt x="1325" y="715"/>
                  </a:lnTo>
                  <a:lnTo>
                    <a:pt x="1330" y="704"/>
                  </a:lnTo>
                  <a:lnTo>
                    <a:pt x="1333" y="693"/>
                  </a:lnTo>
                  <a:lnTo>
                    <a:pt x="1333" y="679"/>
                  </a:lnTo>
                  <a:lnTo>
                    <a:pt x="1333" y="679"/>
                  </a:lnTo>
                  <a:lnTo>
                    <a:pt x="1333" y="670"/>
                  </a:lnTo>
                  <a:lnTo>
                    <a:pt x="1331" y="662"/>
                  </a:lnTo>
                  <a:lnTo>
                    <a:pt x="1327" y="655"/>
                  </a:lnTo>
                  <a:lnTo>
                    <a:pt x="1323" y="649"/>
                  </a:lnTo>
                  <a:lnTo>
                    <a:pt x="1318" y="643"/>
                  </a:lnTo>
                  <a:lnTo>
                    <a:pt x="1312" y="638"/>
                  </a:lnTo>
                  <a:lnTo>
                    <a:pt x="1301" y="628"/>
                  </a:lnTo>
                  <a:lnTo>
                    <a:pt x="1288" y="619"/>
                  </a:lnTo>
                  <a:lnTo>
                    <a:pt x="1282" y="615"/>
                  </a:lnTo>
                  <a:lnTo>
                    <a:pt x="1278" y="610"/>
                  </a:lnTo>
                  <a:lnTo>
                    <a:pt x="1273" y="604"/>
                  </a:lnTo>
                  <a:lnTo>
                    <a:pt x="1270" y="599"/>
                  </a:lnTo>
                  <a:lnTo>
                    <a:pt x="1267" y="592"/>
                  </a:lnTo>
                  <a:lnTo>
                    <a:pt x="1267" y="584"/>
                  </a:lnTo>
                  <a:lnTo>
                    <a:pt x="1267" y="584"/>
                  </a:lnTo>
                  <a:lnTo>
                    <a:pt x="1267" y="579"/>
                  </a:lnTo>
                  <a:lnTo>
                    <a:pt x="1269" y="574"/>
                  </a:lnTo>
                  <a:lnTo>
                    <a:pt x="1270" y="571"/>
                  </a:lnTo>
                  <a:lnTo>
                    <a:pt x="1272" y="569"/>
                  </a:lnTo>
                  <a:lnTo>
                    <a:pt x="1278" y="563"/>
                  </a:lnTo>
                  <a:lnTo>
                    <a:pt x="1285" y="558"/>
                  </a:lnTo>
                  <a:lnTo>
                    <a:pt x="1300" y="550"/>
                  </a:lnTo>
                  <a:lnTo>
                    <a:pt x="1307" y="546"/>
                  </a:lnTo>
                  <a:lnTo>
                    <a:pt x="1311" y="540"/>
                  </a:lnTo>
                  <a:lnTo>
                    <a:pt x="1311" y="540"/>
                  </a:lnTo>
                  <a:lnTo>
                    <a:pt x="1319" y="520"/>
                  </a:lnTo>
                  <a:lnTo>
                    <a:pt x="1328" y="498"/>
                  </a:lnTo>
                  <a:lnTo>
                    <a:pt x="1338" y="477"/>
                  </a:lnTo>
                  <a:lnTo>
                    <a:pt x="1347" y="454"/>
                  </a:lnTo>
                  <a:lnTo>
                    <a:pt x="1358" y="433"/>
                  </a:lnTo>
                  <a:lnTo>
                    <a:pt x="1370" y="413"/>
                  </a:lnTo>
                  <a:lnTo>
                    <a:pt x="1377" y="405"/>
                  </a:lnTo>
                  <a:lnTo>
                    <a:pt x="1384" y="397"/>
                  </a:lnTo>
                  <a:lnTo>
                    <a:pt x="1392" y="390"/>
                  </a:lnTo>
                  <a:lnTo>
                    <a:pt x="1400" y="386"/>
                  </a:lnTo>
                  <a:lnTo>
                    <a:pt x="1400" y="386"/>
                  </a:lnTo>
                  <a:lnTo>
                    <a:pt x="1408" y="380"/>
                  </a:lnTo>
                  <a:lnTo>
                    <a:pt x="1417" y="375"/>
                  </a:lnTo>
                  <a:lnTo>
                    <a:pt x="1425" y="371"/>
                  </a:lnTo>
                  <a:lnTo>
                    <a:pt x="1433" y="365"/>
                  </a:lnTo>
                  <a:lnTo>
                    <a:pt x="1441" y="358"/>
                  </a:lnTo>
                  <a:lnTo>
                    <a:pt x="1446" y="349"/>
                  </a:lnTo>
                  <a:lnTo>
                    <a:pt x="1448" y="344"/>
                  </a:lnTo>
                  <a:lnTo>
                    <a:pt x="1449" y="337"/>
                  </a:lnTo>
                  <a:lnTo>
                    <a:pt x="1450" y="330"/>
                  </a:lnTo>
                  <a:lnTo>
                    <a:pt x="1452" y="324"/>
                  </a:lnTo>
                  <a:lnTo>
                    <a:pt x="1452" y="324"/>
                  </a:lnTo>
                  <a:lnTo>
                    <a:pt x="1450" y="313"/>
                  </a:lnTo>
                  <a:lnTo>
                    <a:pt x="1447" y="305"/>
                  </a:lnTo>
                  <a:lnTo>
                    <a:pt x="1442" y="298"/>
                  </a:lnTo>
                  <a:lnTo>
                    <a:pt x="1438" y="291"/>
                  </a:lnTo>
                  <a:lnTo>
                    <a:pt x="1431" y="287"/>
                  </a:lnTo>
                  <a:lnTo>
                    <a:pt x="1423" y="281"/>
                  </a:lnTo>
                  <a:lnTo>
                    <a:pt x="1407" y="272"/>
                  </a:lnTo>
                  <a:lnTo>
                    <a:pt x="1407" y="27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2" name="Freeform 114">
              <a:extLst>
                <a:ext uri="{FF2B5EF4-FFF2-40B4-BE49-F238E27FC236}">
                  <a16:creationId xmlns:a16="http://schemas.microsoft.com/office/drawing/2014/main" id="{6E71F249-0CA8-D453-D06F-435E82ED112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24300" y="2632553"/>
              <a:ext cx="106837" cy="107447"/>
            </a:xfrm>
            <a:custGeom>
              <a:avLst/>
              <a:gdLst/>
              <a:ahLst/>
              <a:cxnLst>
                <a:cxn ang="0">
                  <a:pos x="29" y="1"/>
                </a:cxn>
                <a:cxn ang="0">
                  <a:pos x="29" y="1"/>
                </a:cxn>
                <a:cxn ang="0">
                  <a:pos x="25" y="2"/>
                </a:cxn>
                <a:cxn ang="0">
                  <a:pos x="21" y="7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3" y="39"/>
                </a:cxn>
                <a:cxn ang="0">
                  <a:pos x="0" y="47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8"/>
                </a:cxn>
                <a:cxn ang="0">
                  <a:pos x="2" y="64"/>
                </a:cxn>
                <a:cxn ang="0">
                  <a:pos x="6" y="69"/>
                </a:cxn>
                <a:cxn ang="0">
                  <a:pos x="8" y="73"/>
                </a:cxn>
                <a:cxn ang="0">
                  <a:pos x="15" y="84"/>
                </a:cxn>
                <a:cxn ang="0">
                  <a:pos x="17" y="89"/>
                </a:cxn>
                <a:cxn ang="0">
                  <a:pos x="17" y="95"/>
                </a:cxn>
                <a:cxn ang="0">
                  <a:pos x="17" y="95"/>
                </a:cxn>
                <a:cxn ang="0">
                  <a:pos x="17" y="102"/>
                </a:cxn>
                <a:cxn ang="0">
                  <a:pos x="15" y="107"/>
                </a:cxn>
                <a:cxn ang="0">
                  <a:pos x="13" y="109"/>
                </a:cxn>
                <a:cxn ang="0">
                  <a:pos x="10" y="112"/>
                </a:cxn>
                <a:cxn ang="0">
                  <a:pos x="6" y="117"/>
                </a:cxn>
                <a:cxn ang="0">
                  <a:pos x="3" y="120"/>
                </a:cxn>
                <a:cxn ang="0">
                  <a:pos x="3" y="125"/>
                </a:cxn>
                <a:cxn ang="0">
                  <a:pos x="10" y="130"/>
                </a:cxn>
                <a:cxn ang="0">
                  <a:pos x="10" y="130"/>
                </a:cxn>
                <a:cxn ang="0">
                  <a:pos x="13" y="129"/>
                </a:cxn>
                <a:cxn ang="0">
                  <a:pos x="15" y="126"/>
                </a:cxn>
                <a:cxn ang="0">
                  <a:pos x="20" y="118"/>
                </a:cxn>
                <a:cxn ang="0">
                  <a:pos x="25" y="107"/>
                </a:cxn>
                <a:cxn ang="0">
                  <a:pos x="25" y="107"/>
                </a:cxn>
                <a:cxn ang="0">
                  <a:pos x="26" y="104"/>
                </a:cxn>
                <a:cxn ang="0">
                  <a:pos x="28" y="102"/>
                </a:cxn>
                <a:cxn ang="0">
                  <a:pos x="33" y="99"/>
                </a:cxn>
                <a:cxn ang="0">
                  <a:pos x="40" y="95"/>
                </a:cxn>
                <a:cxn ang="0">
                  <a:pos x="47" y="94"/>
                </a:cxn>
                <a:cxn ang="0">
                  <a:pos x="63" y="91"/>
                </a:cxn>
                <a:cxn ang="0">
                  <a:pos x="72" y="88"/>
                </a:cxn>
                <a:cxn ang="0">
                  <a:pos x="72" y="88"/>
                </a:cxn>
                <a:cxn ang="0">
                  <a:pos x="95" y="80"/>
                </a:cxn>
                <a:cxn ang="0">
                  <a:pos x="106" y="76"/>
                </a:cxn>
                <a:cxn ang="0">
                  <a:pos x="115" y="71"/>
                </a:cxn>
                <a:cxn ang="0">
                  <a:pos x="123" y="65"/>
                </a:cxn>
                <a:cxn ang="0">
                  <a:pos x="130" y="57"/>
                </a:cxn>
                <a:cxn ang="0">
                  <a:pos x="132" y="53"/>
                </a:cxn>
                <a:cxn ang="0">
                  <a:pos x="133" y="48"/>
                </a:cxn>
                <a:cxn ang="0">
                  <a:pos x="135" y="42"/>
                </a:cxn>
                <a:cxn ang="0">
                  <a:pos x="136" y="36"/>
                </a:cxn>
                <a:cxn ang="0">
                  <a:pos x="136" y="36"/>
                </a:cxn>
                <a:cxn ang="0">
                  <a:pos x="135" y="30"/>
                </a:cxn>
                <a:cxn ang="0">
                  <a:pos x="132" y="23"/>
                </a:cxn>
                <a:cxn ang="0">
                  <a:pos x="129" y="17"/>
                </a:cxn>
                <a:cxn ang="0">
                  <a:pos x="124" y="12"/>
                </a:cxn>
                <a:cxn ang="0">
                  <a:pos x="118" y="9"/>
                </a:cxn>
                <a:cxn ang="0">
                  <a:pos x="112" y="5"/>
                </a:cxn>
                <a:cxn ang="0">
                  <a:pos x="104" y="3"/>
                </a:cxn>
                <a:cxn ang="0">
                  <a:pos x="95" y="2"/>
                </a:cxn>
                <a:cxn ang="0">
                  <a:pos x="78" y="1"/>
                </a:cxn>
                <a:cxn ang="0">
                  <a:pos x="61" y="0"/>
                </a:cxn>
                <a:cxn ang="0">
                  <a:pos x="29" y="1"/>
                </a:cxn>
                <a:cxn ang="0">
                  <a:pos x="29" y="1"/>
                </a:cxn>
                <a:cxn ang="0">
                  <a:pos x="29" y="1"/>
                </a:cxn>
              </a:cxnLst>
              <a:rect l="0" t="0" r="r" b="b"/>
              <a:pathLst>
                <a:path w="136" h="130">
                  <a:moveTo>
                    <a:pt x="29" y="1"/>
                  </a:moveTo>
                  <a:lnTo>
                    <a:pt x="29" y="1"/>
                  </a:lnTo>
                  <a:lnTo>
                    <a:pt x="25" y="2"/>
                  </a:lnTo>
                  <a:lnTo>
                    <a:pt x="21" y="7"/>
                  </a:lnTo>
                  <a:lnTo>
                    <a:pt x="16" y="13"/>
                  </a:lnTo>
                  <a:lnTo>
                    <a:pt x="11" y="22"/>
                  </a:lnTo>
                  <a:lnTo>
                    <a:pt x="3" y="39"/>
                  </a:lnTo>
                  <a:lnTo>
                    <a:pt x="0" y="47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8"/>
                  </a:lnTo>
                  <a:lnTo>
                    <a:pt x="2" y="64"/>
                  </a:lnTo>
                  <a:lnTo>
                    <a:pt x="6" y="69"/>
                  </a:lnTo>
                  <a:lnTo>
                    <a:pt x="8" y="73"/>
                  </a:lnTo>
                  <a:lnTo>
                    <a:pt x="15" y="84"/>
                  </a:lnTo>
                  <a:lnTo>
                    <a:pt x="17" y="89"/>
                  </a:lnTo>
                  <a:lnTo>
                    <a:pt x="17" y="95"/>
                  </a:lnTo>
                  <a:lnTo>
                    <a:pt x="17" y="95"/>
                  </a:lnTo>
                  <a:lnTo>
                    <a:pt x="17" y="102"/>
                  </a:lnTo>
                  <a:lnTo>
                    <a:pt x="15" y="107"/>
                  </a:lnTo>
                  <a:lnTo>
                    <a:pt x="13" y="109"/>
                  </a:lnTo>
                  <a:lnTo>
                    <a:pt x="10" y="112"/>
                  </a:lnTo>
                  <a:lnTo>
                    <a:pt x="6" y="117"/>
                  </a:lnTo>
                  <a:lnTo>
                    <a:pt x="3" y="120"/>
                  </a:lnTo>
                  <a:lnTo>
                    <a:pt x="3" y="125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13" y="129"/>
                  </a:lnTo>
                  <a:lnTo>
                    <a:pt x="15" y="126"/>
                  </a:lnTo>
                  <a:lnTo>
                    <a:pt x="20" y="118"/>
                  </a:lnTo>
                  <a:lnTo>
                    <a:pt x="25" y="107"/>
                  </a:lnTo>
                  <a:lnTo>
                    <a:pt x="25" y="107"/>
                  </a:lnTo>
                  <a:lnTo>
                    <a:pt x="26" y="104"/>
                  </a:lnTo>
                  <a:lnTo>
                    <a:pt x="28" y="102"/>
                  </a:lnTo>
                  <a:lnTo>
                    <a:pt x="33" y="99"/>
                  </a:lnTo>
                  <a:lnTo>
                    <a:pt x="40" y="95"/>
                  </a:lnTo>
                  <a:lnTo>
                    <a:pt x="47" y="94"/>
                  </a:lnTo>
                  <a:lnTo>
                    <a:pt x="63" y="91"/>
                  </a:lnTo>
                  <a:lnTo>
                    <a:pt x="72" y="88"/>
                  </a:lnTo>
                  <a:lnTo>
                    <a:pt x="72" y="88"/>
                  </a:lnTo>
                  <a:lnTo>
                    <a:pt x="95" y="80"/>
                  </a:lnTo>
                  <a:lnTo>
                    <a:pt x="106" y="76"/>
                  </a:lnTo>
                  <a:lnTo>
                    <a:pt x="115" y="71"/>
                  </a:lnTo>
                  <a:lnTo>
                    <a:pt x="123" y="65"/>
                  </a:lnTo>
                  <a:lnTo>
                    <a:pt x="130" y="57"/>
                  </a:lnTo>
                  <a:lnTo>
                    <a:pt x="132" y="53"/>
                  </a:lnTo>
                  <a:lnTo>
                    <a:pt x="133" y="48"/>
                  </a:lnTo>
                  <a:lnTo>
                    <a:pt x="135" y="42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5" y="30"/>
                  </a:lnTo>
                  <a:lnTo>
                    <a:pt x="132" y="23"/>
                  </a:lnTo>
                  <a:lnTo>
                    <a:pt x="129" y="17"/>
                  </a:lnTo>
                  <a:lnTo>
                    <a:pt x="124" y="12"/>
                  </a:lnTo>
                  <a:lnTo>
                    <a:pt x="118" y="9"/>
                  </a:lnTo>
                  <a:lnTo>
                    <a:pt x="112" y="5"/>
                  </a:lnTo>
                  <a:lnTo>
                    <a:pt x="104" y="3"/>
                  </a:lnTo>
                  <a:lnTo>
                    <a:pt x="95" y="2"/>
                  </a:lnTo>
                  <a:lnTo>
                    <a:pt x="78" y="1"/>
                  </a:lnTo>
                  <a:lnTo>
                    <a:pt x="61" y="0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3" name="Freeform 115">
              <a:extLst>
                <a:ext uri="{FF2B5EF4-FFF2-40B4-BE49-F238E27FC236}">
                  <a16:creationId xmlns:a16="http://schemas.microsoft.com/office/drawing/2014/main" id="{285BD183-75C6-9AEB-1737-1CF631BFD09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732632" y="3716932"/>
              <a:ext cx="1233330" cy="800059"/>
            </a:xfrm>
            <a:custGeom>
              <a:avLst/>
              <a:gdLst/>
              <a:ahLst/>
              <a:cxnLst>
                <a:cxn ang="0">
                  <a:pos x="882" y="865"/>
                </a:cxn>
                <a:cxn ang="0">
                  <a:pos x="928" y="721"/>
                </a:cxn>
                <a:cxn ang="0">
                  <a:pos x="993" y="645"/>
                </a:cxn>
                <a:cxn ang="0">
                  <a:pos x="1023" y="552"/>
                </a:cxn>
                <a:cxn ang="0">
                  <a:pos x="1076" y="521"/>
                </a:cxn>
                <a:cxn ang="0">
                  <a:pos x="1101" y="539"/>
                </a:cxn>
                <a:cxn ang="0">
                  <a:pos x="1180" y="498"/>
                </a:cxn>
                <a:cxn ang="0">
                  <a:pos x="1275" y="447"/>
                </a:cxn>
                <a:cxn ang="0">
                  <a:pos x="1452" y="362"/>
                </a:cxn>
                <a:cxn ang="0">
                  <a:pos x="1556" y="283"/>
                </a:cxn>
                <a:cxn ang="0">
                  <a:pos x="1539" y="223"/>
                </a:cxn>
                <a:cxn ang="0">
                  <a:pos x="1559" y="171"/>
                </a:cxn>
                <a:cxn ang="0">
                  <a:pos x="1549" y="151"/>
                </a:cxn>
                <a:cxn ang="0">
                  <a:pos x="1409" y="232"/>
                </a:cxn>
                <a:cxn ang="0">
                  <a:pos x="1303" y="279"/>
                </a:cxn>
                <a:cxn ang="0">
                  <a:pos x="998" y="142"/>
                </a:cxn>
                <a:cxn ang="0">
                  <a:pos x="835" y="21"/>
                </a:cxn>
                <a:cxn ang="0">
                  <a:pos x="778" y="3"/>
                </a:cxn>
                <a:cxn ang="0">
                  <a:pos x="598" y="25"/>
                </a:cxn>
                <a:cxn ang="0">
                  <a:pos x="522" y="62"/>
                </a:cxn>
                <a:cxn ang="0">
                  <a:pos x="481" y="131"/>
                </a:cxn>
                <a:cxn ang="0">
                  <a:pos x="504" y="158"/>
                </a:cxn>
                <a:cxn ang="0">
                  <a:pos x="513" y="253"/>
                </a:cxn>
                <a:cxn ang="0">
                  <a:pos x="499" y="278"/>
                </a:cxn>
                <a:cxn ang="0">
                  <a:pos x="456" y="244"/>
                </a:cxn>
                <a:cxn ang="0">
                  <a:pos x="430" y="252"/>
                </a:cxn>
                <a:cxn ang="0">
                  <a:pos x="369" y="233"/>
                </a:cxn>
                <a:cxn ang="0">
                  <a:pos x="318" y="187"/>
                </a:cxn>
                <a:cxn ang="0">
                  <a:pos x="203" y="148"/>
                </a:cxn>
                <a:cxn ang="0">
                  <a:pos x="227" y="218"/>
                </a:cxn>
                <a:cxn ang="0">
                  <a:pos x="219" y="291"/>
                </a:cxn>
                <a:cxn ang="0">
                  <a:pos x="222" y="340"/>
                </a:cxn>
                <a:cxn ang="0">
                  <a:pos x="205" y="364"/>
                </a:cxn>
                <a:cxn ang="0">
                  <a:pos x="146" y="416"/>
                </a:cxn>
                <a:cxn ang="0">
                  <a:pos x="151" y="468"/>
                </a:cxn>
                <a:cxn ang="0">
                  <a:pos x="207" y="482"/>
                </a:cxn>
                <a:cxn ang="0">
                  <a:pos x="245" y="443"/>
                </a:cxn>
                <a:cxn ang="0">
                  <a:pos x="296" y="477"/>
                </a:cxn>
                <a:cxn ang="0">
                  <a:pos x="238" y="540"/>
                </a:cxn>
                <a:cxn ang="0">
                  <a:pos x="190" y="577"/>
                </a:cxn>
                <a:cxn ang="0">
                  <a:pos x="199" y="622"/>
                </a:cxn>
                <a:cxn ang="0">
                  <a:pos x="149" y="651"/>
                </a:cxn>
                <a:cxn ang="0">
                  <a:pos x="65" y="679"/>
                </a:cxn>
                <a:cxn ang="0">
                  <a:pos x="25" y="781"/>
                </a:cxn>
                <a:cxn ang="0">
                  <a:pos x="0" y="818"/>
                </a:cxn>
                <a:cxn ang="0">
                  <a:pos x="25" y="840"/>
                </a:cxn>
                <a:cxn ang="0">
                  <a:pos x="22" y="914"/>
                </a:cxn>
                <a:cxn ang="0">
                  <a:pos x="47" y="935"/>
                </a:cxn>
                <a:cxn ang="0">
                  <a:pos x="97" y="894"/>
                </a:cxn>
                <a:cxn ang="0">
                  <a:pos x="154" y="898"/>
                </a:cxn>
                <a:cxn ang="0">
                  <a:pos x="192" y="905"/>
                </a:cxn>
                <a:cxn ang="0">
                  <a:pos x="221" y="918"/>
                </a:cxn>
                <a:cxn ang="0">
                  <a:pos x="268" y="898"/>
                </a:cxn>
                <a:cxn ang="0">
                  <a:pos x="290" y="881"/>
                </a:cxn>
                <a:cxn ang="0">
                  <a:pos x="292" y="822"/>
                </a:cxn>
                <a:cxn ang="0">
                  <a:pos x="363" y="824"/>
                </a:cxn>
                <a:cxn ang="0">
                  <a:pos x="399" y="847"/>
                </a:cxn>
                <a:cxn ang="0">
                  <a:pos x="407" y="881"/>
                </a:cxn>
                <a:cxn ang="0">
                  <a:pos x="451" y="901"/>
                </a:cxn>
                <a:cxn ang="0">
                  <a:pos x="587" y="921"/>
                </a:cxn>
                <a:cxn ang="0">
                  <a:pos x="631" y="906"/>
                </a:cxn>
                <a:cxn ang="0">
                  <a:pos x="732" y="950"/>
                </a:cxn>
                <a:cxn ang="0">
                  <a:pos x="833" y="962"/>
                </a:cxn>
              </a:cxnLst>
              <a:rect l="0" t="0" r="r" b="b"/>
              <a:pathLst>
                <a:path w="1571" h="966">
                  <a:moveTo>
                    <a:pt x="852" y="917"/>
                  </a:moveTo>
                  <a:lnTo>
                    <a:pt x="852" y="917"/>
                  </a:lnTo>
                  <a:lnTo>
                    <a:pt x="853" y="909"/>
                  </a:lnTo>
                  <a:lnTo>
                    <a:pt x="856" y="902"/>
                  </a:lnTo>
                  <a:lnTo>
                    <a:pt x="861" y="894"/>
                  </a:lnTo>
                  <a:lnTo>
                    <a:pt x="865" y="887"/>
                  </a:lnTo>
                  <a:lnTo>
                    <a:pt x="877" y="872"/>
                  </a:lnTo>
                  <a:lnTo>
                    <a:pt x="882" y="865"/>
                  </a:lnTo>
                  <a:lnTo>
                    <a:pt x="885" y="858"/>
                  </a:lnTo>
                  <a:lnTo>
                    <a:pt x="885" y="858"/>
                  </a:lnTo>
                  <a:lnTo>
                    <a:pt x="892" y="836"/>
                  </a:lnTo>
                  <a:lnTo>
                    <a:pt x="898" y="815"/>
                  </a:lnTo>
                  <a:lnTo>
                    <a:pt x="907" y="775"/>
                  </a:lnTo>
                  <a:lnTo>
                    <a:pt x="913" y="757"/>
                  </a:lnTo>
                  <a:lnTo>
                    <a:pt x="919" y="738"/>
                  </a:lnTo>
                  <a:lnTo>
                    <a:pt x="928" y="721"/>
                  </a:lnTo>
                  <a:lnTo>
                    <a:pt x="933" y="713"/>
                  </a:lnTo>
                  <a:lnTo>
                    <a:pt x="940" y="704"/>
                  </a:lnTo>
                  <a:lnTo>
                    <a:pt x="940" y="704"/>
                  </a:lnTo>
                  <a:lnTo>
                    <a:pt x="953" y="690"/>
                  </a:lnTo>
                  <a:lnTo>
                    <a:pt x="971" y="672"/>
                  </a:lnTo>
                  <a:lnTo>
                    <a:pt x="980" y="661"/>
                  </a:lnTo>
                  <a:lnTo>
                    <a:pt x="989" y="653"/>
                  </a:lnTo>
                  <a:lnTo>
                    <a:pt x="993" y="645"/>
                  </a:lnTo>
                  <a:lnTo>
                    <a:pt x="994" y="642"/>
                  </a:lnTo>
                  <a:lnTo>
                    <a:pt x="995" y="638"/>
                  </a:lnTo>
                  <a:lnTo>
                    <a:pt x="995" y="638"/>
                  </a:lnTo>
                  <a:lnTo>
                    <a:pt x="999" y="619"/>
                  </a:lnTo>
                  <a:lnTo>
                    <a:pt x="1005" y="598"/>
                  </a:lnTo>
                  <a:lnTo>
                    <a:pt x="1010" y="578"/>
                  </a:lnTo>
                  <a:lnTo>
                    <a:pt x="1018" y="560"/>
                  </a:lnTo>
                  <a:lnTo>
                    <a:pt x="1023" y="552"/>
                  </a:lnTo>
                  <a:lnTo>
                    <a:pt x="1029" y="544"/>
                  </a:lnTo>
                  <a:lnTo>
                    <a:pt x="1035" y="538"/>
                  </a:lnTo>
                  <a:lnTo>
                    <a:pt x="1041" y="532"/>
                  </a:lnTo>
                  <a:lnTo>
                    <a:pt x="1048" y="527"/>
                  </a:lnTo>
                  <a:lnTo>
                    <a:pt x="1056" y="523"/>
                  </a:lnTo>
                  <a:lnTo>
                    <a:pt x="1066" y="522"/>
                  </a:lnTo>
                  <a:lnTo>
                    <a:pt x="1076" y="521"/>
                  </a:lnTo>
                  <a:lnTo>
                    <a:pt x="1076" y="521"/>
                  </a:lnTo>
                  <a:lnTo>
                    <a:pt x="1094" y="521"/>
                  </a:lnTo>
                  <a:lnTo>
                    <a:pt x="1094" y="521"/>
                  </a:lnTo>
                  <a:lnTo>
                    <a:pt x="1094" y="525"/>
                  </a:lnTo>
                  <a:lnTo>
                    <a:pt x="1097" y="531"/>
                  </a:lnTo>
                  <a:lnTo>
                    <a:pt x="1099" y="537"/>
                  </a:lnTo>
                  <a:lnTo>
                    <a:pt x="1100" y="538"/>
                  </a:lnTo>
                  <a:lnTo>
                    <a:pt x="1101" y="539"/>
                  </a:lnTo>
                  <a:lnTo>
                    <a:pt x="1101" y="539"/>
                  </a:lnTo>
                  <a:lnTo>
                    <a:pt x="1112" y="538"/>
                  </a:lnTo>
                  <a:lnTo>
                    <a:pt x="1121" y="537"/>
                  </a:lnTo>
                  <a:lnTo>
                    <a:pt x="1129" y="534"/>
                  </a:lnTo>
                  <a:lnTo>
                    <a:pt x="1137" y="530"/>
                  </a:lnTo>
                  <a:lnTo>
                    <a:pt x="1145" y="525"/>
                  </a:lnTo>
                  <a:lnTo>
                    <a:pt x="1152" y="521"/>
                  </a:lnTo>
                  <a:lnTo>
                    <a:pt x="1166" y="509"/>
                  </a:lnTo>
                  <a:lnTo>
                    <a:pt x="1180" y="498"/>
                  </a:lnTo>
                  <a:lnTo>
                    <a:pt x="1194" y="486"/>
                  </a:lnTo>
                  <a:lnTo>
                    <a:pt x="1203" y="481"/>
                  </a:lnTo>
                  <a:lnTo>
                    <a:pt x="1212" y="476"/>
                  </a:lnTo>
                  <a:lnTo>
                    <a:pt x="1221" y="473"/>
                  </a:lnTo>
                  <a:lnTo>
                    <a:pt x="1230" y="469"/>
                  </a:lnTo>
                  <a:lnTo>
                    <a:pt x="1230" y="469"/>
                  </a:lnTo>
                  <a:lnTo>
                    <a:pt x="1254" y="459"/>
                  </a:lnTo>
                  <a:lnTo>
                    <a:pt x="1275" y="447"/>
                  </a:lnTo>
                  <a:lnTo>
                    <a:pt x="1316" y="423"/>
                  </a:lnTo>
                  <a:lnTo>
                    <a:pt x="1337" y="410"/>
                  </a:lnTo>
                  <a:lnTo>
                    <a:pt x="1359" y="399"/>
                  </a:lnTo>
                  <a:lnTo>
                    <a:pt x="1383" y="387"/>
                  </a:lnTo>
                  <a:lnTo>
                    <a:pt x="1410" y="377"/>
                  </a:lnTo>
                  <a:lnTo>
                    <a:pt x="1410" y="377"/>
                  </a:lnTo>
                  <a:lnTo>
                    <a:pt x="1429" y="370"/>
                  </a:lnTo>
                  <a:lnTo>
                    <a:pt x="1452" y="362"/>
                  </a:lnTo>
                  <a:lnTo>
                    <a:pt x="1476" y="351"/>
                  </a:lnTo>
                  <a:lnTo>
                    <a:pt x="1502" y="338"/>
                  </a:lnTo>
                  <a:lnTo>
                    <a:pt x="1513" y="330"/>
                  </a:lnTo>
                  <a:lnTo>
                    <a:pt x="1524" y="322"/>
                  </a:lnTo>
                  <a:lnTo>
                    <a:pt x="1534" y="313"/>
                  </a:lnTo>
                  <a:lnTo>
                    <a:pt x="1543" y="303"/>
                  </a:lnTo>
                  <a:lnTo>
                    <a:pt x="1550" y="294"/>
                  </a:lnTo>
                  <a:lnTo>
                    <a:pt x="1556" y="283"/>
                  </a:lnTo>
                  <a:lnTo>
                    <a:pt x="1559" y="271"/>
                  </a:lnTo>
                  <a:lnTo>
                    <a:pt x="1560" y="260"/>
                  </a:lnTo>
                  <a:lnTo>
                    <a:pt x="1560" y="260"/>
                  </a:lnTo>
                  <a:lnTo>
                    <a:pt x="1559" y="252"/>
                  </a:lnTo>
                  <a:lnTo>
                    <a:pt x="1556" y="245"/>
                  </a:lnTo>
                  <a:lnTo>
                    <a:pt x="1552" y="239"/>
                  </a:lnTo>
                  <a:lnTo>
                    <a:pt x="1547" y="233"/>
                  </a:lnTo>
                  <a:lnTo>
                    <a:pt x="1539" y="223"/>
                  </a:lnTo>
                  <a:lnTo>
                    <a:pt x="1535" y="217"/>
                  </a:lnTo>
                  <a:lnTo>
                    <a:pt x="1534" y="212"/>
                  </a:lnTo>
                  <a:lnTo>
                    <a:pt x="1534" y="212"/>
                  </a:lnTo>
                  <a:lnTo>
                    <a:pt x="1535" y="202"/>
                  </a:lnTo>
                  <a:lnTo>
                    <a:pt x="1539" y="194"/>
                  </a:lnTo>
                  <a:lnTo>
                    <a:pt x="1543" y="187"/>
                  </a:lnTo>
                  <a:lnTo>
                    <a:pt x="1548" y="181"/>
                  </a:lnTo>
                  <a:lnTo>
                    <a:pt x="1559" y="171"/>
                  </a:lnTo>
                  <a:lnTo>
                    <a:pt x="1564" y="164"/>
                  </a:lnTo>
                  <a:lnTo>
                    <a:pt x="1567" y="157"/>
                  </a:lnTo>
                  <a:lnTo>
                    <a:pt x="1567" y="157"/>
                  </a:lnTo>
                  <a:lnTo>
                    <a:pt x="1571" y="149"/>
                  </a:lnTo>
                  <a:lnTo>
                    <a:pt x="1571" y="149"/>
                  </a:lnTo>
                  <a:lnTo>
                    <a:pt x="1571" y="149"/>
                  </a:lnTo>
                  <a:lnTo>
                    <a:pt x="1559" y="150"/>
                  </a:lnTo>
                  <a:lnTo>
                    <a:pt x="1549" y="151"/>
                  </a:lnTo>
                  <a:lnTo>
                    <a:pt x="1539" y="154"/>
                  </a:lnTo>
                  <a:lnTo>
                    <a:pt x="1528" y="156"/>
                  </a:lnTo>
                  <a:lnTo>
                    <a:pt x="1509" y="163"/>
                  </a:lnTo>
                  <a:lnTo>
                    <a:pt x="1490" y="172"/>
                  </a:lnTo>
                  <a:lnTo>
                    <a:pt x="1473" y="183"/>
                  </a:lnTo>
                  <a:lnTo>
                    <a:pt x="1457" y="194"/>
                  </a:lnTo>
                  <a:lnTo>
                    <a:pt x="1425" y="219"/>
                  </a:lnTo>
                  <a:lnTo>
                    <a:pt x="1409" y="232"/>
                  </a:lnTo>
                  <a:lnTo>
                    <a:pt x="1394" y="244"/>
                  </a:lnTo>
                  <a:lnTo>
                    <a:pt x="1376" y="255"/>
                  </a:lnTo>
                  <a:lnTo>
                    <a:pt x="1360" y="264"/>
                  </a:lnTo>
                  <a:lnTo>
                    <a:pt x="1342" y="271"/>
                  </a:lnTo>
                  <a:lnTo>
                    <a:pt x="1333" y="275"/>
                  </a:lnTo>
                  <a:lnTo>
                    <a:pt x="1323" y="277"/>
                  </a:lnTo>
                  <a:lnTo>
                    <a:pt x="1313" y="278"/>
                  </a:lnTo>
                  <a:lnTo>
                    <a:pt x="1303" y="279"/>
                  </a:lnTo>
                  <a:lnTo>
                    <a:pt x="1292" y="279"/>
                  </a:lnTo>
                  <a:lnTo>
                    <a:pt x="1282" y="278"/>
                  </a:lnTo>
                  <a:lnTo>
                    <a:pt x="1282" y="278"/>
                  </a:lnTo>
                  <a:lnTo>
                    <a:pt x="1262" y="270"/>
                  </a:lnTo>
                  <a:lnTo>
                    <a:pt x="1227" y="254"/>
                  </a:lnTo>
                  <a:lnTo>
                    <a:pt x="1119" y="202"/>
                  </a:lnTo>
                  <a:lnTo>
                    <a:pt x="1058" y="172"/>
                  </a:lnTo>
                  <a:lnTo>
                    <a:pt x="998" y="142"/>
                  </a:lnTo>
                  <a:lnTo>
                    <a:pt x="945" y="115"/>
                  </a:lnTo>
                  <a:lnTo>
                    <a:pt x="903" y="91"/>
                  </a:lnTo>
                  <a:lnTo>
                    <a:pt x="903" y="91"/>
                  </a:lnTo>
                  <a:lnTo>
                    <a:pt x="894" y="85"/>
                  </a:lnTo>
                  <a:lnTo>
                    <a:pt x="886" y="78"/>
                  </a:lnTo>
                  <a:lnTo>
                    <a:pt x="871" y="62"/>
                  </a:lnTo>
                  <a:lnTo>
                    <a:pt x="842" y="28"/>
                  </a:lnTo>
                  <a:lnTo>
                    <a:pt x="835" y="21"/>
                  </a:lnTo>
                  <a:lnTo>
                    <a:pt x="827" y="15"/>
                  </a:lnTo>
                  <a:lnTo>
                    <a:pt x="821" y="9"/>
                  </a:lnTo>
                  <a:lnTo>
                    <a:pt x="812" y="4"/>
                  </a:lnTo>
                  <a:lnTo>
                    <a:pt x="804" y="2"/>
                  </a:lnTo>
                  <a:lnTo>
                    <a:pt x="796" y="0"/>
                  </a:lnTo>
                  <a:lnTo>
                    <a:pt x="787" y="1"/>
                  </a:lnTo>
                  <a:lnTo>
                    <a:pt x="778" y="3"/>
                  </a:lnTo>
                  <a:lnTo>
                    <a:pt x="778" y="3"/>
                  </a:lnTo>
                  <a:lnTo>
                    <a:pt x="757" y="10"/>
                  </a:lnTo>
                  <a:lnTo>
                    <a:pt x="737" y="16"/>
                  </a:lnTo>
                  <a:lnTo>
                    <a:pt x="716" y="19"/>
                  </a:lnTo>
                  <a:lnTo>
                    <a:pt x="694" y="21"/>
                  </a:lnTo>
                  <a:lnTo>
                    <a:pt x="671" y="24"/>
                  </a:lnTo>
                  <a:lnTo>
                    <a:pt x="648" y="24"/>
                  </a:lnTo>
                  <a:lnTo>
                    <a:pt x="598" y="25"/>
                  </a:lnTo>
                  <a:lnTo>
                    <a:pt x="598" y="25"/>
                  </a:lnTo>
                  <a:lnTo>
                    <a:pt x="586" y="24"/>
                  </a:lnTo>
                  <a:lnTo>
                    <a:pt x="575" y="23"/>
                  </a:lnTo>
                  <a:lnTo>
                    <a:pt x="555" y="17"/>
                  </a:lnTo>
                  <a:lnTo>
                    <a:pt x="555" y="17"/>
                  </a:lnTo>
                  <a:lnTo>
                    <a:pt x="550" y="26"/>
                  </a:lnTo>
                  <a:lnTo>
                    <a:pt x="546" y="34"/>
                  </a:lnTo>
                  <a:lnTo>
                    <a:pt x="535" y="49"/>
                  </a:lnTo>
                  <a:lnTo>
                    <a:pt x="522" y="62"/>
                  </a:lnTo>
                  <a:lnTo>
                    <a:pt x="511" y="74"/>
                  </a:lnTo>
                  <a:lnTo>
                    <a:pt x="499" y="87"/>
                  </a:lnTo>
                  <a:lnTo>
                    <a:pt x="494" y="93"/>
                  </a:lnTo>
                  <a:lnTo>
                    <a:pt x="489" y="100"/>
                  </a:lnTo>
                  <a:lnTo>
                    <a:pt x="486" y="107"/>
                  </a:lnTo>
                  <a:lnTo>
                    <a:pt x="483" y="115"/>
                  </a:lnTo>
                  <a:lnTo>
                    <a:pt x="481" y="123"/>
                  </a:lnTo>
                  <a:lnTo>
                    <a:pt x="481" y="131"/>
                  </a:lnTo>
                  <a:lnTo>
                    <a:pt x="481" y="131"/>
                  </a:lnTo>
                  <a:lnTo>
                    <a:pt x="481" y="140"/>
                  </a:lnTo>
                  <a:lnTo>
                    <a:pt x="485" y="146"/>
                  </a:lnTo>
                  <a:lnTo>
                    <a:pt x="488" y="149"/>
                  </a:lnTo>
                  <a:lnTo>
                    <a:pt x="493" y="151"/>
                  </a:lnTo>
                  <a:lnTo>
                    <a:pt x="496" y="154"/>
                  </a:lnTo>
                  <a:lnTo>
                    <a:pt x="501" y="155"/>
                  </a:lnTo>
                  <a:lnTo>
                    <a:pt x="504" y="158"/>
                  </a:lnTo>
                  <a:lnTo>
                    <a:pt x="506" y="164"/>
                  </a:lnTo>
                  <a:lnTo>
                    <a:pt x="506" y="164"/>
                  </a:lnTo>
                  <a:lnTo>
                    <a:pt x="510" y="177"/>
                  </a:lnTo>
                  <a:lnTo>
                    <a:pt x="512" y="188"/>
                  </a:lnTo>
                  <a:lnTo>
                    <a:pt x="513" y="200"/>
                  </a:lnTo>
                  <a:lnTo>
                    <a:pt x="514" y="211"/>
                  </a:lnTo>
                  <a:lnTo>
                    <a:pt x="514" y="232"/>
                  </a:lnTo>
                  <a:lnTo>
                    <a:pt x="513" y="253"/>
                  </a:lnTo>
                  <a:lnTo>
                    <a:pt x="513" y="253"/>
                  </a:lnTo>
                  <a:lnTo>
                    <a:pt x="513" y="259"/>
                  </a:lnTo>
                  <a:lnTo>
                    <a:pt x="512" y="264"/>
                  </a:lnTo>
                  <a:lnTo>
                    <a:pt x="511" y="269"/>
                  </a:lnTo>
                  <a:lnTo>
                    <a:pt x="509" y="272"/>
                  </a:lnTo>
                  <a:lnTo>
                    <a:pt x="506" y="275"/>
                  </a:lnTo>
                  <a:lnTo>
                    <a:pt x="503" y="277"/>
                  </a:lnTo>
                  <a:lnTo>
                    <a:pt x="499" y="278"/>
                  </a:lnTo>
                  <a:lnTo>
                    <a:pt x="495" y="278"/>
                  </a:lnTo>
                  <a:lnTo>
                    <a:pt x="495" y="278"/>
                  </a:lnTo>
                  <a:lnTo>
                    <a:pt x="486" y="277"/>
                  </a:lnTo>
                  <a:lnTo>
                    <a:pt x="478" y="273"/>
                  </a:lnTo>
                  <a:lnTo>
                    <a:pt x="472" y="269"/>
                  </a:lnTo>
                  <a:lnTo>
                    <a:pt x="467" y="263"/>
                  </a:lnTo>
                  <a:lnTo>
                    <a:pt x="460" y="250"/>
                  </a:lnTo>
                  <a:lnTo>
                    <a:pt x="456" y="244"/>
                  </a:lnTo>
                  <a:lnTo>
                    <a:pt x="451" y="238"/>
                  </a:lnTo>
                  <a:lnTo>
                    <a:pt x="451" y="238"/>
                  </a:lnTo>
                  <a:lnTo>
                    <a:pt x="448" y="244"/>
                  </a:lnTo>
                  <a:lnTo>
                    <a:pt x="443" y="248"/>
                  </a:lnTo>
                  <a:lnTo>
                    <a:pt x="438" y="252"/>
                  </a:lnTo>
                  <a:lnTo>
                    <a:pt x="433" y="253"/>
                  </a:lnTo>
                  <a:lnTo>
                    <a:pt x="433" y="253"/>
                  </a:lnTo>
                  <a:lnTo>
                    <a:pt x="430" y="252"/>
                  </a:lnTo>
                  <a:lnTo>
                    <a:pt x="427" y="250"/>
                  </a:lnTo>
                  <a:lnTo>
                    <a:pt x="422" y="246"/>
                  </a:lnTo>
                  <a:lnTo>
                    <a:pt x="420" y="240"/>
                  </a:lnTo>
                  <a:lnTo>
                    <a:pt x="419" y="233"/>
                  </a:lnTo>
                  <a:lnTo>
                    <a:pt x="419" y="233"/>
                  </a:lnTo>
                  <a:lnTo>
                    <a:pt x="381" y="233"/>
                  </a:lnTo>
                  <a:lnTo>
                    <a:pt x="381" y="233"/>
                  </a:lnTo>
                  <a:lnTo>
                    <a:pt x="369" y="233"/>
                  </a:lnTo>
                  <a:lnTo>
                    <a:pt x="361" y="231"/>
                  </a:lnTo>
                  <a:lnTo>
                    <a:pt x="354" y="227"/>
                  </a:lnTo>
                  <a:lnTo>
                    <a:pt x="351" y="223"/>
                  </a:lnTo>
                  <a:lnTo>
                    <a:pt x="344" y="210"/>
                  </a:lnTo>
                  <a:lnTo>
                    <a:pt x="340" y="204"/>
                  </a:lnTo>
                  <a:lnTo>
                    <a:pt x="334" y="198"/>
                  </a:lnTo>
                  <a:lnTo>
                    <a:pt x="334" y="198"/>
                  </a:lnTo>
                  <a:lnTo>
                    <a:pt x="318" y="187"/>
                  </a:lnTo>
                  <a:lnTo>
                    <a:pt x="302" y="178"/>
                  </a:lnTo>
                  <a:lnTo>
                    <a:pt x="287" y="171"/>
                  </a:lnTo>
                  <a:lnTo>
                    <a:pt x="270" y="164"/>
                  </a:lnTo>
                  <a:lnTo>
                    <a:pt x="239" y="151"/>
                  </a:lnTo>
                  <a:lnTo>
                    <a:pt x="205" y="139"/>
                  </a:lnTo>
                  <a:lnTo>
                    <a:pt x="205" y="139"/>
                  </a:lnTo>
                  <a:lnTo>
                    <a:pt x="201" y="145"/>
                  </a:lnTo>
                  <a:lnTo>
                    <a:pt x="203" y="148"/>
                  </a:lnTo>
                  <a:lnTo>
                    <a:pt x="204" y="153"/>
                  </a:lnTo>
                  <a:lnTo>
                    <a:pt x="205" y="161"/>
                  </a:lnTo>
                  <a:lnTo>
                    <a:pt x="205" y="161"/>
                  </a:lnTo>
                  <a:lnTo>
                    <a:pt x="206" y="170"/>
                  </a:lnTo>
                  <a:lnTo>
                    <a:pt x="209" y="179"/>
                  </a:lnTo>
                  <a:lnTo>
                    <a:pt x="218" y="198"/>
                  </a:lnTo>
                  <a:lnTo>
                    <a:pt x="222" y="207"/>
                  </a:lnTo>
                  <a:lnTo>
                    <a:pt x="227" y="218"/>
                  </a:lnTo>
                  <a:lnTo>
                    <a:pt x="230" y="231"/>
                  </a:lnTo>
                  <a:lnTo>
                    <a:pt x="230" y="245"/>
                  </a:lnTo>
                  <a:lnTo>
                    <a:pt x="230" y="245"/>
                  </a:lnTo>
                  <a:lnTo>
                    <a:pt x="230" y="256"/>
                  </a:lnTo>
                  <a:lnTo>
                    <a:pt x="228" y="267"/>
                  </a:lnTo>
                  <a:lnTo>
                    <a:pt x="224" y="275"/>
                  </a:lnTo>
                  <a:lnTo>
                    <a:pt x="222" y="283"/>
                  </a:lnTo>
                  <a:lnTo>
                    <a:pt x="219" y="291"/>
                  </a:lnTo>
                  <a:lnTo>
                    <a:pt x="215" y="299"/>
                  </a:lnTo>
                  <a:lnTo>
                    <a:pt x="213" y="308"/>
                  </a:lnTo>
                  <a:lnTo>
                    <a:pt x="213" y="318"/>
                  </a:lnTo>
                  <a:lnTo>
                    <a:pt x="213" y="318"/>
                  </a:lnTo>
                  <a:lnTo>
                    <a:pt x="213" y="323"/>
                  </a:lnTo>
                  <a:lnTo>
                    <a:pt x="214" y="328"/>
                  </a:lnTo>
                  <a:lnTo>
                    <a:pt x="219" y="334"/>
                  </a:lnTo>
                  <a:lnTo>
                    <a:pt x="222" y="340"/>
                  </a:lnTo>
                  <a:lnTo>
                    <a:pt x="223" y="344"/>
                  </a:lnTo>
                  <a:lnTo>
                    <a:pt x="223" y="348"/>
                  </a:lnTo>
                  <a:lnTo>
                    <a:pt x="223" y="348"/>
                  </a:lnTo>
                  <a:lnTo>
                    <a:pt x="223" y="351"/>
                  </a:lnTo>
                  <a:lnTo>
                    <a:pt x="222" y="354"/>
                  </a:lnTo>
                  <a:lnTo>
                    <a:pt x="218" y="359"/>
                  </a:lnTo>
                  <a:lnTo>
                    <a:pt x="212" y="362"/>
                  </a:lnTo>
                  <a:lnTo>
                    <a:pt x="205" y="364"/>
                  </a:lnTo>
                  <a:lnTo>
                    <a:pt x="190" y="367"/>
                  </a:lnTo>
                  <a:lnTo>
                    <a:pt x="180" y="369"/>
                  </a:lnTo>
                  <a:lnTo>
                    <a:pt x="180" y="369"/>
                  </a:lnTo>
                  <a:lnTo>
                    <a:pt x="174" y="375"/>
                  </a:lnTo>
                  <a:lnTo>
                    <a:pt x="167" y="382"/>
                  </a:lnTo>
                  <a:lnTo>
                    <a:pt x="159" y="392"/>
                  </a:lnTo>
                  <a:lnTo>
                    <a:pt x="152" y="403"/>
                  </a:lnTo>
                  <a:lnTo>
                    <a:pt x="146" y="416"/>
                  </a:lnTo>
                  <a:lnTo>
                    <a:pt x="140" y="428"/>
                  </a:lnTo>
                  <a:lnTo>
                    <a:pt x="137" y="440"/>
                  </a:lnTo>
                  <a:lnTo>
                    <a:pt x="136" y="451"/>
                  </a:lnTo>
                  <a:lnTo>
                    <a:pt x="136" y="451"/>
                  </a:lnTo>
                  <a:lnTo>
                    <a:pt x="136" y="453"/>
                  </a:lnTo>
                  <a:lnTo>
                    <a:pt x="137" y="456"/>
                  </a:lnTo>
                  <a:lnTo>
                    <a:pt x="143" y="462"/>
                  </a:lnTo>
                  <a:lnTo>
                    <a:pt x="151" y="468"/>
                  </a:lnTo>
                  <a:lnTo>
                    <a:pt x="160" y="473"/>
                  </a:lnTo>
                  <a:lnTo>
                    <a:pt x="172" y="477"/>
                  </a:lnTo>
                  <a:lnTo>
                    <a:pt x="182" y="481"/>
                  </a:lnTo>
                  <a:lnTo>
                    <a:pt x="192" y="483"/>
                  </a:lnTo>
                  <a:lnTo>
                    <a:pt x="201" y="484"/>
                  </a:lnTo>
                  <a:lnTo>
                    <a:pt x="201" y="484"/>
                  </a:lnTo>
                  <a:lnTo>
                    <a:pt x="205" y="483"/>
                  </a:lnTo>
                  <a:lnTo>
                    <a:pt x="207" y="482"/>
                  </a:lnTo>
                  <a:lnTo>
                    <a:pt x="213" y="477"/>
                  </a:lnTo>
                  <a:lnTo>
                    <a:pt x="218" y="470"/>
                  </a:lnTo>
                  <a:lnTo>
                    <a:pt x="222" y="463"/>
                  </a:lnTo>
                  <a:lnTo>
                    <a:pt x="227" y="456"/>
                  </a:lnTo>
                  <a:lnTo>
                    <a:pt x="233" y="450"/>
                  </a:lnTo>
                  <a:lnTo>
                    <a:pt x="238" y="445"/>
                  </a:lnTo>
                  <a:lnTo>
                    <a:pt x="242" y="444"/>
                  </a:lnTo>
                  <a:lnTo>
                    <a:pt x="245" y="443"/>
                  </a:lnTo>
                  <a:lnTo>
                    <a:pt x="245" y="443"/>
                  </a:lnTo>
                  <a:lnTo>
                    <a:pt x="254" y="444"/>
                  </a:lnTo>
                  <a:lnTo>
                    <a:pt x="264" y="447"/>
                  </a:lnTo>
                  <a:lnTo>
                    <a:pt x="272" y="452"/>
                  </a:lnTo>
                  <a:lnTo>
                    <a:pt x="280" y="458"/>
                  </a:lnTo>
                  <a:lnTo>
                    <a:pt x="287" y="464"/>
                  </a:lnTo>
                  <a:lnTo>
                    <a:pt x="292" y="471"/>
                  </a:lnTo>
                  <a:lnTo>
                    <a:pt x="296" y="477"/>
                  </a:lnTo>
                  <a:lnTo>
                    <a:pt x="297" y="484"/>
                  </a:lnTo>
                  <a:lnTo>
                    <a:pt x="297" y="484"/>
                  </a:lnTo>
                  <a:lnTo>
                    <a:pt x="297" y="486"/>
                  </a:lnTo>
                  <a:lnTo>
                    <a:pt x="295" y="490"/>
                  </a:lnTo>
                  <a:lnTo>
                    <a:pt x="288" y="499"/>
                  </a:lnTo>
                  <a:lnTo>
                    <a:pt x="276" y="508"/>
                  </a:lnTo>
                  <a:lnTo>
                    <a:pt x="264" y="519"/>
                  </a:lnTo>
                  <a:lnTo>
                    <a:pt x="238" y="540"/>
                  </a:lnTo>
                  <a:lnTo>
                    <a:pt x="227" y="550"/>
                  </a:lnTo>
                  <a:lnTo>
                    <a:pt x="220" y="558"/>
                  </a:lnTo>
                  <a:lnTo>
                    <a:pt x="220" y="558"/>
                  </a:lnTo>
                  <a:lnTo>
                    <a:pt x="216" y="561"/>
                  </a:lnTo>
                  <a:lnTo>
                    <a:pt x="213" y="565"/>
                  </a:lnTo>
                  <a:lnTo>
                    <a:pt x="204" y="569"/>
                  </a:lnTo>
                  <a:lnTo>
                    <a:pt x="195" y="574"/>
                  </a:lnTo>
                  <a:lnTo>
                    <a:pt x="190" y="577"/>
                  </a:lnTo>
                  <a:lnTo>
                    <a:pt x="186" y="580"/>
                  </a:lnTo>
                  <a:lnTo>
                    <a:pt x="186" y="580"/>
                  </a:lnTo>
                  <a:lnTo>
                    <a:pt x="185" y="582"/>
                  </a:lnTo>
                  <a:lnTo>
                    <a:pt x="185" y="584"/>
                  </a:lnTo>
                  <a:lnTo>
                    <a:pt x="186" y="591"/>
                  </a:lnTo>
                  <a:lnTo>
                    <a:pt x="195" y="608"/>
                  </a:lnTo>
                  <a:lnTo>
                    <a:pt x="198" y="618"/>
                  </a:lnTo>
                  <a:lnTo>
                    <a:pt x="199" y="622"/>
                  </a:lnTo>
                  <a:lnTo>
                    <a:pt x="199" y="626"/>
                  </a:lnTo>
                  <a:lnTo>
                    <a:pt x="198" y="630"/>
                  </a:lnTo>
                  <a:lnTo>
                    <a:pt x="196" y="632"/>
                  </a:lnTo>
                  <a:lnTo>
                    <a:pt x="192" y="636"/>
                  </a:lnTo>
                  <a:lnTo>
                    <a:pt x="186" y="638"/>
                  </a:lnTo>
                  <a:lnTo>
                    <a:pt x="186" y="638"/>
                  </a:lnTo>
                  <a:lnTo>
                    <a:pt x="168" y="645"/>
                  </a:lnTo>
                  <a:lnTo>
                    <a:pt x="149" y="651"/>
                  </a:lnTo>
                  <a:lnTo>
                    <a:pt x="128" y="656"/>
                  </a:lnTo>
                  <a:lnTo>
                    <a:pt x="109" y="657"/>
                  </a:lnTo>
                  <a:lnTo>
                    <a:pt x="109" y="657"/>
                  </a:lnTo>
                  <a:lnTo>
                    <a:pt x="98" y="658"/>
                  </a:lnTo>
                  <a:lnTo>
                    <a:pt x="88" y="660"/>
                  </a:lnTo>
                  <a:lnTo>
                    <a:pt x="79" y="665"/>
                  </a:lnTo>
                  <a:lnTo>
                    <a:pt x="71" y="670"/>
                  </a:lnTo>
                  <a:lnTo>
                    <a:pt x="65" y="679"/>
                  </a:lnTo>
                  <a:lnTo>
                    <a:pt x="60" y="687"/>
                  </a:lnTo>
                  <a:lnTo>
                    <a:pt x="55" y="696"/>
                  </a:lnTo>
                  <a:lnTo>
                    <a:pt x="51" y="705"/>
                  </a:lnTo>
                  <a:lnTo>
                    <a:pt x="44" y="726"/>
                  </a:lnTo>
                  <a:lnTo>
                    <a:pt x="38" y="746"/>
                  </a:lnTo>
                  <a:lnTo>
                    <a:pt x="32" y="765"/>
                  </a:lnTo>
                  <a:lnTo>
                    <a:pt x="29" y="774"/>
                  </a:lnTo>
                  <a:lnTo>
                    <a:pt x="25" y="781"/>
                  </a:lnTo>
                  <a:lnTo>
                    <a:pt x="25" y="781"/>
                  </a:lnTo>
                  <a:lnTo>
                    <a:pt x="22" y="786"/>
                  </a:lnTo>
                  <a:lnTo>
                    <a:pt x="18" y="790"/>
                  </a:lnTo>
                  <a:lnTo>
                    <a:pt x="9" y="797"/>
                  </a:lnTo>
                  <a:lnTo>
                    <a:pt x="6" y="800"/>
                  </a:lnTo>
                  <a:lnTo>
                    <a:pt x="2" y="805"/>
                  </a:lnTo>
                  <a:lnTo>
                    <a:pt x="0" y="811"/>
                  </a:lnTo>
                  <a:lnTo>
                    <a:pt x="0" y="818"/>
                  </a:lnTo>
                  <a:lnTo>
                    <a:pt x="0" y="818"/>
                  </a:lnTo>
                  <a:lnTo>
                    <a:pt x="0" y="824"/>
                  </a:lnTo>
                  <a:lnTo>
                    <a:pt x="2" y="827"/>
                  </a:lnTo>
                  <a:lnTo>
                    <a:pt x="6" y="830"/>
                  </a:lnTo>
                  <a:lnTo>
                    <a:pt x="9" y="834"/>
                  </a:lnTo>
                  <a:lnTo>
                    <a:pt x="18" y="837"/>
                  </a:lnTo>
                  <a:lnTo>
                    <a:pt x="25" y="840"/>
                  </a:lnTo>
                  <a:lnTo>
                    <a:pt x="25" y="840"/>
                  </a:lnTo>
                  <a:lnTo>
                    <a:pt x="7" y="884"/>
                  </a:lnTo>
                  <a:lnTo>
                    <a:pt x="7" y="884"/>
                  </a:lnTo>
                  <a:lnTo>
                    <a:pt x="7" y="884"/>
                  </a:lnTo>
                  <a:lnTo>
                    <a:pt x="10" y="887"/>
                  </a:lnTo>
                  <a:lnTo>
                    <a:pt x="13" y="889"/>
                  </a:lnTo>
                  <a:lnTo>
                    <a:pt x="16" y="897"/>
                  </a:lnTo>
                  <a:lnTo>
                    <a:pt x="20" y="905"/>
                  </a:lnTo>
                  <a:lnTo>
                    <a:pt x="22" y="914"/>
                  </a:lnTo>
                  <a:lnTo>
                    <a:pt x="25" y="922"/>
                  </a:lnTo>
                  <a:lnTo>
                    <a:pt x="30" y="929"/>
                  </a:lnTo>
                  <a:lnTo>
                    <a:pt x="32" y="932"/>
                  </a:lnTo>
                  <a:lnTo>
                    <a:pt x="35" y="934"/>
                  </a:lnTo>
                  <a:lnTo>
                    <a:pt x="39" y="935"/>
                  </a:lnTo>
                  <a:lnTo>
                    <a:pt x="43" y="936"/>
                  </a:lnTo>
                  <a:lnTo>
                    <a:pt x="43" y="936"/>
                  </a:lnTo>
                  <a:lnTo>
                    <a:pt x="47" y="935"/>
                  </a:lnTo>
                  <a:lnTo>
                    <a:pt x="51" y="934"/>
                  </a:lnTo>
                  <a:lnTo>
                    <a:pt x="58" y="929"/>
                  </a:lnTo>
                  <a:lnTo>
                    <a:pt x="65" y="922"/>
                  </a:lnTo>
                  <a:lnTo>
                    <a:pt x="71" y="913"/>
                  </a:lnTo>
                  <a:lnTo>
                    <a:pt x="78" y="905"/>
                  </a:lnTo>
                  <a:lnTo>
                    <a:pt x="86" y="898"/>
                  </a:lnTo>
                  <a:lnTo>
                    <a:pt x="92" y="896"/>
                  </a:lnTo>
                  <a:lnTo>
                    <a:pt x="97" y="894"/>
                  </a:lnTo>
                  <a:lnTo>
                    <a:pt x="104" y="893"/>
                  </a:lnTo>
                  <a:lnTo>
                    <a:pt x="109" y="891"/>
                  </a:lnTo>
                  <a:lnTo>
                    <a:pt x="109" y="891"/>
                  </a:lnTo>
                  <a:lnTo>
                    <a:pt x="120" y="893"/>
                  </a:lnTo>
                  <a:lnTo>
                    <a:pt x="130" y="895"/>
                  </a:lnTo>
                  <a:lnTo>
                    <a:pt x="142" y="897"/>
                  </a:lnTo>
                  <a:lnTo>
                    <a:pt x="154" y="898"/>
                  </a:lnTo>
                  <a:lnTo>
                    <a:pt x="154" y="898"/>
                  </a:lnTo>
                  <a:lnTo>
                    <a:pt x="160" y="898"/>
                  </a:lnTo>
                  <a:lnTo>
                    <a:pt x="165" y="897"/>
                  </a:lnTo>
                  <a:lnTo>
                    <a:pt x="174" y="895"/>
                  </a:lnTo>
                  <a:lnTo>
                    <a:pt x="181" y="891"/>
                  </a:lnTo>
                  <a:lnTo>
                    <a:pt x="190" y="888"/>
                  </a:lnTo>
                  <a:lnTo>
                    <a:pt x="190" y="888"/>
                  </a:lnTo>
                  <a:lnTo>
                    <a:pt x="191" y="899"/>
                  </a:lnTo>
                  <a:lnTo>
                    <a:pt x="192" y="905"/>
                  </a:lnTo>
                  <a:lnTo>
                    <a:pt x="195" y="910"/>
                  </a:lnTo>
                  <a:lnTo>
                    <a:pt x="197" y="914"/>
                  </a:lnTo>
                  <a:lnTo>
                    <a:pt x="200" y="918"/>
                  </a:lnTo>
                  <a:lnTo>
                    <a:pt x="204" y="920"/>
                  </a:lnTo>
                  <a:lnTo>
                    <a:pt x="209" y="921"/>
                  </a:lnTo>
                  <a:lnTo>
                    <a:pt x="209" y="921"/>
                  </a:lnTo>
                  <a:lnTo>
                    <a:pt x="215" y="920"/>
                  </a:lnTo>
                  <a:lnTo>
                    <a:pt x="221" y="918"/>
                  </a:lnTo>
                  <a:lnTo>
                    <a:pt x="227" y="914"/>
                  </a:lnTo>
                  <a:lnTo>
                    <a:pt x="231" y="910"/>
                  </a:lnTo>
                  <a:lnTo>
                    <a:pt x="237" y="906"/>
                  </a:lnTo>
                  <a:lnTo>
                    <a:pt x="243" y="902"/>
                  </a:lnTo>
                  <a:lnTo>
                    <a:pt x="249" y="899"/>
                  </a:lnTo>
                  <a:lnTo>
                    <a:pt x="257" y="898"/>
                  </a:lnTo>
                  <a:lnTo>
                    <a:pt x="257" y="898"/>
                  </a:lnTo>
                  <a:lnTo>
                    <a:pt x="268" y="898"/>
                  </a:lnTo>
                  <a:lnTo>
                    <a:pt x="268" y="898"/>
                  </a:lnTo>
                  <a:lnTo>
                    <a:pt x="274" y="898"/>
                  </a:lnTo>
                  <a:lnTo>
                    <a:pt x="281" y="895"/>
                  </a:lnTo>
                  <a:lnTo>
                    <a:pt x="284" y="893"/>
                  </a:lnTo>
                  <a:lnTo>
                    <a:pt x="288" y="889"/>
                  </a:lnTo>
                  <a:lnTo>
                    <a:pt x="289" y="886"/>
                  </a:lnTo>
                  <a:lnTo>
                    <a:pt x="290" y="881"/>
                  </a:lnTo>
                  <a:lnTo>
                    <a:pt x="290" y="881"/>
                  </a:lnTo>
                  <a:lnTo>
                    <a:pt x="289" y="864"/>
                  </a:lnTo>
                  <a:lnTo>
                    <a:pt x="287" y="851"/>
                  </a:lnTo>
                  <a:lnTo>
                    <a:pt x="283" y="840"/>
                  </a:lnTo>
                  <a:lnTo>
                    <a:pt x="283" y="826"/>
                  </a:lnTo>
                  <a:lnTo>
                    <a:pt x="283" y="826"/>
                  </a:lnTo>
                  <a:lnTo>
                    <a:pt x="283" y="824"/>
                  </a:lnTo>
                  <a:lnTo>
                    <a:pt x="285" y="822"/>
                  </a:lnTo>
                  <a:lnTo>
                    <a:pt x="292" y="822"/>
                  </a:lnTo>
                  <a:lnTo>
                    <a:pt x="300" y="825"/>
                  </a:lnTo>
                  <a:lnTo>
                    <a:pt x="307" y="826"/>
                  </a:lnTo>
                  <a:lnTo>
                    <a:pt x="307" y="826"/>
                  </a:lnTo>
                  <a:lnTo>
                    <a:pt x="327" y="826"/>
                  </a:lnTo>
                  <a:lnTo>
                    <a:pt x="327" y="826"/>
                  </a:lnTo>
                  <a:lnTo>
                    <a:pt x="338" y="825"/>
                  </a:lnTo>
                  <a:lnTo>
                    <a:pt x="351" y="824"/>
                  </a:lnTo>
                  <a:lnTo>
                    <a:pt x="363" y="824"/>
                  </a:lnTo>
                  <a:lnTo>
                    <a:pt x="374" y="824"/>
                  </a:lnTo>
                  <a:lnTo>
                    <a:pt x="380" y="825"/>
                  </a:lnTo>
                  <a:lnTo>
                    <a:pt x="384" y="826"/>
                  </a:lnTo>
                  <a:lnTo>
                    <a:pt x="389" y="828"/>
                  </a:lnTo>
                  <a:lnTo>
                    <a:pt x="392" y="832"/>
                  </a:lnTo>
                  <a:lnTo>
                    <a:pt x="396" y="835"/>
                  </a:lnTo>
                  <a:lnTo>
                    <a:pt x="398" y="841"/>
                  </a:lnTo>
                  <a:lnTo>
                    <a:pt x="399" y="847"/>
                  </a:lnTo>
                  <a:lnTo>
                    <a:pt x="401" y="855"/>
                  </a:lnTo>
                  <a:lnTo>
                    <a:pt x="401" y="855"/>
                  </a:lnTo>
                  <a:lnTo>
                    <a:pt x="401" y="861"/>
                  </a:lnTo>
                  <a:lnTo>
                    <a:pt x="401" y="871"/>
                  </a:lnTo>
                  <a:lnTo>
                    <a:pt x="403" y="878"/>
                  </a:lnTo>
                  <a:lnTo>
                    <a:pt x="405" y="880"/>
                  </a:lnTo>
                  <a:lnTo>
                    <a:pt x="407" y="881"/>
                  </a:lnTo>
                  <a:lnTo>
                    <a:pt x="407" y="881"/>
                  </a:lnTo>
                  <a:lnTo>
                    <a:pt x="422" y="881"/>
                  </a:lnTo>
                  <a:lnTo>
                    <a:pt x="422" y="881"/>
                  </a:lnTo>
                  <a:lnTo>
                    <a:pt x="427" y="881"/>
                  </a:lnTo>
                  <a:lnTo>
                    <a:pt x="430" y="882"/>
                  </a:lnTo>
                  <a:lnTo>
                    <a:pt x="434" y="884"/>
                  </a:lnTo>
                  <a:lnTo>
                    <a:pt x="438" y="887"/>
                  </a:lnTo>
                  <a:lnTo>
                    <a:pt x="444" y="894"/>
                  </a:lnTo>
                  <a:lnTo>
                    <a:pt x="451" y="901"/>
                  </a:lnTo>
                  <a:lnTo>
                    <a:pt x="458" y="909"/>
                  </a:lnTo>
                  <a:lnTo>
                    <a:pt x="466" y="914"/>
                  </a:lnTo>
                  <a:lnTo>
                    <a:pt x="471" y="918"/>
                  </a:lnTo>
                  <a:lnTo>
                    <a:pt x="475" y="919"/>
                  </a:lnTo>
                  <a:lnTo>
                    <a:pt x="481" y="920"/>
                  </a:lnTo>
                  <a:lnTo>
                    <a:pt x="488" y="921"/>
                  </a:lnTo>
                  <a:lnTo>
                    <a:pt x="488" y="921"/>
                  </a:lnTo>
                  <a:lnTo>
                    <a:pt x="587" y="921"/>
                  </a:lnTo>
                  <a:lnTo>
                    <a:pt x="587" y="921"/>
                  </a:lnTo>
                  <a:lnTo>
                    <a:pt x="595" y="920"/>
                  </a:lnTo>
                  <a:lnTo>
                    <a:pt x="601" y="919"/>
                  </a:lnTo>
                  <a:lnTo>
                    <a:pt x="606" y="917"/>
                  </a:lnTo>
                  <a:lnTo>
                    <a:pt x="611" y="913"/>
                  </a:lnTo>
                  <a:lnTo>
                    <a:pt x="620" y="909"/>
                  </a:lnTo>
                  <a:lnTo>
                    <a:pt x="625" y="908"/>
                  </a:lnTo>
                  <a:lnTo>
                    <a:pt x="631" y="906"/>
                  </a:lnTo>
                  <a:lnTo>
                    <a:pt x="631" y="906"/>
                  </a:lnTo>
                  <a:lnTo>
                    <a:pt x="644" y="908"/>
                  </a:lnTo>
                  <a:lnTo>
                    <a:pt x="657" y="910"/>
                  </a:lnTo>
                  <a:lnTo>
                    <a:pt x="669" y="913"/>
                  </a:lnTo>
                  <a:lnTo>
                    <a:pt x="679" y="919"/>
                  </a:lnTo>
                  <a:lnTo>
                    <a:pt x="701" y="931"/>
                  </a:lnTo>
                  <a:lnTo>
                    <a:pt x="722" y="943"/>
                  </a:lnTo>
                  <a:lnTo>
                    <a:pt x="732" y="950"/>
                  </a:lnTo>
                  <a:lnTo>
                    <a:pt x="743" y="955"/>
                  </a:lnTo>
                  <a:lnTo>
                    <a:pt x="756" y="960"/>
                  </a:lnTo>
                  <a:lnTo>
                    <a:pt x="769" y="964"/>
                  </a:lnTo>
                  <a:lnTo>
                    <a:pt x="783" y="966"/>
                  </a:lnTo>
                  <a:lnTo>
                    <a:pt x="799" y="966"/>
                  </a:lnTo>
                  <a:lnTo>
                    <a:pt x="815" y="965"/>
                  </a:lnTo>
                  <a:lnTo>
                    <a:pt x="833" y="962"/>
                  </a:lnTo>
                  <a:lnTo>
                    <a:pt x="833" y="962"/>
                  </a:lnTo>
                  <a:lnTo>
                    <a:pt x="852" y="917"/>
                  </a:lnTo>
                  <a:lnTo>
                    <a:pt x="852" y="917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384" name="Freeform 116">
              <a:extLst>
                <a:ext uri="{FF2B5EF4-FFF2-40B4-BE49-F238E27FC236}">
                  <a16:creationId xmlns:a16="http://schemas.microsoft.com/office/drawing/2014/main" id="{F2D1E811-F0E5-337D-40AC-341241DB59F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64988" y="4597987"/>
              <a:ext cx="260807" cy="196708"/>
            </a:xfrm>
            <a:custGeom>
              <a:avLst/>
              <a:gdLst/>
              <a:ahLst/>
              <a:cxnLst>
                <a:cxn ang="0">
                  <a:pos x="107" y="16"/>
                </a:cxn>
                <a:cxn ang="0">
                  <a:pos x="86" y="2"/>
                </a:cxn>
                <a:cxn ang="0">
                  <a:pos x="74" y="0"/>
                </a:cxn>
                <a:cxn ang="0">
                  <a:pos x="34" y="9"/>
                </a:cxn>
                <a:cxn ang="0">
                  <a:pos x="9" y="30"/>
                </a:cxn>
                <a:cxn ang="0">
                  <a:pos x="1" y="48"/>
                </a:cxn>
                <a:cxn ang="0">
                  <a:pos x="0" y="63"/>
                </a:cxn>
                <a:cxn ang="0">
                  <a:pos x="13" y="102"/>
                </a:cxn>
                <a:cxn ang="0">
                  <a:pos x="37" y="110"/>
                </a:cxn>
                <a:cxn ang="0">
                  <a:pos x="75" y="115"/>
                </a:cxn>
                <a:cxn ang="0">
                  <a:pos x="98" y="125"/>
                </a:cxn>
                <a:cxn ang="0">
                  <a:pos x="103" y="137"/>
                </a:cxn>
                <a:cxn ang="0">
                  <a:pos x="107" y="166"/>
                </a:cxn>
                <a:cxn ang="0">
                  <a:pos x="116" y="174"/>
                </a:cxn>
                <a:cxn ang="0">
                  <a:pos x="124" y="192"/>
                </a:cxn>
                <a:cxn ang="0">
                  <a:pos x="129" y="215"/>
                </a:cxn>
                <a:cxn ang="0">
                  <a:pos x="136" y="224"/>
                </a:cxn>
                <a:cxn ang="0">
                  <a:pos x="156" y="231"/>
                </a:cxn>
                <a:cxn ang="0">
                  <a:pos x="175" y="230"/>
                </a:cxn>
                <a:cxn ang="0">
                  <a:pos x="193" y="221"/>
                </a:cxn>
                <a:cxn ang="0">
                  <a:pos x="210" y="211"/>
                </a:cxn>
                <a:cxn ang="0">
                  <a:pos x="222" y="209"/>
                </a:cxn>
                <a:cxn ang="0">
                  <a:pos x="245" y="222"/>
                </a:cxn>
                <a:cxn ang="0">
                  <a:pos x="253" y="224"/>
                </a:cxn>
                <a:cxn ang="0">
                  <a:pos x="265" y="219"/>
                </a:cxn>
                <a:cxn ang="0">
                  <a:pos x="276" y="214"/>
                </a:cxn>
                <a:cxn ang="0">
                  <a:pos x="281" y="216"/>
                </a:cxn>
                <a:cxn ang="0">
                  <a:pos x="298" y="231"/>
                </a:cxn>
                <a:cxn ang="0">
                  <a:pos x="312" y="238"/>
                </a:cxn>
                <a:cxn ang="0">
                  <a:pos x="312" y="238"/>
                </a:cxn>
                <a:cxn ang="0">
                  <a:pos x="317" y="222"/>
                </a:cxn>
                <a:cxn ang="0">
                  <a:pos x="329" y="206"/>
                </a:cxn>
                <a:cxn ang="0">
                  <a:pos x="330" y="198"/>
                </a:cxn>
                <a:cxn ang="0">
                  <a:pos x="317" y="176"/>
                </a:cxn>
                <a:cxn ang="0">
                  <a:pos x="315" y="169"/>
                </a:cxn>
                <a:cxn ang="0">
                  <a:pos x="312" y="143"/>
                </a:cxn>
                <a:cxn ang="0">
                  <a:pos x="304" y="139"/>
                </a:cxn>
                <a:cxn ang="0">
                  <a:pos x="298" y="116"/>
                </a:cxn>
                <a:cxn ang="0">
                  <a:pos x="293" y="107"/>
                </a:cxn>
                <a:cxn ang="0">
                  <a:pos x="280" y="107"/>
                </a:cxn>
                <a:cxn ang="0">
                  <a:pos x="270" y="102"/>
                </a:cxn>
                <a:cxn ang="0">
                  <a:pos x="260" y="87"/>
                </a:cxn>
                <a:cxn ang="0">
                  <a:pos x="251" y="81"/>
                </a:cxn>
                <a:cxn ang="0">
                  <a:pos x="228" y="76"/>
                </a:cxn>
                <a:cxn ang="0">
                  <a:pos x="191" y="70"/>
                </a:cxn>
                <a:cxn ang="0">
                  <a:pos x="177" y="66"/>
                </a:cxn>
                <a:cxn ang="0">
                  <a:pos x="159" y="52"/>
                </a:cxn>
                <a:cxn ang="0">
                  <a:pos x="144" y="44"/>
                </a:cxn>
                <a:cxn ang="0">
                  <a:pos x="128" y="35"/>
                </a:cxn>
                <a:cxn ang="0">
                  <a:pos x="117" y="18"/>
                </a:cxn>
                <a:cxn ang="0">
                  <a:pos x="117" y="22"/>
                </a:cxn>
              </a:cxnLst>
              <a:rect l="0" t="0" r="r" b="b"/>
              <a:pathLst>
                <a:path w="330" h="238">
                  <a:moveTo>
                    <a:pt x="117" y="22"/>
                  </a:moveTo>
                  <a:lnTo>
                    <a:pt x="117" y="22"/>
                  </a:lnTo>
                  <a:lnTo>
                    <a:pt x="107" y="16"/>
                  </a:lnTo>
                  <a:lnTo>
                    <a:pt x="97" y="8"/>
                  </a:lnTo>
                  <a:lnTo>
                    <a:pt x="92" y="5"/>
                  </a:lnTo>
                  <a:lnTo>
                    <a:pt x="86" y="2"/>
                  </a:lnTo>
                  <a:lnTo>
                    <a:pt x="80" y="1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60" y="1"/>
                  </a:lnTo>
                  <a:lnTo>
                    <a:pt x="47" y="5"/>
                  </a:lnTo>
                  <a:lnTo>
                    <a:pt x="34" y="9"/>
                  </a:lnTo>
                  <a:lnTo>
                    <a:pt x="23" y="16"/>
                  </a:lnTo>
                  <a:lnTo>
                    <a:pt x="14" y="25"/>
                  </a:lnTo>
                  <a:lnTo>
                    <a:pt x="9" y="30"/>
                  </a:lnTo>
                  <a:lnTo>
                    <a:pt x="7" y="36"/>
                  </a:lnTo>
                  <a:lnTo>
                    <a:pt x="3" y="43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2" y="71"/>
                  </a:lnTo>
                  <a:lnTo>
                    <a:pt x="7" y="86"/>
                  </a:lnTo>
                  <a:lnTo>
                    <a:pt x="13" y="102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37" y="110"/>
                  </a:lnTo>
                  <a:lnTo>
                    <a:pt x="49" y="112"/>
                  </a:lnTo>
                  <a:lnTo>
                    <a:pt x="62" y="113"/>
                  </a:lnTo>
                  <a:lnTo>
                    <a:pt x="75" y="115"/>
                  </a:lnTo>
                  <a:lnTo>
                    <a:pt x="86" y="119"/>
                  </a:lnTo>
                  <a:lnTo>
                    <a:pt x="94" y="123"/>
                  </a:lnTo>
                  <a:lnTo>
                    <a:pt x="98" y="125"/>
                  </a:lnTo>
                  <a:lnTo>
                    <a:pt x="99" y="129"/>
                  </a:lnTo>
                  <a:lnTo>
                    <a:pt x="99" y="129"/>
                  </a:lnTo>
                  <a:lnTo>
                    <a:pt x="103" y="137"/>
                  </a:lnTo>
                  <a:lnTo>
                    <a:pt x="106" y="145"/>
                  </a:lnTo>
                  <a:lnTo>
                    <a:pt x="107" y="160"/>
                  </a:lnTo>
                  <a:lnTo>
                    <a:pt x="107" y="166"/>
                  </a:lnTo>
                  <a:lnTo>
                    <a:pt x="110" y="170"/>
                  </a:lnTo>
                  <a:lnTo>
                    <a:pt x="113" y="173"/>
                  </a:lnTo>
                  <a:lnTo>
                    <a:pt x="116" y="174"/>
                  </a:lnTo>
                  <a:lnTo>
                    <a:pt x="124" y="176"/>
                  </a:lnTo>
                  <a:lnTo>
                    <a:pt x="124" y="176"/>
                  </a:lnTo>
                  <a:lnTo>
                    <a:pt x="124" y="192"/>
                  </a:lnTo>
                  <a:lnTo>
                    <a:pt x="125" y="205"/>
                  </a:lnTo>
                  <a:lnTo>
                    <a:pt x="128" y="211"/>
                  </a:lnTo>
                  <a:lnTo>
                    <a:pt x="129" y="215"/>
                  </a:lnTo>
                  <a:lnTo>
                    <a:pt x="132" y="220"/>
                  </a:lnTo>
                  <a:lnTo>
                    <a:pt x="136" y="224"/>
                  </a:lnTo>
                  <a:lnTo>
                    <a:pt x="136" y="224"/>
                  </a:lnTo>
                  <a:lnTo>
                    <a:pt x="141" y="227"/>
                  </a:lnTo>
                  <a:lnTo>
                    <a:pt x="148" y="229"/>
                  </a:lnTo>
                  <a:lnTo>
                    <a:pt x="156" y="231"/>
                  </a:lnTo>
                  <a:lnTo>
                    <a:pt x="169" y="231"/>
                  </a:lnTo>
                  <a:lnTo>
                    <a:pt x="169" y="231"/>
                  </a:lnTo>
                  <a:lnTo>
                    <a:pt x="175" y="230"/>
                  </a:lnTo>
                  <a:lnTo>
                    <a:pt x="182" y="228"/>
                  </a:lnTo>
                  <a:lnTo>
                    <a:pt x="187" y="224"/>
                  </a:lnTo>
                  <a:lnTo>
                    <a:pt x="193" y="221"/>
                  </a:lnTo>
                  <a:lnTo>
                    <a:pt x="198" y="216"/>
                  </a:lnTo>
                  <a:lnTo>
                    <a:pt x="204" y="213"/>
                  </a:lnTo>
                  <a:lnTo>
                    <a:pt x="210" y="211"/>
                  </a:lnTo>
                  <a:lnTo>
                    <a:pt x="217" y="209"/>
                  </a:lnTo>
                  <a:lnTo>
                    <a:pt x="217" y="209"/>
                  </a:lnTo>
                  <a:lnTo>
                    <a:pt x="222" y="209"/>
                  </a:lnTo>
                  <a:lnTo>
                    <a:pt x="228" y="212"/>
                  </a:lnTo>
                  <a:lnTo>
                    <a:pt x="237" y="216"/>
                  </a:lnTo>
                  <a:lnTo>
                    <a:pt x="245" y="222"/>
                  </a:lnTo>
                  <a:lnTo>
                    <a:pt x="250" y="223"/>
                  </a:lnTo>
                  <a:lnTo>
                    <a:pt x="253" y="224"/>
                  </a:lnTo>
                  <a:lnTo>
                    <a:pt x="253" y="224"/>
                  </a:lnTo>
                  <a:lnTo>
                    <a:pt x="256" y="223"/>
                  </a:lnTo>
                  <a:lnTo>
                    <a:pt x="260" y="222"/>
                  </a:lnTo>
                  <a:lnTo>
                    <a:pt x="265" y="219"/>
                  </a:lnTo>
                  <a:lnTo>
                    <a:pt x="269" y="215"/>
                  </a:lnTo>
                  <a:lnTo>
                    <a:pt x="271" y="214"/>
                  </a:lnTo>
                  <a:lnTo>
                    <a:pt x="276" y="214"/>
                  </a:lnTo>
                  <a:lnTo>
                    <a:pt x="276" y="214"/>
                  </a:lnTo>
                  <a:lnTo>
                    <a:pt x="278" y="214"/>
                  </a:lnTo>
                  <a:lnTo>
                    <a:pt x="281" y="216"/>
                  </a:lnTo>
                  <a:lnTo>
                    <a:pt x="286" y="221"/>
                  </a:lnTo>
                  <a:lnTo>
                    <a:pt x="292" y="228"/>
                  </a:lnTo>
                  <a:lnTo>
                    <a:pt x="298" y="231"/>
                  </a:lnTo>
                  <a:lnTo>
                    <a:pt x="298" y="231"/>
                  </a:lnTo>
                  <a:lnTo>
                    <a:pt x="312" y="231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3" y="232"/>
                  </a:lnTo>
                  <a:lnTo>
                    <a:pt x="315" y="227"/>
                  </a:lnTo>
                  <a:lnTo>
                    <a:pt x="317" y="222"/>
                  </a:lnTo>
                  <a:lnTo>
                    <a:pt x="321" y="217"/>
                  </a:lnTo>
                  <a:lnTo>
                    <a:pt x="328" y="211"/>
                  </a:lnTo>
                  <a:lnTo>
                    <a:pt x="329" y="206"/>
                  </a:lnTo>
                  <a:lnTo>
                    <a:pt x="330" y="203"/>
                  </a:lnTo>
                  <a:lnTo>
                    <a:pt x="330" y="203"/>
                  </a:lnTo>
                  <a:lnTo>
                    <a:pt x="330" y="198"/>
                  </a:lnTo>
                  <a:lnTo>
                    <a:pt x="328" y="193"/>
                  </a:lnTo>
                  <a:lnTo>
                    <a:pt x="323" y="184"/>
                  </a:lnTo>
                  <a:lnTo>
                    <a:pt x="317" y="176"/>
                  </a:lnTo>
                  <a:lnTo>
                    <a:pt x="316" y="173"/>
                  </a:lnTo>
                  <a:lnTo>
                    <a:pt x="315" y="169"/>
                  </a:lnTo>
                  <a:lnTo>
                    <a:pt x="315" y="169"/>
                  </a:lnTo>
                  <a:lnTo>
                    <a:pt x="315" y="144"/>
                  </a:lnTo>
                  <a:lnTo>
                    <a:pt x="315" y="144"/>
                  </a:lnTo>
                  <a:lnTo>
                    <a:pt x="312" y="143"/>
                  </a:lnTo>
                  <a:lnTo>
                    <a:pt x="308" y="143"/>
                  </a:lnTo>
                  <a:lnTo>
                    <a:pt x="305" y="140"/>
                  </a:lnTo>
                  <a:lnTo>
                    <a:pt x="304" y="139"/>
                  </a:lnTo>
                  <a:lnTo>
                    <a:pt x="300" y="133"/>
                  </a:lnTo>
                  <a:lnTo>
                    <a:pt x="299" y="128"/>
                  </a:lnTo>
                  <a:lnTo>
                    <a:pt x="298" y="116"/>
                  </a:lnTo>
                  <a:lnTo>
                    <a:pt x="297" y="110"/>
                  </a:lnTo>
                  <a:lnTo>
                    <a:pt x="296" y="108"/>
                  </a:lnTo>
                  <a:lnTo>
                    <a:pt x="293" y="107"/>
                  </a:lnTo>
                  <a:lnTo>
                    <a:pt x="293" y="107"/>
                  </a:lnTo>
                  <a:lnTo>
                    <a:pt x="280" y="107"/>
                  </a:lnTo>
                  <a:lnTo>
                    <a:pt x="280" y="107"/>
                  </a:lnTo>
                  <a:lnTo>
                    <a:pt x="275" y="106"/>
                  </a:lnTo>
                  <a:lnTo>
                    <a:pt x="273" y="105"/>
                  </a:lnTo>
                  <a:lnTo>
                    <a:pt x="270" y="102"/>
                  </a:lnTo>
                  <a:lnTo>
                    <a:pt x="268" y="99"/>
                  </a:lnTo>
                  <a:lnTo>
                    <a:pt x="263" y="91"/>
                  </a:lnTo>
                  <a:lnTo>
                    <a:pt x="260" y="87"/>
                  </a:lnTo>
                  <a:lnTo>
                    <a:pt x="256" y="85"/>
                  </a:lnTo>
                  <a:lnTo>
                    <a:pt x="256" y="85"/>
                  </a:lnTo>
                  <a:lnTo>
                    <a:pt x="251" y="81"/>
                  </a:lnTo>
                  <a:lnTo>
                    <a:pt x="244" y="78"/>
                  </a:lnTo>
                  <a:lnTo>
                    <a:pt x="236" y="76"/>
                  </a:lnTo>
                  <a:lnTo>
                    <a:pt x="228" y="76"/>
                  </a:lnTo>
                  <a:lnTo>
                    <a:pt x="210" y="75"/>
                  </a:lnTo>
                  <a:lnTo>
                    <a:pt x="200" y="74"/>
                  </a:lnTo>
                  <a:lnTo>
                    <a:pt x="191" y="70"/>
                  </a:lnTo>
                  <a:lnTo>
                    <a:pt x="191" y="70"/>
                  </a:lnTo>
                  <a:lnTo>
                    <a:pt x="184" y="68"/>
                  </a:lnTo>
                  <a:lnTo>
                    <a:pt x="177" y="66"/>
                  </a:lnTo>
                  <a:lnTo>
                    <a:pt x="172" y="63"/>
                  </a:lnTo>
                  <a:lnTo>
                    <a:pt x="168" y="60"/>
                  </a:lnTo>
                  <a:lnTo>
                    <a:pt x="159" y="52"/>
                  </a:lnTo>
                  <a:lnTo>
                    <a:pt x="152" y="48"/>
                  </a:lnTo>
                  <a:lnTo>
                    <a:pt x="144" y="44"/>
                  </a:lnTo>
                  <a:lnTo>
                    <a:pt x="144" y="44"/>
                  </a:lnTo>
                  <a:lnTo>
                    <a:pt x="140" y="44"/>
                  </a:lnTo>
                  <a:lnTo>
                    <a:pt x="136" y="41"/>
                  </a:lnTo>
                  <a:lnTo>
                    <a:pt x="128" y="35"/>
                  </a:lnTo>
                  <a:lnTo>
                    <a:pt x="121" y="25"/>
                  </a:lnTo>
                  <a:lnTo>
                    <a:pt x="118" y="22"/>
                  </a:lnTo>
                  <a:lnTo>
                    <a:pt x="117" y="18"/>
                  </a:lnTo>
                  <a:lnTo>
                    <a:pt x="117" y="18"/>
                  </a:lnTo>
                  <a:lnTo>
                    <a:pt x="117" y="22"/>
                  </a:lnTo>
                  <a:lnTo>
                    <a:pt x="117" y="22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5" name="Freeform 117">
              <a:extLst>
                <a:ext uri="{FF2B5EF4-FFF2-40B4-BE49-F238E27FC236}">
                  <a16:creationId xmlns:a16="http://schemas.microsoft.com/office/drawing/2014/main" id="{746A12FC-2001-96F3-7CC9-CA827394968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22567" y="4769902"/>
              <a:ext cx="466624" cy="419865"/>
            </a:xfrm>
            <a:custGeom>
              <a:avLst/>
              <a:gdLst/>
              <a:ahLst/>
              <a:cxnLst>
                <a:cxn ang="0">
                  <a:pos x="347" y="19"/>
                </a:cxn>
                <a:cxn ang="0">
                  <a:pos x="331" y="5"/>
                </a:cxn>
                <a:cxn ang="0">
                  <a:pos x="311" y="14"/>
                </a:cxn>
                <a:cxn ang="0">
                  <a:pos x="292" y="7"/>
                </a:cxn>
                <a:cxn ang="0">
                  <a:pos x="265" y="2"/>
                </a:cxn>
                <a:cxn ang="0">
                  <a:pos x="237" y="19"/>
                </a:cxn>
                <a:cxn ang="0">
                  <a:pos x="203" y="20"/>
                </a:cxn>
                <a:cxn ang="0">
                  <a:pos x="169" y="27"/>
                </a:cxn>
                <a:cxn ang="0">
                  <a:pos x="109" y="67"/>
                </a:cxn>
                <a:cxn ang="0">
                  <a:pos x="107" y="103"/>
                </a:cxn>
                <a:cxn ang="0">
                  <a:pos x="94" y="120"/>
                </a:cxn>
                <a:cxn ang="0">
                  <a:pos x="68" y="125"/>
                </a:cxn>
                <a:cxn ang="0">
                  <a:pos x="40" y="103"/>
                </a:cxn>
                <a:cxn ang="0">
                  <a:pos x="9" y="120"/>
                </a:cxn>
                <a:cxn ang="0">
                  <a:pos x="18" y="147"/>
                </a:cxn>
                <a:cxn ang="0">
                  <a:pos x="48" y="152"/>
                </a:cxn>
                <a:cxn ang="0">
                  <a:pos x="85" y="155"/>
                </a:cxn>
                <a:cxn ang="0">
                  <a:pos x="104" y="195"/>
                </a:cxn>
                <a:cxn ang="0">
                  <a:pos x="120" y="203"/>
                </a:cxn>
                <a:cxn ang="0">
                  <a:pos x="172" y="200"/>
                </a:cxn>
                <a:cxn ang="0">
                  <a:pos x="179" y="228"/>
                </a:cxn>
                <a:cxn ang="0">
                  <a:pos x="198" y="282"/>
                </a:cxn>
                <a:cxn ang="0">
                  <a:pos x="237" y="326"/>
                </a:cxn>
                <a:cxn ang="0">
                  <a:pos x="271" y="333"/>
                </a:cxn>
                <a:cxn ang="0">
                  <a:pos x="290" y="318"/>
                </a:cxn>
                <a:cxn ang="0">
                  <a:pos x="332" y="365"/>
                </a:cxn>
                <a:cxn ang="0">
                  <a:pos x="367" y="412"/>
                </a:cxn>
                <a:cxn ang="0">
                  <a:pos x="398" y="432"/>
                </a:cxn>
                <a:cxn ang="0">
                  <a:pos x="393" y="450"/>
                </a:cxn>
                <a:cxn ang="0">
                  <a:pos x="386" y="473"/>
                </a:cxn>
                <a:cxn ang="0">
                  <a:pos x="407" y="501"/>
                </a:cxn>
                <a:cxn ang="0">
                  <a:pos x="422" y="476"/>
                </a:cxn>
                <a:cxn ang="0">
                  <a:pos x="442" y="449"/>
                </a:cxn>
                <a:cxn ang="0">
                  <a:pos x="488" y="407"/>
                </a:cxn>
                <a:cxn ang="0">
                  <a:pos x="492" y="380"/>
                </a:cxn>
                <a:cxn ang="0">
                  <a:pos x="477" y="346"/>
                </a:cxn>
                <a:cxn ang="0">
                  <a:pos x="549" y="339"/>
                </a:cxn>
                <a:cxn ang="0">
                  <a:pos x="591" y="319"/>
                </a:cxn>
                <a:cxn ang="0">
                  <a:pos x="591" y="295"/>
                </a:cxn>
                <a:cxn ang="0">
                  <a:pos x="573" y="264"/>
                </a:cxn>
                <a:cxn ang="0">
                  <a:pos x="555" y="258"/>
                </a:cxn>
                <a:cxn ang="0">
                  <a:pos x="547" y="240"/>
                </a:cxn>
                <a:cxn ang="0">
                  <a:pos x="577" y="223"/>
                </a:cxn>
                <a:cxn ang="0">
                  <a:pos x="547" y="210"/>
                </a:cxn>
                <a:cxn ang="0">
                  <a:pos x="558" y="185"/>
                </a:cxn>
                <a:cxn ang="0">
                  <a:pos x="544" y="155"/>
                </a:cxn>
                <a:cxn ang="0">
                  <a:pos x="522" y="170"/>
                </a:cxn>
                <a:cxn ang="0">
                  <a:pos x="529" y="191"/>
                </a:cxn>
                <a:cxn ang="0">
                  <a:pos x="499" y="196"/>
                </a:cxn>
                <a:cxn ang="0">
                  <a:pos x="462" y="191"/>
                </a:cxn>
                <a:cxn ang="0">
                  <a:pos x="428" y="174"/>
                </a:cxn>
                <a:cxn ang="0">
                  <a:pos x="423" y="156"/>
                </a:cxn>
                <a:cxn ang="0">
                  <a:pos x="424" y="145"/>
                </a:cxn>
                <a:cxn ang="0">
                  <a:pos x="389" y="95"/>
                </a:cxn>
                <a:cxn ang="0">
                  <a:pos x="367" y="29"/>
                </a:cxn>
              </a:cxnLst>
              <a:rect l="0" t="0" r="r" b="b"/>
              <a:pathLst>
                <a:path w="595" h="508">
                  <a:moveTo>
                    <a:pt x="367" y="22"/>
                  </a:moveTo>
                  <a:lnTo>
                    <a:pt x="353" y="22"/>
                  </a:lnTo>
                  <a:lnTo>
                    <a:pt x="353" y="22"/>
                  </a:lnTo>
                  <a:lnTo>
                    <a:pt x="353" y="22"/>
                  </a:lnTo>
                  <a:lnTo>
                    <a:pt x="347" y="19"/>
                  </a:lnTo>
                  <a:lnTo>
                    <a:pt x="341" y="12"/>
                  </a:lnTo>
                  <a:lnTo>
                    <a:pt x="336" y="7"/>
                  </a:lnTo>
                  <a:lnTo>
                    <a:pt x="333" y="5"/>
                  </a:lnTo>
                  <a:lnTo>
                    <a:pt x="331" y="5"/>
                  </a:lnTo>
                  <a:lnTo>
                    <a:pt x="331" y="5"/>
                  </a:lnTo>
                  <a:lnTo>
                    <a:pt x="326" y="5"/>
                  </a:lnTo>
                  <a:lnTo>
                    <a:pt x="324" y="6"/>
                  </a:lnTo>
                  <a:lnTo>
                    <a:pt x="320" y="10"/>
                  </a:lnTo>
                  <a:lnTo>
                    <a:pt x="315" y="13"/>
                  </a:lnTo>
                  <a:lnTo>
                    <a:pt x="311" y="14"/>
                  </a:lnTo>
                  <a:lnTo>
                    <a:pt x="308" y="15"/>
                  </a:lnTo>
                  <a:lnTo>
                    <a:pt x="308" y="15"/>
                  </a:lnTo>
                  <a:lnTo>
                    <a:pt x="305" y="14"/>
                  </a:lnTo>
                  <a:lnTo>
                    <a:pt x="300" y="13"/>
                  </a:lnTo>
                  <a:lnTo>
                    <a:pt x="292" y="7"/>
                  </a:lnTo>
                  <a:lnTo>
                    <a:pt x="283" y="3"/>
                  </a:lnTo>
                  <a:lnTo>
                    <a:pt x="277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5" y="2"/>
                  </a:lnTo>
                  <a:lnTo>
                    <a:pt x="259" y="4"/>
                  </a:lnTo>
                  <a:lnTo>
                    <a:pt x="253" y="7"/>
                  </a:lnTo>
                  <a:lnTo>
                    <a:pt x="248" y="12"/>
                  </a:lnTo>
                  <a:lnTo>
                    <a:pt x="242" y="15"/>
                  </a:lnTo>
                  <a:lnTo>
                    <a:pt x="237" y="19"/>
                  </a:lnTo>
                  <a:lnTo>
                    <a:pt x="230" y="21"/>
                  </a:lnTo>
                  <a:lnTo>
                    <a:pt x="224" y="22"/>
                  </a:lnTo>
                  <a:lnTo>
                    <a:pt x="224" y="22"/>
                  </a:lnTo>
                  <a:lnTo>
                    <a:pt x="211" y="22"/>
                  </a:lnTo>
                  <a:lnTo>
                    <a:pt x="203" y="20"/>
                  </a:lnTo>
                  <a:lnTo>
                    <a:pt x="196" y="18"/>
                  </a:lnTo>
                  <a:lnTo>
                    <a:pt x="191" y="15"/>
                  </a:lnTo>
                  <a:lnTo>
                    <a:pt x="191" y="15"/>
                  </a:lnTo>
                  <a:lnTo>
                    <a:pt x="180" y="21"/>
                  </a:lnTo>
                  <a:lnTo>
                    <a:pt x="169" y="27"/>
                  </a:lnTo>
                  <a:lnTo>
                    <a:pt x="140" y="41"/>
                  </a:lnTo>
                  <a:lnTo>
                    <a:pt x="127" y="49"/>
                  </a:lnTo>
                  <a:lnTo>
                    <a:pt x="117" y="58"/>
                  </a:lnTo>
                  <a:lnTo>
                    <a:pt x="112" y="63"/>
                  </a:lnTo>
                  <a:lnTo>
                    <a:pt x="109" y="67"/>
                  </a:lnTo>
                  <a:lnTo>
                    <a:pt x="108" y="73"/>
                  </a:lnTo>
                  <a:lnTo>
                    <a:pt x="107" y="78"/>
                  </a:lnTo>
                  <a:lnTo>
                    <a:pt x="107" y="78"/>
                  </a:lnTo>
                  <a:lnTo>
                    <a:pt x="107" y="103"/>
                  </a:lnTo>
                  <a:lnTo>
                    <a:pt x="107" y="103"/>
                  </a:lnTo>
                  <a:lnTo>
                    <a:pt x="107" y="106"/>
                  </a:lnTo>
                  <a:lnTo>
                    <a:pt x="104" y="110"/>
                  </a:lnTo>
                  <a:lnTo>
                    <a:pt x="102" y="113"/>
                  </a:lnTo>
                  <a:lnTo>
                    <a:pt x="99" y="118"/>
                  </a:lnTo>
                  <a:lnTo>
                    <a:pt x="94" y="120"/>
                  </a:lnTo>
                  <a:lnTo>
                    <a:pt x="88" y="124"/>
                  </a:lnTo>
                  <a:lnTo>
                    <a:pt x="81" y="125"/>
                  </a:lnTo>
                  <a:lnTo>
                    <a:pt x="73" y="126"/>
                  </a:lnTo>
                  <a:lnTo>
                    <a:pt x="73" y="126"/>
                  </a:lnTo>
                  <a:lnTo>
                    <a:pt x="68" y="125"/>
                  </a:lnTo>
                  <a:lnTo>
                    <a:pt x="63" y="122"/>
                  </a:lnTo>
                  <a:lnTo>
                    <a:pt x="58" y="120"/>
                  </a:lnTo>
                  <a:lnTo>
                    <a:pt x="54" y="116"/>
                  </a:lnTo>
                  <a:lnTo>
                    <a:pt x="47" y="109"/>
                  </a:lnTo>
                  <a:lnTo>
                    <a:pt x="40" y="103"/>
                  </a:lnTo>
                  <a:lnTo>
                    <a:pt x="40" y="103"/>
                  </a:lnTo>
                  <a:lnTo>
                    <a:pt x="34" y="107"/>
                  </a:lnTo>
                  <a:lnTo>
                    <a:pt x="30" y="110"/>
                  </a:lnTo>
                  <a:lnTo>
                    <a:pt x="18" y="114"/>
                  </a:lnTo>
                  <a:lnTo>
                    <a:pt x="9" y="120"/>
                  </a:lnTo>
                  <a:lnTo>
                    <a:pt x="4" y="125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13" y="142"/>
                  </a:lnTo>
                  <a:lnTo>
                    <a:pt x="18" y="147"/>
                  </a:lnTo>
                  <a:lnTo>
                    <a:pt x="22" y="148"/>
                  </a:lnTo>
                  <a:lnTo>
                    <a:pt x="22" y="148"/>
                  </a:lnTo>
                  <a:lnTo>
                    <a:pt x="32" y="150"/>
                  </a:lnTo>
                  <a:lnTo>
                    <a:pt x="40" y="152"/>
                  </a:lnTo>
                  <a:lnTo>
                    <a:pt x="48" y="152"/>
                  </a:lnTo>
                  <a:lnTo>
                    <a:pt x="56" y="152"/>
                  </a:lnTo>
                  <a:lnTo>
                    <a:pt x="71" y="152"/>
                  </a:lnTo>
                  <a:lnTo>
                    <a:pt x="78" y="152"/>
                  </a:lnTo>
                  <a:lnTo>
                    <a:pt x="85" y="155"/>
                  </a:lnTo>
                  <a:lnTo>
                    <a:pt x="85" y="155"/>
                  </a:lnTo>
                  <a:lnTo>
                    <a:pt x="89" y="160"/>
                  </a:lnTo>
                  <a:lnTo>
                    <a:pt x="92" y="166"/>
                  </a:lnTo>
                  <a:lnTo>
                    <a:pt x="97" y="181"/>
                  </a:lnTo>
                  <a:lnTo>
                    <a:pt x="101" y="189"/>
                  </a:lnTo>
                  <a:lnTo>
                    <a:pt x="104" y="195"/>
                  </a:lnTo>
                  <a:lnTo>
                    <a:pt x="108" y="198"/>
                  </a:lnTo>
                  <a:lnTo>
                    <a:pt x="111" y="200"/>
                  </a:lnTo>
                  <a:lnTo>
                    <a:pt x="116" y="202"/>
                  </a:lnTo>
                  <a:lnTo>
                    <a:pt x="120" y="203"/>
                  </a:lnTo>
                  <a:lnTo>
                    <a:pt x="120" y="203"/>
                  </a:lnTo>
                  <a:lnTo>
                    <a:pt x="133" y="202"/>
                  </a:lnTo>
                  <a:lnTo>
                    <a:pt x="146" y="201"/>
                  </a:lnTo>
                  <a:lnTo>
                    <a:pt x="164" y="200"/>
                  </a:lnTo>
                  <a:lnTo>
                    <a:pt x="164" y="200"/>
                  </a:lnTo>
                  <a:lnTo>
                    <a:pt x="172" y="200"/>
                  </a:lnTo>
                  <a:lnTo>
                    <a:pt x="176" y="202"/>
                  </a:lnTo>
                  <a:lnTo>
                    <a:pt x="178" y="205"/>
                  </a:lnTo>
                  <a:lnTo>
                    <a:pt x="179" y="211"/>
                  </a:lnTo>
                  <a:lnTo>
                    <a:pt x="179" y="223"/>
                  </a:lnTo>
                  <a:lnTo>
                    <a:pt x="179" y="228"/>
                  </a:lnTo>
                  <a:lnTo>
                    <a:pt x="179" y="235"/>
                  </a:lnTo>
                  <a:lnTo>
                    <a:pt x="179" y="235"/>
                  </a:lnTo>
                  <a:lnTo>
                    <a:pt x="184" y="250"/>
                  </a:lnTo>
                  <a:lnTo>
                    <a:pt x="190" y="266"/>
                  </a:lnTo>
                  <a:lnTo>
                    <a:pt x="198" y="282"/>
                  </a:lnTo>
                  <a:lnTo>
                    <a:pt x="207" y="297"/>
                  </a:lnTo>
                  <a:lnTo>
                    <a:pt x="218" y="311"/>
                  </a:lnTo>
                  <a:lnTo>
                    <a:pt x="224" y="317"/>
                  </a:lnTo>
                  <a:lnTo>
                    <a:pt x="231" y="321"/>
                  </a:lnTo>
                  <a:lnTo>
                    <a:pt x="237" y="326"/>
                  </a:lnTo>
                  <a:lnTo>
                    <a:pt x="244" y="328"/>
                  </a:lnTo>
                  <a:lnTo>
                    <a:pt x="251" y="331"/>
                  </a:lnTo>
                  <a:lnTo>
                    <a:pt x="257" y="332"/>
                  </a:lnTo>
                  <a:lnTo>
                    <a:pt x="257" y="332"/>
                  </a:lnTo>
                  <a:lnTo>
                    <a:pt x="271" y="333"/>
                  </a:lnTo>
                  <a:lnTo>
                    <a:pt x="286" y="335"/>
                  </a:lnTo>
                  <a:lnTo>
                    <a:pt x="286" y="335"/>
                  </a:lnTo>
                  <a:lnTo>
                    <a:pt x="287" y="325"/>
                  </a:lnTo>
                  <a:lnTo>
                    <a:pt x="288" y="321"/>
                  </a:lnTo>
                  <a:lnTo>
                    <a:pt x="290" y="318"/>
                  </a:lnTo>
                  <a:lnTo>
                    <a:pt x="293" y="315"/>
                  </a:lnTo>
                  <a:lnTo>
                    <a:pt x="295" y="312"/>
                  </a:lnTo>
                  <a:lnTo>
                    <a:pt x="305" y="309"/>
                  </a:lnTo>
                  <a:lnTo>
                    <a:pt x="305" y="309"/>
                  </a:lnTo>
                  <a:lnTo>
                    <a:pt x="332" y="365"/>
                  </a:lnTo>
                  <a:lnTo>
                    <a:pt x="346" y="391"/>
                  </a:lnTo>
                  <a:lnTo>
                    <a:pt x="353" y="402"/>
                  </a:lnTo>
                  <a:lnTo>
                    <a:pt x="360" y="412"/>
                  </a:lnTo>
                  <a:lnTo>
                    <a:pt x="360" y="412"/>
                  </a:lnTo>
                  <a:lnTo>
                    <a:pt x="367" y="412"/>
                  </a:lnTo>
                  <a:lnTo>
                    <a:pt x="372" y="415"/>
                  </a:lnTo>
                  <a:lnTo>
                    <a:pt x="377" y="418"/>
                  </a:lnTo>
                  <a:lnTo>
                    <a:pt x="382" y="422"/>
                  </a:lnTo>
                  <a:lnTo>
                    <a:pt x="392" y="428"/>
                  </a:lnTo>
                  <a:lnTo>
                    <a:pt x="398" y="432"/>
                  </a:lnTo>
                  <a:lnTo>
                    <a:pt x="405" y="434"/>
                  </a:lnTo>
                  <a:lnTo>
                    <a:pt x="405" y="434"/>
                  </a:lnTo>
                  <a:lnTo>
                    <a:pt x="402" y="439"/>
                  </a:lnTo>
                  <a:lnTo>
                    <a:pt x="399" y="443"/>
                  </a:lnTo>
                  <a:lnTo>
                    <a:pt x="393" y="450"/>
                  </a:lnTo>
                  <a:lnTo>
                    <a:pt x="387" y="458"/>
                  </a:lnTo>
                  <a:lnTo>
                    <a:pt x="386" y="462"/>
                  </a:lnTo>
                  <a:lnTo>
                    <a:pt x="385" y="468"/>
                  </a:lnTo>
                  <a:lnTo>
                    <a:pt x="385" y="468"/>
                  </a:lnTo>
                  <a:lnTo>
                    <a:pt x="386" y="473"/>
                  </a:lnTo>
                  <a:lnTo>
                    <a:pt x="389" y="480"/>
                  </a:lnTo>
                  <a:lnTo>
                    <a:pt x="392" y="486"/>
                  </a:lnTo>
                  <a:lnTo>
                    <a:pt x="397" y="492"/>
                  </a:lnTo>
                  <a:lnTo>
                    <a:pt x="401" y="496"/>
                  </a:lnTo>
                  <a:lnTo>
                    <a:pt x="407" y="501"/>
                  </a:lnTo>
                  <a:lnTo>
                    <a:pt x="419" y="508"/>
                  </a:lnTo>
                  <a:lnTo>
                    <a:pt x="419" y="508"/>
                  </a:lnTo>
                  <a:lnTo>
                    <a:pt x="419" y="496"/>
                  </a:lnTo>
                  <a:lnTo>
                    <a:pt x="420" y="486"/>
                  </a:lnTo>
                  <a:lnTo>
                    <a:pt x="422" y="476"/>
                  </a:lnTo>
                  <a:lnTo>
                    <a:pt x="425" y="468"/>
                  </a:lnTo>
                  <a:lnTo>
                    <a:pt x="425" y="468"/>
                  </a:lnTo>
                  <a:lnTo>
                    <a:pt x="429" y="463"/>
                  </a:lnTo>
                  <a:lnTo>
                    <a:pt x="432" y="458"/>
                  </a:lnTo>
                  <a:lnTo>
                    <a:pt x="442" y="449"/>
                  </a:lnTo>
                  <a:lnTo>
                    <a:pt x="463" y="432"/>
                  </a:lnTo>
                  <a:lnTo>
                    <a:pt x="474" y="423"/>
                  </a:lnTo>
                  <a:lnTo>
                    <a:pt x="479" y="418"/>
                  </a:lnTo>
                  <a:lnTo>
                    <a:pt x="484" y="412"/>
                  </a:lnTo>
                  <a:lnTo>
                    <a:pt x="488" y="407"/>
                  </a:lnTo>
                  <a:lnTo>
                    <a:pt x="490" y="400"/>
                  </a:lnTo>
                  <a:lnTo>
                    <a:pt x="492" y="393"/>
                  </a:lnTo>
                  <a:lnTo>
                    <a:pt x="492" y="386"/>
                  </a:lnTo>
                  <a:lnTo>
                    <a:pt x="492" y="386"/>
                  </a:lnTo>
                  <a:lnTo>
                    <a:pt x="492" y="380"/>
                  </a:lnTo>
                  <a:lnTo>
                    <a:pt x="490" y="374"/>
                  </a:lnTo>
                  <a:lnTo>
                    <a:pt x="485" y="365"/>
                  </a:lnTo>
                  <a:lnTo>
                    <a:pt x="479" y="356"/>
                  </a:lnTo>
                  <a:lnTo>
                    <a:pt x="478" y="351"/>
                  </a:lnTo>
                  <a:lnTo>
                    <a:pt x="477" y="346"/>
                  </a:lnTo>
                  <a:lnTo>
                    <a:pt x="477" y="346"/>
                  </a:lnTo>
                  <a:lnTo>
                    <a:pt x="492" y="346"/>
                  </a:lnTo>
                  <a:lnTo>
                    <a:pt x="509" y="344"/>
                  </a:lnTo>
                  <a:lnTo>
                    <a:pt x="529" y="342"/>
                  </a:lnTo>
                  <a:lnTo>
                    <a:pt x="549" y="339"/>
                  </a:lnTo>
                  <a:lnTo>
                    <a:pt x="566" y="334"/>
                  </a:lnTo>
                  <a:lnTo>
                    <a:pt x="574" y="331"/>
                  </a:lnTo>
                  <a:lnTo>
                    <a:pt x="581" y="327"/>
                  </a:lnTo>
                  <a:lnTo>
                    <a:pt x="587" y="324"/>
                  </a:lnTo>
                  <a:lnTo>
                    <a:pt x="591" y="319"/>
                  </a:lnTo>
                  <a:lnTo>
                    <a:pt x="593" y="315"/>
                  </a:lnTo>
                  <a:lnTo>
                    <a:pt x="595" y="309"/>
                  </a:lnTo>
                  <a:lnTo>
                    <a:pt x="595" y="309"/>
                  </a:lnTo>
                  <a:lnTo>
                    <a:pt x="593" y="302"/>
                  </a:lnTo>
                  <a:lnTo>
                    <a:pt x="591" y="295"/>
                  </a:lnTo>
                  <a:lnTo>
                    <a:pt x="587" y="290"/>
                  </a:lnTo>
                  <a:lnTo>
                    <a:pt x="582" y="285"/>
                  </a:lnTo>
                  <a:lnTo>
                    <a:pt x="578" y="279"/>
                  </a:lnTo>
                  <a:lnTo>
                    <a:pt x="575" y="272"/>
                  </a:lnTo>
                  <a:lnTo>
                    <a:pt x="573" y="264"/>
                  </a:lnTo>
                  <a:lnTo>
                    <a:pt x="573" y="255"/>
                  </a:lnTo>
                  <a:lnTo>
                    <a:pt x="573" y="255"/>
                  </a:lnTo>
                  <a:lnTo>
                    <a:pt x="566" y="257"/>
                  </a:lnTo>
                  <a:lnTo>
                    <a:pt x="561" y="258"/>
                  </a:lnTo>
                  <a:lnTo>
                    <a:pt x="555" y="258"/>
                  </a:lnTo>
                  <a:lnTo>
                    <a:pt x="547" y="255"/>
                  </a:lnTo>
                  <a:lnTo>
                    <a:pt x="547" y="255"/>
                  </a:lnTo>
                  <a:lnTo>
                    <a:pt x="547" y="240"/>
                  </a:lnTo>
                  <a:lnTo>
                    <a:pt x="547" y="240"/>
                  </a:lnTo>
                  <a:lnTo>
                    <a:pt x="547" y="240"/>
                  </a:lnTo>
                  <a:lnTo>
                    <a:pt x="559" y="236"/>
                  </a:lnTo>
                  <a:lnTo>
                    <a:pt x="563" y="233"/>
                  </a:lnTo>
                  <a:lnTo>
                    <a:pt x="569" y="231"/>
                  </a:lnTo>
                  <a:lnTo>
                    <a:pt x="574" y="226"/>
                  </a:lnTo>
                  <a:lnTo>
                    <a:pt x="577" y="223"/>
                  </a:lnTo>
                  <a:lnTo>
                    <a:pt x="580" y="217"/>
                  </a:lnTo>
                  <a:lnTo>
                    <a:pt x="580" y="210"/>
                  </a:lnTo>
                  <a:lnTo>
                    <a:pt x="580" y="210"/>
                  </a:lnTo>
                  <a:lnTo>
                    <a:pt x="547" y="210"/>
                  </a:lnTo>
                  <a:lnTo>
                    <a:pt x="547" y="210"/>
                  </a:lnTo>
                  <a:lnTo>
                    <a:pt x="547" y="210"/>
                  </a:lnTo>
                  <a:lnTo>
                    <a:pt x="547" y="205"/>
                  </a:lnTo>
                  <a:lnTo>
                    <a:pt x="549" y="201"/>
                  </a:lnTo>
                  <a:lnTo>
                    <a:pt x="552" y="193"/>
                  </a:lnTo>
                  <a:lnTo>
                    <a:pt x="558" y="185"/>
                  </a:lnTo>
                  <a:lnTo>
                    <a:pt x="565" y="176"/>
                  </a:lnTo>
                  <a:lnTo>
                    <a:pt x="565" y="176"/>
                  </a:lnTo>
                  <a:lnTo>
                    <a:pt x="565" y="155"/>
                  </a:lnTo>
                  <a:lnTo>
                    <a:pt x="544" y="155"/>
                  </a:lnTo>
                  <a:lnTo>
                    <a:pt x="544" y="155"/>
                  </a:lnTo>
                  <a:lnTo>
                    <a:pt x="544" y="155"/>
                  </a:lnTo>
                  <a:lnTo>
                    <a:pt x="530" y="160"/>
                  </a:lnTo>
                  <a:lnTo>
                    <a:pt x="524" y="165"/>
                  </a:lnTo>
                  <a:lnTo>
                    <a:pt x="522" y="167"/>
                  </a:lnTo>
                  <a:lnTo>
                    <a:pt x="522" y="170"/>
                  </a:lnTo>
                  <a:lnTo>
                    <a:pt x="522" y="170"/>
                  </a:lnTo>
                  <a:lnTo>
                    <a:pt x="522" y="176"/>
                  </a:lnTo>
                  <a:lnTo>
                    <a:pt x="524" y="181"/>
                  </a:lnTo>
                  <a:lnTo>
                    <a:pt x="527" y="186"/>
                  </a:lnTo>
                  <a:lnTo>
                    <a:pt x="529" y="191"/>
                  </a:lnTo>
                  <a:lnTo>
                    <a:pt x="529" y="191"/>
                  </a:lnTo>
                  <a:lnTo>
                    <a:pt x="522" y="195"/>
                  </a:lnTo>
                  <a:lnTo>
                    <a:pt x="514" y="196"/>
                  </a:lnTo>
                  <a:lnTo>
                    <a:pt x="507" y="196"/>
                  </a:lnTo>
                  <a:lnTo>
                    <a:pt x="499" y="196"/>
                  </a:lnTo>
                  <a:lnTo>
                    <a:pt x="484" y="193"/>
                  </a:lnTo>
                  <a:lnTo>
                    <a:pt x="477" y="191"/>
                  </a:lnTo>
                  <a:lnTo>
                    <a:pt x="470" y="191"/>
                  </a:lnTo>
                  <a:lnTo>
                    <a:pt x="470" y="191"/>
                  </a:lnTo>
                  <a:lnTo>
                    <a:pt x="462" y="191"/>
                  </a:lnTo>
                  <a:lnTo>
                    <a:pt x="455" y="190"/>
                  </a:lnTo>
                  <a:lnTo>
                    <a:pt x="447" y="188"/>
                  </a:lnTo>
                  <a:lnTo>
                    <a:pt x="439" y="185"/>
                  </a:lnTo>
                  <a:lnTo>
                    <a:pt x="432" y="180"/>
                  </a:lnTo>
                  <a:lnTo>
                    <a:pt x="428" y="174"/>
                  </a:lnTo>
                  <a:lnTo>
                    <a:pt x="423" y="167"/>
                  </a:lnTo>
                  <a:lnTo>
                    <a:pt x="423" y="163"/>
                  </a:lnTo>
                  <a:lnTo>
                    <a:pt x="422" y="158"/>
                  </a:lnTo>
                  <a:lnTo>
                    <a:pt x="422" y="158"/>
                  </a:lnTo>
                  <a:lnTo>
                    <a:pt x="423" y="156"/>
                  </a:lnTo>
                  <a:lnTo>
                    <a:pt x="425" y="153"/>
                  </a:lnTo>
                  <a:lnTo>
                    <a:pt x="428" y="150"/>
                  </a:lnTo>
                  <a:lnTo>
                    <a:pt x="429" y="148"/>
                  </a:lnTo>
                  <a:lnTo>
                    <a:pt x="429" y="148"/>
                  </a:lnTo>
                  <a:lnTo>
                    <a:pt x="424" y="145"/>
                  </a:lnTo>
                  <a:lnTo>
                    <a:pt x="420" y="141"/>
                  </a:lnTo>
                  <a:lnTo>
                    <a:pt x="414" y="136"/>
                  </a:lnTo>
                  <a:lnTo>
                    <a:pt x="409" y="129"/>
                  </a:lnTo>
                  <a:lnTo>
                    <a:pt x="399" y="113"/>
                  </a:lnTo>
                  <a:lnTo>
                    <a:pt x="389" y="95"/>
                  </a:lnTo>
                  <a:lnTo>
                    <a:pt x="381" y="75"/>
                  </a:lnTo>
                  <a:lnTo>
                    <a:pt x="374" y="57"/>
                  </a:lnTo>
                  <a:lnTo>
                    <a:pt x="369" y="41"/>
                  </a:lnTo>
                  <a:lnTo>
                    <a:pt x="367" y="29"/>
                  </a:lnTo>
                  <a:lnTo>
                    <a:pt x="367" y="29"/>
                  </a:lnTo>
                  <a:lnTo>
                    <a:pt x="367" y="22"/>
                  </a:lnTo>
                  <a:lnTo>
                    <a:pt x="367" y="2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6" name="Freeform 118">
              <a:extLst>
                <a:ext uri="{FF2B5EF4-FFF2-40B4-BE49-F238E27FC236}">
                  <a16:creationId xmlns:a16="http://schemas.microsoft.com/office/drawing/2014/main" id="{59C156D6-D592-CF66-6B6A-F91BC3E342F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91145" y="4688903"/>
              <a:ext cx="183821" cy="188444"/>
            </a:xfrm>
            <a:custGeom>
              <a:avLst/>
              <a:gdLst/>
              <a:ahLst/>
              <a:cxnLst>
                <a:cxn ang="0">
                  <a:pos x="235" y="114"/>
                </a:cxn>
                <a:cxn ang="0">
                  <a:pos x="212" y="126"/>
                </a:cxn>
                <a:cxn ang="0">
                  <a:pos x="170" y="148"/>
                </a:cxn>
                <a:cxn ang="0">
                  <a:pos x="153" y="162"/>
                </a:cxn>
                <a:cxn ang="0">
                  <a:pos x="149" y="172"/>
                </a:cxn>
                <a:cxn ang="0">
                  <a:pos x="148" y="177"/>
                </a:cxn>
                <a:cxn ang="0">
                  <a:pos x="148" y="202"/>
                </a:cxn>
                <a:cxn ang="0">
                  <a:pos x="145" y="209"/>
                </a:cxn>
                <a:cxn ang="0">
                  <a:pos x="140" y="217"/>
                </a:cxn>
                <a:cxn ang="0">
                  <a:pos x="129" y="223"/>
                </a:cxn>
                <a:cxn ang="0">
                  <a:pos x="114" y="225"/>
                </a:cxn>
                <a:cxn ang="0">
                  <a:pos x="109" y="224"/>
                </a:cxn>
                <a:cxn ang="0">
                  <a:pos x="99" y="219"/>
                </a:cxn>
                <a:cxn ang="0">
                  <a:pos x="88" y="208"/>
                </a:cxn>
                <a:cxn ang="0">
                  <a:pos x="81" y="202"/>
                </a:cxn>
                <a:cxn ang="0">
                  <a:pos x="71" y="209"/>
                </a:cxn>
                <a:cxn ang="0">
                  <a:pos x="50" y="219"/>
                </a:cxn>
                <a:cxn ang="0">
                  <a:pos x="41" y="228"/>
                </a:cxn>
                <a:cxn ang="0">
                  <a:pos x="27" y="213"/>
                </a:cxn>
                <a:cxn ang="0">
                  <a:pos x="4" y="186"/>
                </a:cxn>
                <a:cxn ang="0">
                  <a:pos x="0" y="177"/>
                </a:cxn>
                <a:cxn ang="0">
                  <a:pos x="2" y="173"/>
                </a:cxn>
                <a:cxn ang="0">
                  <a:pos x="12" y="164"/>
                </a:cxn>
                <a:cxn ang="0">
                  <a:pos x="21" y="155"/>
                </a:cxn>
                <a:cxn ang="0">
                  <a:pos x="22" y="151"/>
                </a:cxn>
                <a:cxn ang="0">
                  <a:pos x="19" y="142"/>
                </a:cxn>
                <a:cxn ang="0">
                  <a:pos x="12" y="135"/>
                </a:cxn>
                <a:cxn ang="0">
                  <a:pos x="4" y="127"/>
                </a:cxn>
                <a:cxn ang="0">
                  <a:pos x="0" y="118"/>
                </a:cxn>
                <a:cxn ang="0">
                  <a:pos x="2" y="114"/>
                </a:cxn>
                <a:cxn ang="0">
                  <a:pos x="5" y="107"/>
                </a:cxn>
                <a:cxn ang="0">
                  <a:pos x="18" y="98"/>
                </a:cxn>
                <a:cxn ang="0">
                  <a:pos x="37" y="88"/>
                </a:cxn>
                <a:cxn ang="0">
                  <a:pos x="54" y="76"/>
                </a:cxn>
                <a:cxn ang="0">
                  <a:pos x="59" y="70"/>
                </a:cxn>
                <a:cxn ang="0">
                  <a:pos x="63" y="63"/>
                </a:cxn>
                <a:cxn ang="0">
                  <a:pos x="67" y="44"/>
                </a:cxn>
                <a:cxn ang="0">
                  <a:pos x="69" y="21"/>
                </a:cxn>
                <a:cxn ang="0">
                  <a:pos x="73" y="13"/>
                </a:cxn>
                <a:cxn ang="0">
                  <a:pos x="80" y="6"/>
                </a:cxn>
                <a:cxn ang="0">
                  <a:pos x="92" y="2"/>
                </a:cxn>
                <a:cxn ang="0">
                  <a:pos x="111" y="0"/>
                </a:cxn>
                <a:cxn ang="0">
                  <a:pos x="133" y="0"/>
                </a:cxn>
                <a:cxn ang="0">
                  <a:pos x="158" y="3"/>
                </a:cxn>
                <a:cxn ang="0">
                  <a:pos x="182" y="9"/>
                </a:cxn>
                <a:cxn ang="0">
                  <a:pos x="194" y="15"/>
                </a:cxn>
                <a:cxn ang="0">
                  <a:pos x="195" y="19"/>
                </a:cxn>
                <a:cxn ang="0">
                  <a:pos x="202" y="35"/>
                </a:cxn>
                <a:cxn ang="0">
                  <a:pos x="203" y="56"/>
                </a:cxn>
                <a:cxn ang="0">
                  <a:pos x="209" y="63"/>
                </a:cxn>
                <a:cxn ang="0">
                  <a:pos x="220" y="66"/>
                </a:cxn>
                <a:cxn ang="0">
                  <a:pos x="220" y="82"/>
                </a:cxn>
                <a:cxn ang="0">
                  <a:pos x="224" y="101"/>
                </a:cxn>
                <a:cxn ang="0">
                  <a:pos x="228" y="110"/>
                </a:cxn>
                <a:cxn ang="0">
                  <a:pos x="232" y="114"/>
                </a:cxn>
                <a:cxn ang="0">
                  <a:pos x="235" y="114"/>
                </a:cxn>
              </a:cxnLst>
              <a:rect l="0" t="0" r="r" b="b"/>
              <a:pathLst>
                <a:path w="235" h="228">
                  <a:moveTo>
                    <a:pt x="235" y="114"/>
                  </a:moveTo>
                  <a:lnTo>
                    <a:pt x="235" y="114"/>
                  </a:lnTo>
                  <a:lnTo>
                    <a:pt x="225" y="120"/>
                  </a:lnTo>
                  <a:lnTo>
                    <a:pt x="212" y="126"/>
                  </a:lnTo>
                  <a:lnTo>
                    <a:pt x="183" y="140"/>
                  </a:lnTo>
                  <a:lnTo>
                    <a:pt x="170" y="148"/>
                  </a:lnTo>
                  <a:lnTo>
                    <a:pt x="158" y="157"/>
                  </a:lnTo>
                  <a:lnTo>
                    <a:pt x="153" y="162"/>
                  </a:lnTo>
                  <a:lnTo>
                    <a:pt x="150" y="166"/>
                  </a:lnTo>
                  <a:lnTo>
                    <a:pt x="149" y="172"/>
                  </a:lnTo>
                  <a:lnTo>
                    <a:pt x="148" y="177"/>
                  </a:lnTo>
                  <a:lnTo>
                    <a:pt x="148" y="177"/>
                  </a:lnTo>
                  <a:lnTo>
                    <a:pt x="148" y="202"/>
                  </a:lnTo>
                  <a:lnTo>
                    <a:pt x="148" y="202"/>
                  </a:lnTo>
                  <a:lnTo>
                    <a:pt x="148" y="205"/>
                  </a:lnTo>
                  <a:lnTo>
                    <a:pt x="145" y="209"/>
                  </a:lnTo>
                  <a:lnTo>
                    <a:pt x="143" y="212"/>
                  </a:lnTo>
                  <a:lnTo>
                    <a:pt x="140" y="217"/>
                  </a:lnTo>
                  <a:lnTo>
                    <a:pt x="135" y="219"/>
                  </a:lnTo>
                  <a:lnTo>
                    <a:pt x="129" y="223"/>
                  </a:lnTo>
                  <a:lnTo>
                    <a:pt x="122" y="224"/>
                  </a:lnTo>
                  <a:lnTo>
                    <a:pt x="114" y="225"/>
                  </a:lnTo>
                  <a:lnTo>
                    <a:pt x="114" y="225"/>
                  </a:lnTo>
                  <a:lnTo>
                    <a:pt x="109" y="224"/>
                  </a:lnTo>
                  <a:lnTo>
                    <a:pt x="104" y="221"/>
                  </a:lnTo>
                  <a:lnTo>
                    <a:pt x="99" y="219"/>
                  </a:lnTo>
                  <a:lnTo>
                    <a:pt x="95" y="215"/>
                  </a:lnTo>
                  <a:lnTo>
                    <a:pt x="88" y="208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75" y="206"/>
                  </a:lnTo>
                  <a:lnTo>
                    <a:pt x="71" y="209"/>
                  </a:lnTo>
                  <a:lnTo>
                    <a:pt x="59" y="213"/>
                  </a:lnTo>
                  <a:lnTo>
                    <a:pt x="50" y="219"/>
                  </a:lnTo>
                  <a:lnTo>
                    <a:pt x="45" y="224"/>
                  </a:lnTo>
                  <a:lnTo>
                    <a:pt x="41" y="228"/>
                  </a:lnTo>
                  <a:lnTo>
                    <a:pt x="41" y="228"/>
                  </a:lnTo>
                  <a:lnTo>
                    <a:pt x="27" y="213"/>
                  </a:lnTo>
                  <a:lnTo>
                    <a:pt x="14" y="198"/>
                  </a:lnTo>
                  <a:lnTo>
                    <a:pt x="4" y="186"/>
                  </a:lnTo>
                  <a:lnTo>
                    <a:pt x="2" y="180"/>
                  </a:lnTo>
                  <a:lnTo>
                    <a:pt x="0" y="177"/>
                  </a:lnTo>
                  <a:lnTo>
                    <a:pt x="0" y="177"/>
                  </a:lnTo>
                  <a:lnTo>
                    <a:pt x="2" y="173"/>
                  </a:lnTo>
                  <a:lnTo>
                    <a:pt x="4" y="170"/>
                  </a:lnTo>
                  <a:lnTo>
                    <a:pt x="12" y="164"/>
                  </a:lnTo>
                  <a:lnTo>
                    <a:pt x="19" y="158"/>
                  </a:lnTo>
                  <a:lnTo>
                    <a:pt x="21" y="155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1" y="147"/>
                  </a:lnTo>
                  <a:lnTo>
                    <a:pt x="19" y="142"/>
                  </a:lnTo>
                  <a:lnTo>
                    <a:pt x="15" y="139"/>
                  </a:lnTo>
                  <a:lnTo>
                    <a:pt x="12" y="135"/>
                  </a:lnTo>
                  <a:lnTo>
                    <a:pt x="7" y="132"/>
                  </a:lnTo>
                  <a:lnTo>
                    <a:pt x="4" y="127"/>
                  </a:lnTo>
                  <a:lnTo>
                    <a:pt x="2" y="124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2" y="114"/>
                  </a:lnTo>
                  <a:lnTo>
                    <a:pt x="3" y="111"/>
                  </a:lnTo>
                  <a:lnTo>
                    <a:pt x="5" y="107"/>
                  </a:lnTo>
                  <a:lnTo>
                    <a:pt x="8" y="104"/>
                  </a:lnTo>
                  <a:lnTo>
                    <a:pt x="18" y="98"/>
                  </a:lnTo>
                  <a:lnTo>
                    <a:pt x="27" y="93"/>
                  </a:lnTo>
                  <a:lnTo>
                    <a:pt x="37" y="88"/>
                  </a:lnTo>
                  <a:lnTo>
                    <a:pt x="48" y="82"/>
                  </a:lnTo>
                  <a:lnTo>
                    <a:pt x="54" y="76"/>
                  </a:lnTo>
                  <a:lnTo>
                    <a:pt x="58" y="73"/>
                  </a:lnTo>
                  <a:lnTo>
                    <a:pt x="59" y="70"/>
                  </a:lnTo>
                  <a:lnTo>
                    <a:pt x="59" y="70"/>
                  </a:lnTo>
                  <a:lnTo>
                    <a:pt x="63" y="63"/>
                  </a:lnTo>
                  <a:lnTo>
                    <a:pt x="65" y="57"/>
                  </a:lnTo>
                  <a:lnTo>
                    <a:pt x="67" y="44"/>
                  </a:lnTo>
                  <a:lnTo>
                    <a:pt x="68" y="32"/>
                  </a:lnTo>
                  <a:lnTo>
                    <a:pt x="69" y="21"/>
                  </a:lnTo>
                  <a:lnTo>
                    <a:pt x="72" y="17"/>
                  </a:lnTo>
                  <a:lnTo>
                    <a:pt x="73" y="13"/>
                  </a:lnTo>
                  <a:lnTo>
                    <a:pt x="76" y="10"/>
                  </a:lnTo>
                  <a:lnTo>
                    <a:pt x="80" y="6"/>
                  </a:lnTo>
                  <a:lnTo>
                    <a:pt x="86" y="4"/>
                  </a:lnTo>
                  <a:lnTo>
                    <a:pt x="92" y="2"/>
                  </a:lnTo>
                  <a:lnTo>
                    <a:pt x="100" y="0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33" y="0"/>
                  </a:lnTo>
                  <a:lnTo>
                    <a:pt x="145" y="2"/>
                  </a:lnTo>
                  <a:lnTo>
                    <a:pt x="158" y="3"/>
                  </a:lnTo>
                  <a:lnTo>
                    <a:pt x="171" y="5"/>
                  </a:lnTo>
                  <a:lnTo>
                    <a:pt x="182" y="9"/>
                  </a:lnTo>
                  <a:lnTo>
                    <a:pt x="190" y="13"/>
                  </a:lnTo>
                  <a:lnTo>
                    <a:pt x="194" y="15"/>
                  </a:lnTo>
                  <a:lnTo>
                    <a:pt x="195" y="19"/>
                  </a:lnTo>
                  <a:lnTo>
                    <a:pt x="195" y="19"/>
                  </a:lnTo>
                  <a:lnTo>
                    <a:pt x="199" y="27"/>
                  </a:lnTo>
                  <a:lnTo>
                    <a:pt x="202" y="35"/>
                  </a:lnTo>
                  <a:lnTo>
                    <a:pt x="203" y="50"/>
                  </a:lnTo>
                  <a:lnTo>
                    <a:pt x="203" y="56"/>
                  </a:lnTo>
                  <a:lnTo>
                    <a:pt x="206" y="60"/>
                  </a:lnTo>
                  <a:lnTo>
                    <a:pt x="209" y="63"/>
                  </a:lnTo>
                  <a:lnTo>
                    <a:pt x="212" y="64"/>
                  </a:lnTo>
                  <a:lnTo>
                    <a:pt x="220" y="66"/>
                  </a:lnTo>
                  <a:lnTo>
                    <a:pt x="220" y="66"/>
                  </a:lnTo>
                  <a:lnTo>
                    <a:pt x="220" y="82"/>
                  </a:lnTo>
                  <a:lnTo>
                    <a:pt x="221" y="95"/>
                  </a:lnTo>
                  <a:lnTo>
                    <a:pt x="224" y="101"/>
                  </a:lnTo>
                  <a:lnTo>
                    <a:pt x="225" y="105"/>
                  </a:lnTo>
                  <a:lnTo>
                    <a:pt x="228" y="110"/>
                  </a:lnTo>
                  <a:lnTo>
                    <a:pt x="232" y="114"/>
                  </a:lnTo>
                  <a:lnTo>
                    <a:pt x="232" y="114"/>
                  </a:lnTo>
                  <a:lnTo>
                    <a:pt x="235" y="114"/>
                  </a:lnTo>
                  <a:lnTo>
                    <a:pt x="235" y="114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7" name="Freeform 120">
              <a:extLst>
                <a:ext uri="{FF2B5EF4-FFF2-40B4-BE49-F238E27FC236}">
                  <a16:creationId xmlns:a16="http://schemas.microsoft.com/office/drawing/2014/main" id="{90F50A28-142D-9A44-5C66-AE0B1C77186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75642" y="5697242"/>
              <a:ext cx="285944" cy="514087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65" y="14"/>
                </a:cxn>
                <a:cxn ang="0">
                  <a:pos x="64" y="31"/>
                </a:cxn>
                <a:cxn ang="0">
                  <a:pos x="77" y="59"/>
                </a:cxn>
                <a:cxn ang="0">
                  <a:pos x="84" y="81"/>
                </a:cxn>
                <a:cxn ang="0">
                  <a:pos x="74" y="122"/>
                </a:cxn>
                <a:cxn ang="0">
                  <a:pos x="63" y="161"/>
                </a:cxn>
                <a:cxn ang="0">
                  <a:pos x="72" y="174"/>
                </a:cxn>
                <a:cxn ang="0">
                  <a:pos x="102" y="172"/>
                </a:cxn>
                <a:cxn ang="0">
                  <a:pos x="135" y="181"/>
                </a:cxn>
                <a:cxn ang="0">
                  <a:pos x="143" y="205"/>
                </a:cxn>
                <a:cxn ang="0">
                  <a:pos x="135" y="232"/>
                </a:cxn>
                <a:cxn ang="0">
                  <a:pos x="100" y="278"/>
                </a:cxn>
                <a:cxn ang="0">
                  <a:pos x="92" y="307"/>
                </a:cxn>
                <a:cxn ang="0">
                  <a:pos x="100" y="348"/>
                </a:cxn>
                <a:cxn ang="0">
                  <a:pos x="118" y="408"/>
                </a:cxn>
                <a:cxn ang="0">
                  <a:pos x="113" y="432"/>
                </a:cxn>
                <a:cxn ang="0">
                  <a:pos x="81" y="466"/>
                </a:cxn>
                <a:cxn ang="0">
                  <a:pos x="19" y="508"/>
                </a:cxn>
                <a:cxn ang="0">
                  <a:pos x="0" y="541"/>
                </a:cxn>
                <a:cxn ang="0">
                  <a:pos x="2" y="551"/>
                </a:cxn>
                <a:cxn ang="0">
                  <a:pos x="11" y="572"/>
                </a:cxn>
                <a:cxn ang="0">
                  <a:pos x="5" y="594"/>
                </a:cxn>
                <a:cxn ang="0">
                  <a:pos x="8" y="610"/>
                </a:cxn>
                <a:cxn ang="0">
                  <a:pos x="42" y="623"/>
                </a:cxn>
                <a:cxn ang="0">
                  <a:pos x="58" y="620"/>
                </a:cxn>
                <a:cxn ang="0">
                  <a:pos x="81" y="594"/>
                </a:cxn>
                <a:cxn ang="0">
                  <a:pos x="114" y="580"/>
                </a:cxn>
                <a:cxn ang="0">
                  <a:pos x="136" y="586"/>
                </a:cxn>
                <a:cxn ang="0">
                  <a:pos x="165" y="581"/>
                </a:cxn>
                <a:cxn ang="0">
                  <a:pos x="199" y="555"/>
                </a:cxn>
                <a:cxn ang="0">
                  <a:pos x="206" y="540"/>
                </a:cxn>
                <a:cxn ang="0">
                  <a:pos x="210" y="503"/>
                </a:cxn>
                <a:cxn ang="0">
                  <a:pos x="227" y="500"/>
                </a:cxn>
                <a:cxn ang="0">
                  <a:pos x="247" y="492"/>
                </a:cxn>
                <a:cxn ang="0">
                  <a:pos x="259" y="458"/>
                </a:cxn>
                <a:cxn ang="0">
                  <a:pos x="302" y="421"/>
                </a:cxn>
                <a:cxn ang="0">
                  <a:pos x="324" y="400"/>
                </a:cxn>
                <a:cxn ang="0">
                  <a:pos x="332" y="379"/>
                </a:cxn>
                <a:cxn ang="0">
                  <a:pos x="334" y="352"/>
                </a:cxn>
                <a:cxn ang="0">
                  <a:pos x="356" y="332"/>
                </a:cxn>
                <a:cxn ang="0">
                  <a:pos x="364" y="316"/>
                </a:cxn>
                <a:cxn ang="0">
                  <a:pos x="351" y="288"/>
                </a:cxn>
                <a:cxn ang="0">
                  <a:pos x="340" y="268"/>
                </a:cxn>
                <a:cxn ang="0">
                  <a:pos x="313" y="204"/>
                </a:cxn>
                <a:cxn ang="0">
                  <a:pos x="288" y="121"/>
                </a:cxn>
                <a:cxn ang="0">
                  <a:pos x="250" y="81"/>
                </a:cxn>
                <a:cxn ang="0">
                  <a:pos x="226" y="60"/>
                </a:cxn>
                <a:cxn ang="0">
                  <a:pos x="206" y="55"/>
                </a:cxn>
                <a:cxn ang="0">
                  <a:pos x="155" y="62"/>
                </a:cxn>
                <a:cxn ang="0">
                  <a:pos x="137" y="54"/>
                </a:cxn>
                <a:cxn ang="0">
                  <a:pos x="99" y="16"/>
                </a:cxn>
                <a:cxn ang="0">
                  <a:pos x="92" y="0"/>
                </a:cxn>
              </a:cxnLst>
              <a:rect l="0" t="0" r="r" b="b"/>
              <a:pathLst>
                <a:path w="364" h="624">
                  <a:moveTo>
                    <a:pt x="92" y="0"/>
                  </a:moveTo>
                  <a:lnTo>
                    <a:pt x="92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1" y="5"/>
                  </a:lnTo>
                  <a:lnTo>
                    <a:pt x="72" y="8"/>
                  </a:lnTo>
                  <a:lnTo>
                    <a:pt x="68" y="11"/>
                  </a:lnTo>
                  <a:lnTo>
                    <a:pt x="65" y="14"/>
                  </a:lnTo>
                  <a:lnTo>
                    <a:pt x="64" y="17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4" y="31"/>
                  </a:lnTo>
                  <a:lnTo>
                    <a:pt x="66" y="39"/>
                  </a:lnTo>
                  <a:lnTo>
                    <a:pt x="69" y="46"/>
                  </a:lnTo>
                  <a:lnTo>
                    <a:pt x="74" y="53"/>
                  </a:lnTo>
                  <a:lnTo>
                    <a:pt x="77" y="59"/>
                  </a:lnTo>
                  <a:lnTo>
                    <a:pt x="81" y="66"/>
                  </a:lnTo>
                  <a:lnTo>
                    <a:pt x="83" y="73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3" y="92"/>
                  </a:lnTo>
                  <a:lnTo>
                    <a:pt x="81" y="103"/>
                  </a:lnTo>
                  <a:lnTo>
                    <a:pt x="77" y="113"/>
                  </a:lnTo>
                  <a:lnTo>
                    <a:pt x="74" y="122"/>
                  </a:lnTo>
                  <a:lnTo>
                    <a:pt x="66" y="142"/>
                  </a:lnTo>
                  <a:lnTo>
                    <a:pt x="64" y="152"/>
                  </a:lnTo>
                  <a:lnTo>
                    <a:pt x="63" y="161"/>
                  </a:lnTo>
                  <a:lnTo>
                    <a:pt x="63" y="161"/>
                  </a:lnTo>
                  <a:lnTo>
                    <a:pt x="64" y="167"/>
                  </a:lnTo>
                  <a:lnTo>
                    <a:pt x="65" y="171"/>
                  </a:lnTo>
                  <a:lnTo>
                    <a:pt x="68" y="173"/>
                  </a:lnTo>
                  <a:lnTo>
                    <a:pt x="72" y="174"/>
                  </a:lnTo>
                  <a:lnTo>
                    <a:pt x="80" y="173"/>
                  </a:lnTo>
                  <a:lnTo>
                    <a:pt x="89" y="172"/>
                  </a:lnTo>
                  <a:lnTo>
                    <a:pt x="89" y="172"/>
                  </a:lnTo>
                  <a:lnTo>
                    <a:pt x="102" y="172"/>
                  </a:lnTo>
                  <a:lnTo>
                    <a:pt x="112" y="172"/>
                  </a:lnTo>
                  <a:lnTo>
                    <a:pt x="122" y="173"/>
                  </a:lnTo>
                  <a:lnTo>
                    <a:pt x="129" y="176"/>
                  </a:lnTo>
                  <a:lnTo>
                    <a:pt x="135" y="181"/>
                  </a:lnTo>
                  <a:lnTo>
                    <a:pt x="140" y="187"/>
                  </a:lnTo>
                  <a:lnTo>
                    <a:pt x="142" y="195"/>
                  </a:lnTo>
                  <a:lnTo>
                    <a:pt x="143" y="205"/>
                  </a:lnTo>
                  <a:lnTo>
                    <a:pt x="143" y="205"/>
                  </a:lnTo>
                  <a:lnTo>
                    <a:pt x="143" y="212"/>
                  </a:lnTo>
                  <a:lnTo>
                    <a:pt x="141" y="219"/>
                  </a:lnTo>
                  <a:lnTo>
                    <a:pt x="138" y="226"/>
                  </a:lnTo>
                  <a:lnTo>
                    <a:pt x="135" y="232"/>
                  </a:lnTo>
                  <a:lnTo>
                    <a:pt x="127" y="243"/>
                  </a:lnTo>
                  <a:lnTo>
                    <a:pt x="118" y="253"/>
                  </a:lnTo>
                  <a:lnTo>
                    <a:pt x="109" y="265"/>
                  </a:lnTo>
                  <a:lnTo>
                    <a:pt x="100" y="278"/>
                  </a:lnTo>
                  <a:lnTo>
                    <a:pt x="97" y="284"/>
                  </a:lnTo>
                  <a:lnTo>
                    <a:pt x="95" y="291"/>
                  </a:lnTo>
                  <a:lnTo>
                    <a:pt x="92" y="299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94" y="321"/>
                  </a:lnTo>
                  <a:lnTo>
                    <a:pt x="96" y="335"/>
                  </a:lnTo>
                  <a:lnTo>
                    <a:pt x="100" y="348"/>
                  </a:lnTo>
                  <a:lnTo>
                    <a:pt x="105" y="360"/>
                  </a:lnTo>
                  <a:lnTo>
                    <a:pt x="114" y="385"/>
                  </a:lnTo>
                  <a:lnTo>
                    <a:pt x="117" y="396"/>
                  </a:lnTo>
                  <a:lnTo>
                    <a:pt x="118" y="408"/>
                  </a:lnTo>
                  <a:lnTo>
                    <a:pt x="118" y="408"/>
                  </a:lnTo>
                  <a:lnTo>
                    <a:pt x="118" y="414"/>
                  </a:lnTo>
                  <a:lnTo>
                    <a:pt x="117" y="420"/>
                  </a:lnTo>
                  <a:lnTo>
                    <a:pt x="113" y="432"/>
                  </a:lnTo>
                  <a:lnTo>
                    <a:pt x="107" y="442"/>
                  </a:lnTo>
                  <a:lnTo>
                    <a:pt x="99" y="451"/>
                  </a:lnTo>
                  <a:lnTo>
                    <a:pt x="91" y="459"/>
                  </a:lnTo>
                  <a:lnTo>
                    <a:pt x="81" y="466"/>
                  </a:lnTo>
                  <a:lnTo>
                    <a:pt x="59" y="480"/>
                  </a:lnTo>
                  <a:lnTo>
                    <a:pt x="37" y="493"/>
                  </a:lnTo>
                  <a:lnTo>
                    <a:pt x="28" y="500"/>
                  </a:lnTo>
                  <a:lnTo>
                    <a:pt x="19" y="508"/>
                  </a:lnTo>
                  <a:lnTo>
                    <a:pt x="11" y="516"/>
                  </a:lnTo>
                  <a:lnTo>
                    <a:pt x="5" y="525"/>
                  </a:lnTo>
                  <a:lnTo>
                    <a:pt x="2" y="535"/>
                  </a:lnTo>
                  <a:lnTo>
                    <a:pt x="0" y="541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49"/>
                  </a:lnTo>
                  <a:lnTo>
                    <a:pt x="2" y="551"/>
                  </a:lnTo>
                  <a:lnTo>
                    <a:pt x="6" y="555"/>
                  </a:lnTo>
                  <a:lnTo>
                    <a:pt x="11" y="558"/>
                  </a:lnTo>
                  <a:lnTo>
                    <a:pt x="11" y="558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6" y="587"/>
                  </a:lnTo>
                  <a:lnTo>
                    <a:pt x="5" y="594"/>
                  </a:lnTo>
                  <a:lnTo>
                    <a:pt x="4" y="602"/>
                  </a:lnTo>
                  <a:lnTo>
                    <a:pt x="4" y="602"/>
                  </a:lnTo>
                  <a:lnTo>
                    <a:pt x="5" y="605"/>
                  </a:lnTo>
                  <a:lnTo>
                    <a:pt x="8" y="610"/>
                  </a:lnTo>
                  <a:lnTo>
                    <a:pt x="14" y="614"/>
                  </a:lnTo>
                  <a:lnTo>
                    <a:pt x="20" y="617"/>
                  </a:lnTo>
                  <a:lnTo>
                    <a:pt x="35" y="622"/>
                  </a:lnTo>
                  <a:lnTo>
                    <a:pt x="42" y="623"/>
                  </a:lnTo>
                  <a:lnTo>
                    <a:pt x="48" y="624"/>
                  </a:lnTo>
                  <a:lnTo>
                    <a:pt x="48" y="624"/>
                  </a:lnTo>
                  <a:lnTo>
                    <a:pt x="53" y="623"/>
                  </a:lnTo>
                  <a:lnTo>
                    <a:pt x="58" y="620"/>
                  </a:lnTo>
                  <a:lnTo>
                    <a:pt x="63" y="617"/>
                  </a:lnTo>
                  <a:lnTo>
                    <a:pt x="67" y="612"/>
                  </a:lnTo>
                  <a:lnTo>
                    <a:pt x="75" y="602"/>
                  </a:lnTo>
                  <a:lnTo>
                    <a:pt x="81" y="594"/>
                  </a:lnTo>
                  <a:lnTo>
                    <a:pt x="81" y="594"/>
                  </a:lnTo>
                  <a:lnTo>
                    <a:pt x="84" y="580"/>
                  </a:lnTo>
                  <a:lnTo>
                    <a:pt x="114" y="580"/>
                  </a:lnTo>
                  <a:lnTo>
                    <a:pt x="114" y="580"/>
                  </a:lnTo>
                  <a:lnTo>
                    <a:pt x="114" y="580"/>
                  </a:lnTo>
                  <a:lnTo>
                    <a:pt x="121" y="584"/>
                  </a:lnTo>
                  <a:lnTo>
                    <a:pt x="128" y="586"/>
                  </a:lnTo>
                  <a:lnTo>
                    <a:pt x="136" y="586"/>
                  </a:lnTo>
                  <a:lnTo>
                    <a:pt x="143" y="586"/>
                  </a:lnTo>
                  <a:lnTo>
                    <a:pt x="151" y="586"/>
                  </a:lnTo>
                  <a:lnTo>
                    <a:pt x="158" y="584"/>
                  </a:lnTo>
                  <a:lnTo>
                    <a:pt x="165" y="581"/>
                  </a:lnTo>
                  <a:lnTo>
                    <a:pt x="172" y="578"/>
                  </a:lnTo>
                  <a:lnTo>
                    <a:pt x="184" y="570"/>
                  </a:lnTo>
                  <a:lnTo>
                    <a:pt x="195" y="559"/>
                  </a:lnTo>
                  <a:lnTo>
                    <a:pt x="199" y="555"/>
                  </a:lnTo>
                  <a:lnTo>
                    <a:pt x="203" y="549"/>
                  </a:lnTo>
                  <a:lnTo>
                    <a:pt x="205" y="544"/>
                  </a:lnTo>
                  <a:lnTo>
                    <a:pt x="206" y="540"/>
                  </a:lnTo>
                  <a:lnTo>
                    <a:pt x="206" y="540"/>
                  </a:lnTo>
                  <a:lnTo>
                    <a:pt x="205" y="518"/>
                  </a:lnTo>
                  <a:lnTo>
                    <a:pt x="206" y="510"/>
                  </a:lnTo>
                  <a:lnTo>
                    <a:pt x="207" y="505"/>
                  </a:lnTo>
                  <a:lnTo>
                    <a:pt x="210" y="503"/>
                  </a:lnTo>
                  <a:lnTo>
                    <a:pt x="210" y="503"/>
                  </a:lnTo>
                  <a:lnTo>
                    <a:pt x="214" y="501"/>
                  </a:lnTo>
                  <a:lnTo>
                    <a:pt x="218" y="500"/>
                  </a:lnTo>
                  <a:lnTo>
                    <a:pt x="227" y="500"/>
                  </a:lnTo>
                  <a:lnTo>
                    <a:pt x="236" y="502"/>
                  </a:lnTo>
                  <a:lnTo>
                    <a:pt x="247" y="503"/>
                  </a:lnTo>
                  <a:lnTo>
                    <a:pt x="247" y="503"/>
                  </a:lnTo>
                  <a:lnTo>
                    <a:pt x="247" y="492"/>
                  </a:lnTo>
                  <a:lnTo>
                    <a:pt x="249" y="481"/>
                  </a:lnTo>
                  <a:lnTo>
                    <a:pt x="251" y="473"/>
                  </a:lnTo>
                  <a:lnTo>
                    <a:pt x="255" y="465"/>
                  </a:lnTo>
                  <a:lnTo>
                    <a:pt x="259" y="458"/>
                  </a:lnTo>
                  <a:lnTo>
                    <a:pt x="265" y="451"/>
                  </a:lnTo>
                  <a:lnTo>
                    <a:pt x="277" y="440"/>
                  </a:lnTo>
                  <a:lnTo>
                    <a:pt x="289" y="431"/>
                  </a:lnTo>
                  <a:lnTo>
                    <a:pt x="302" y="421"/>
                  </a:lnTo>
                  <a:lnTo>
                    <a:pt x="315" y="411"/>
                  </a:lnTo>
                  <a:lnTo>
                    <a:pt x="319" y="405"/>
                  </a:lnTo>
                  <a:lnTo>
                    <a:pt x="324" y="400"/>
                  </a:lnTo>
                  <a:lnTo>
                    <a:pt x="324" y="400"/>
                  </a:lnTo>
                  <a:lnTo>
                    <a:pt x="328" y="395"/>
                  </a:lnTo>
                  <a:lnTo>
                    <a:pt x="331" y="389"/>
                  </a:lnTo>
                  <a:lnTo>
                    <a:pt x="332" y="383"/>
                  </a:lnTo>
                  <a:lnTo>
                    <a:pt x="332" y="379"/>
                  </a:lnTo>
                  <a:lnTo>
                    <a:pt x="332" y="366"/>
                  </a:lnTo>
                  <a:lnTo>
                    <a:pt x="333" y="359"/>
                  </a:lnTo>
                  <a:lnTo>
                    <a:pt x="334" y="352"/>
                  </a:lnTo>
                  <a:lnTo>
                    <a:pt x="334" y="352"/>
                  </a:lnTo>
                  <a:lnTo>
                    <a:pt x="336" y="348"/>
                  </a:lnTo>
                  <a:lnTo>
                    <a:pt x="341" y="344"/>
                  </a:lnTo>
                  <a:lnTo>
                    <a:pt x="350" y="336"/>
                  </a:lnTo>
                  <a:lnTo>
                    <a:pt x="356" y="332"/>
                  </a:lnTo>
                  <a:lnTo>
                    <a:pt x="359" y="327"/>
                  </a:lnTo>
                  <a:lnTo>
                    <a:pt x="363" y="321"/>
                  </a:lnTo>
                  <a:lnTo>
                    <a:pt x="364" y="316"/>
                  </a:lnTo>
                  <a:lnTo>
                    <a:pt x="364" y="316"/>
                  </a:lnTo>
                  <a:lnTo>
                    <a:pt x="363" y="310"/>
                  </a:lnTo>
                  <a:lnTo>
                    <a:pt x="362" y="305"/>
                  </a:lnTo>
                  <a:lnTo>
                    <a:pt x="356" y="297"/>
                  </a:lnTo>
                  <a:lnTo>
                    <a:pt x="351" y="288"/>
                  </a:lnTo>
                  <a:lnTo>
                    <a:pt x="350" y="283"/>
                  </a:lnTo>
                  <a:lnTo>
                    <a:pt x="349" y="279"/>
                  </a:lnTo>
                  <a:lnTo>
                    <a:pt x="349" y="279"/>
                  </a:lnTo>
                  <a:lnTo>
                    <a:pt x="340" y="268"/>
                  </a:lnTo>
                  <a:lnTo>
                    <a:pt x="333" y="257"/>
                  </a:lnTo>
                  <a:lnTo>
                    <a:pt x="327" y="244"/>
                  </a:lnTo>
                  <a:lnTo>
                    <a:pt x="321" y="232"/>
                  </a:lnTo>
                  <a:lnTo>
                    <a:pt x="313" y="204"/>
                  </a:lnTo>
                  <a:lnTo>
                    <a:pt x="306" y="175"/>
                  </a:lnTo>
                  <a:lnTo>
                    <a:pt x="298" y="148"/>
                  </a:lnTo>
                  <a:lnTo>
                    <a:pt x="294" y="134"/>
                  </a:lnTo>
                  <a:lnTo>
                    <a:pt x="288" y="121"/>
                  </a:lnTo>
                  <a:lnTo>
                    <a:pt x="281" y="110"/>
                  </a:lnTo>
                  <a:lnTo>
                    <a:pt x="272" y="99"/>
                  </a:lnTo>
                  <a:lnTo>
                    <a:pt x="263" y="90"/>
                  </a:lnTo>
                  <a:lnTo>
                    <a:pt x="250" y="81"/>
                  </a:lnTo>
                  <a:lnTo>
                    <a:pt x="250" y="81"/>
                  </a:lnTo>
                  <a:lnTo>
                    <a:pt x="241" y="73"/>
                  </a:lnTo>
                  <a:lnTo>
                    <a:pt x="231" y="64"/>
                  </a:lnTo>
                  <a:lnTo>
                    <a:pt x="226" y="60"/>
                  </a:lnTo>
                  <a:lnTo>
                    <a:pt x="220" y="58"/>
                  </a:lnTo>
                  <a:lnTo>
                    <a:pt x="213" y="55"/>
                  </a:lnTo>
                  <a:lnTo>
                    <a:pt x="206" y="55"/>
                  </a:lnTo>
                  <a:lnTo>
                    <a:pt x="206" y="55"/>
                  </a:lnTo>
                  <a:lnTo>
                    <a:pt x="194" y="57"/>
                  </a:lnTo>
                  <a:lnTo>
                    <a:pt x="182" y="59"/>
                  </a:lnTo>
                  <a:lnTo>
                    <a:pt x="170" y="61"/>
                  </a:lnTo>
                  <a:lnTo>
                    <a:pt x="155" y="62"/>
                  </a:lnTo>
                  <a:lnTo>
                    <a:pt x="155" y="62"/>
                  </a:lnTo>
                  <a:lnTo>
                    <a:pt x="151" y="61"/>
                  </a:lnTo>
                  <a:lnTo>
                    <a:pt x="147" y="60"/>
                  </a:lnTo>
                  <a:lnTo>
                    <a:pt x="137" y="54"/>
                  </a:lnTo>
                  <a:lnTo>
                    <a:pt x="127" y="46"/>
                  </a:lnTo>
                  <a:lnTo>
                    <a:pt x="117" y="37"/>
                  </a:lnTo>
                  <a:lnTo>
                    <a:pt x="107" y="27"/>
                  </a:lnTo>
                  <a:lnTo>
                    <a:pt x="99" y="16"/>
                  </a:lnTo>
                  <a:lnTo>
                    <a:pt x="94" y="7"/>
                  </a:lnTo>
                  <a:lnTo>
                    <a:pt x="92" y="4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8" name="Freeform 121">
              <a:extLst>
                <a:ext uri="{FF2B5EF4-FFF2-40B4-BE49-F238E27FC236}">
                  <a16:creationId xmlns:a16="http://schemas.microsoft.com/office/drawing/2014/main" id="{D6DF6C80-9A46-D6DF-884D-A8C366E8532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15946" y="5396393"/>
              <a:ext cx="131974" cy="206628"/>
            </a:xfrm>
            <a:custGeom>
              <a:avLst/>
              <a:gdLst/>
              <a:ahLst/>
              <a:cxnLst>
                <a:cxn ang="0">
                  <a:pos x="166" y="146"/>
                </a:cxn>
                <a:cxn ang="0">
                  <a:pos x="165" y="131"/>
                </a:cxn>
                <a:cxn ang="0">
                  <a:pos x="164" y="117"/>
                </a:cxn>
                <a:cxn ang="0">
                  <a:pos x="157" y="95"/>
                </a:cxn>
                <a:cxn ang="0">
                  <a:pos x="129" y="54"/>
                </a:cxn>
                <a:cxn ang="0">
                  <a:pos x="103" y="39"/>
                </a:cxn>
                <a:cxn ang="0">
                  <a:pos x="92" y="36"/>
                </a:cxn>
                <a:cxn ang="0">
                  <a:pos x="63" y="28"/>
                </a:cxn>
                <a:cxn ang="0">
                  <a:pos x="43" y="11"/>
                </a:cxn>
                <a:cxn ang="0">
                  <a:pos x="18" y="0"/>
                </a:cxn>
                <a:cxn ang="0">
                  <a:pos x="18" y="25"/>
                </a:cxn>
                <a:cxn ang="0">
                  <a:pos x="33" y="48"/>
                </a:cxn>
                <a:cxn ang="0">
                  <a:pos x="57" y="67"/>
                </a:cxn>
                <a:cxn ang="0">
                  <a:pos x="77" y="72"/>
                </a:cxn>
                <a:cxn ang="0">
                  <a:pos x="93" y="66"/>
                </a:cxn>
                <a:cxn ang="0">
                  <a:pos x="102" y="66"/>
                </a:cxn>
                <a:cxn ang="0">
                  <a:pos x="110" y="76"/>
                </a:cxn>
                <a:cxn ang="0">
                  <a:pos x="112" y="92"/>
                </a:cxn>
                <a:cxn ang="0">
                  <a:pos x="105" y="104"/>
                </a:cxn>
                <a:cxn ang="0">
                  <a:pos x="79" y="123"/>
                </a:cxn>
                <a:cxn ang="0">
                  <a:pos x="54" y="131"/>
                </a:cxn>
                <a:cxn ang="0">
                  <a:pos x="55" y="161"/>
                </a:cxn>
                <a:cxn ang="0">
                  <a:pos x="51" y="183"/>
                </a:cxn>
                <a:cxn ang="0">
                  <a:pos x="43" y="189"/>
                </a:cxn>
                <a:cxn ang="0">
                  <a:pos x="36" y="183"/>
                </a:cxn>
                <a:cxn ang="0">
                  <a:pos x="27" y="172"/>
                </a:cxn>
                <a:cxn ang="0">
                  <a:pos x="18" y="173"/>
                </a:cxn>
                <a:cxn ang="0">
                  <a:pos x="2" y="183"/>
                </a:cxn>
                <a:cxn ang="0">
                  <a:pos x="0" y="191"/>
                </a:cxn>
                <a:cxn ang="0">
                  <a:pos x="5" y="224"/>
                </a:cxn>
                <a:cxn ang="0">
                  <a:pos x="23" y="245"/>
                </a:cxn>
                <a:cxn ang="0">
                  <a:pos x="40" y="249"/>
                </a:cxn>
                <a:cxn ang="0">
                  <a:pos x="58" y="242"/>
                </a:cxn>
                <a:cxn ang="0">
                  <a:pos x="76" y="226"/>
                </a:cxn>
                <a:cxn ang="0">
                  <a:pos x="104" y="179"/>
                </a:cxn>
                <a:cxn ang="0">
                  <a:pos x="117" y="150"/>
                </a:cxn>
                <a:cxn ang="0">
                  <a:pos x="135" y="150"/>
                </a:cxn>
                <a:cxn ang="0">
                  <a:pos x="138" y="178"/>
                </a:cxn>
                <a:cxn ang="0">
                  <a:pos x="143" y="193"/>
                </a:cxn>
                <a:cxn ang="0">
                  <a:pos x="149" y="194"/>
                </a:cxn>
                <a:cxn ang="0">
                  <a:pos x="155" y="187"/>
                </a:cxn>
                <a:cxn ang="0">
                  <a:pos x="157" y="162"/>
                </a:cxn>
                <a:cxn ang="0">
                  <a:pos x="161" y="148"/>
                </a:cxn>
                <a:cxn ang="0">
                  <a:pos x="164" y="146"/>
                </a:cxn>
              </a:cxnLst>
              <a:rect l="0" t="0" r="r" b="b"/>
              <a:pathLst>
                <a:path w="168" h="249">
                  <a:moveTo>
                    <a:pt x="164" y="146"/>
                  </a:moveTo>
                  <a:lnTo>
                    <a:pt x="164" y="146"/>
                  </a:lnTo>
                  <a:lnTo>
                    <a:pt x="166" y="146"/>
                  </a:lnTo>
                  <a:lnTo>
                    <a:pt x="168" y="143"/>
                  </a:lnTo>
                  <a:lnTo>
                    <a:pt x="168" y="138"/>
                  </a:lnTo>
                  <a:lnTo>
                    <a:pt x="165" y="131"/>
                  </a:lnTo>
                  <a:lnTo>
                    <a:pt x="164" y="124"/>
                  </a:lnTo>
                  <a:lnTo>
                    <a:pt x="164" y="124"/>
                  </a:lnTo>
                  <a:lnTo>
                    <a:pt x="164" y="117"/>
                  </a:lnTo>
                  <a:lnTo>
                    <a:pt x="163" y="110"/>
                  </a:lnTo>
                  <a:lnTo>
                    <a:pt x="161" y="102"/>
                  </a:lnTo>
                  <a:lnTo>
                    <a:pt x="157" y="95"/>
                  </a:lnTo>
                  <a:lnTo>
                    <a:pt x="150" y="80"/>
                  </a:lnTo>
                  <a:lnTo>
                    <a:pt x="140" y="66"/>
                  </a:lnTo>
                  <a:lnTo>
                    <a:pt x="129" y="54"/>
                  </a:lnTo>
                  <a:lnTo>
                    <a:pt x="117" y="44"/>
                  </a:lnTo>
                  <a:lnTo>
                    <a:pt x="110" y="41"/>
                  </a:lnTo>
                  <a:lnTo>
                    <a:pt x="103" y="39"/>
                  </a:lnTo>
                  <a:lnTo>
                    <a:pt x="97" y="36"/>
                  </a:lnTo>
                  <a:lnTo>
                    <a:pt x="92" y="36"/>
                  </a:lnTo>
                  <a:lnTo>
                    <a:pt x="92" y="36"/>
                  </a:lnTo>
                  <a:lnTo>
                    <a:pt x="81" y="35"/>
                  </a:lnTo>
                  <a:lnTo>
                    <a:pt x="72" y="33"/>
                  </a:lnTo>
                  <a:lnTo>
                    <a:pt x="63" y="28"/>
                  </a:lnTo>
                  <a:lnTo>
                    <a:pt x="56" y="24"/>
                  </a:lnTo>
                  <a:lnTo>
                    <a:pt x="49" y="18"/>
                  </a:lnTo>
                  <a:lnTo>
                    <a:pt x="43" y="1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8" y="0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21" y="32"/>
                  </a:lnTo>
                  <a:lnTo>
                    <a:pt x="26" y="40"/>
                  </a:lnTo>
                  <a:lnTo>
                    <a:pt x="33" y="48"/>
                  </a:lnTo>
                  <a:lnTo>
                    <a:pt x="40" y="56"/>
                  </a:lnTo>
                  <a:lnTo>
                    <a:pt x="48" y="62"/>
                  </a:lnTo>
                  <a:lnTo>
                    <a:pt x="57" y="67"/>
                  </a:lnTo>
                  <a:lnTo>
                    <a:pt x="66" y="71"/>
                  </a:lnTo>
                  <a:lnTo>
                    <a:pt x="77" y="72"/>
                  </a:lnTo>
                  <a:lnTo>
                    <a:pt x="77" y="72"/>
                  </a:lnTo>
                  <a:lnTo>
                    <a:pt x="80" y="71"/>
                  </a:lnTo>
                  <a:lnTo>
                    <a:pt x="86" y="69"/>
                  </a:lnTo>
                  <a:lnTo>
                    <a:pt x="93" y="66"/>
                  </a:lnTo>
                  <a:lnTo>
                    <a:pt x="99" y="65"/>
                  </a:lnTo>
                  <a:lnTo>
                    <a:pt x="99" y="65"/>
                  </a:lnTo>
                  <a:lnTo>
                    <a:pt x="102" y="66"/>
                  </a:lnTo>
                  <a:lnTo>
                    <a:pt x="105" y="69"/>
                  </a:lnTo>
                  <a:lnTo>
                    <a:pt x="108" y="72"/>
                  </a:lnTo>
                  <a:lnTo>
                    <a:pt x="110" y="76"/>
                  </a:lnTo>
                  <a:lnTo>
                    <a:pt x="112" y="84"/>
                  </a:lnTo>
                  <a:lnTo>
                    <a:pt x="112" y="92"/>
                  </a:lnTo>
                  <a:lnTo>
                    <a:pt x="112" y="92"/>
                  </a:lnTo>
                  <a:lnTo>
                    <a:pt x="112" y="94"/>
                  </a:lnTo>
                  <a:lnTo>
                    <a:pt x="111" y="97"/>
                  </a:lnTo>
                  <a:lnTo>
                    <a:pt x="105" y="104"/>
                  </a:lnTo>
                  <a:lnTo>
                    <a:pt x="99" y="110"/>
                  </a:lnTo>
                  <a:lnTo>
                    <a:pt x="89" y="117"/>
                  </a:lnTo>
                  <a:lnTo>
                    <a:pt x="79" y="123"/>
                  </a:lnTo>
                  <a:lnTo>
                    <a:pt x="70" y="127"/>
                  </a:lnTo>
                  <a:lnTo>
                    <a:pt x="61" y="130"/>
                  </a:lnTo>
                  <a:lnTo>
                    <a:pt x="54" y="131"/>
                  </a:lnTo>
                  <a:lnTo>
                    <a:pt x="54" y="131"/>
                  </a:lnTo>
                  <a:lnTo>
                    <a:pt x="55" y="151"/>
                  </a:lnTo>
                  <a:lnTo>
                    <a:pt x="55" y="161"/>
                  </a:lnTo>
                  <a:lnTo>
                    <a:pt x="55" y="169"/>
                  </a:lnTo>
                  <a:lnTo>
                    <a:pt x="54" y="177"/>
                  </a:lnTo>
                  <a:lnTo>
                    <a:pt x="51" y="183"/>
                  </a:lnTo>
                  <a:lnTo>
                    <a:pt x="49" y="186"/>
                  </a:lnTo>
                  <a:lnTo>
                    <a:pt x="47" y="187"/>
                  </a:lnTo>
                  <a:lnTo>
                    <a:pt x="43" y="189"/>
                  </a:lnTo>
                  <a:lnTo>
                    <a:pt x="40" y="191"/>
                  </a:lnTo>
                  <a:lnTo>
                    <a:pt x="40" y="191"/>
                  </a:lnTo>
                  <a:lnTo>
                    <a:pt x="36" y="183"/>
                  </a:lnTo>
                  <a:lnTo>
                    <a:pt x="33" y="177"/>
                  </a:lnTo>
                  <a:lnTo>
                    <a:pt x="30" y="173"/>
                  </a:lnTo>
                  <a:lnTo>
                    <a:pt x="27" y="172"/>
                  </a:lnTo>
                  <a:lnTo>
                    <a:pt x="25" y="172"/>
                  </a:lnTo>
                  <a:lnTo>
                    <a:pt x="25" y="172"/>
                  </a:lnTo>
                  <a:lnTo>
                    <a:pt x="18" y="173"/>
                  </a:lnTo>
                  <a:lnTo>
                    <a:pt x="9" y="177"/>
                  </a:lnTo>
                  <a:lnTo>
                    <a:pt x="5" y="180"/>
                  </a:lnTo>
                  <a:lnTo>
                    <a:pt x="2" y="183"/>
                  </a:lnTo>
                  <a:lnTo>
                    <a:pt x="1" y="186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0" y="202"/>
                  </a:lnTo>
                  <a:lnTo>
                    <a:pt x="2" y="214"/>
                  </a:lnTo>
                  <a:lnTo>
                    <a:pt x="5" y="224"/>
                  </a:lnTo>
                  <a:lnTo>
                    <a:pt x="10" y="232"/>
                  </a:lnTo>
                  <a:lnTo>
                    <a:pt x="16" y="239"/>
                  </a:lnTo>
                  <a:lnTo>
                    <a:pt x="23" y="245"/>
                  </a:lnTo>
                  <a:lnTo>
                    <a:pt x="31" y="248"/>
                  </a:lnTo>
                  <a:lnTo>
                    <a:pt x="40" y="249"/>
                  </a:lnTo>
                  <a:lnTo>
                    <a:pt x="40" y="249"/>
                  </a:lnTo>
                  <a:lnTo>
                    <a:pt x="46" y="248"/>
                  </a:lnTo>
                  <a:lnTo>
                    <a:pt x="51" y="246"/>
                  </a:lnTo>
                  <a:lnTo>
                    <a:pt x="58" y="242"/>
                  </a:lnTo>
                  <a:lnTo>
                    <a:pt x="64" y="238"/>
                  </a:lnTo>
                  <a:lnTo>
                    <a:pt x="70" y="233"/>
                  </a:lnTo>
                  <a:lnTo>
                    <a:pt x="76" y="226"/>
                  </a:lnTo>
                  <a:lnTo>
                    <a:pt x="87" y="211"/>
                  </a:lnTo>
                  <a:lnTo>
                    <a:pt x="96" y="196"/>
                  </a:lnTo>
                  <a:lnTo>
                    <a:pt x="104" y="179"/>
                  </a:lnTo>
                  <a:lnTo>
                    <a:pt x="112" y="164"/>
                  </a:lnTo>
                  <a:lnTo>
                    <a:pt x="117" y="150"/>
                  </a:lnTo>
                  <a:lnTo>
                    <a:pt x="117" y="150"/>
                  </a:lnTo>
                  <a:lnTo>
                    <a:pt x="124" y="151"/>
                  </a:lnTo>
                  <a:lnTo>
                    <a:pt x="129" y="151"/>
                  </a:lnTo>
                  <a:lnTo>
                    <a:pt x="135" y="150"/>
                  </a:lnTo>
                  <a:lnTo>
                    <a:pt x="135" y="150"/>
                  </a:lnTo>
                  <a:lnTo>
                    <a:pt x="135" y="163"/>
                  </a:lnTo>
                  <a:lnTo>
                    <a:pt x="138" y="178"/>
                  </a:lnTo>
                  <a:lnTo>
                    <a:pt x="140" y="184"/>
                  </a:lnTo>
                  <a:lnTo>
                    <a:pt x="141" y="189"/>
                  </a:lnTo>
                  <a:lnTo>
                    <a:pt x="143" y="193"/>
                  </a:lnTo>
                  <a:lnTo>
                    <a:pt x="147" y="194"/>
                  </a:lnTo>
                  <a:lnTo>
                    <a:pt x="147" y="194"/>
                  </a:lnTo>
                  <a:lnTo>
                    <a:pt x="149" y="194"/>
                  </a:lnTo>
                  <a:lnTo>
                    <a:pt x="152" y="192"/>
                  </a:lnTo>
                  <a:lnTo>
                    <a:pt x="154" y="189"/>
                  </a:lnTo>
                  <a:lnTo>
                    <a:pt x="155" y="187"/>
                  </a:lnTo>
                  <a:lnTo>
                    <a:pt x="156" y="179"/>
                  </a:lnTo>
                  <a:lnTo>
                    <a:pt x="157" y="170"/>
                  </a:lnTo>
                  <a:lnTo>
                    <a:pt x="157" y="162"/>
                  </a:lnTo>
                  <a:lnTo>
                    <a:pt x="158" y="154"/>
                  </a:lnTo>
                  <a:lnTo>
                    <a:pt x="160" y="150"/>
                  </a:lnTo>
                  <a:lnTo>
                    <a:pt x="161" y="148"/>
                  </a:lnTo>
                  <a:lnTo>
                    <a:pt x="162" y="147"/>
                  </a:lnTo>
                  <a:lnTo>
                    <a:pt x="164" y="146"/>
                  </a:lnTo>
                  <a:lnTo>
                    <a:pt x="164" y="146"/>
                  </a:lnTo>
                  <a:lnTo>
                    <a:pt x="164" y="14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9" name="Freeform 122">
              <a:extLst>
                <a:ext uri="{FF2B5EF4-FFF2-40B4-BE49-F238E27FC236}">
                  <a16:creationId xmlns:a16="http://schemas.microsoft.com/office/drawing/2014/main" id="{5D2A6E9B-FF50-516E-63C8-ACC8FC9A366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98748" y="5389782"/>
              <a:ext cx="417919" cy="490945"/>
            </a:xfrm>
            <a:custGeom>
              <a:avLst/>
              <a:gdLst/>
              <a:ahLst/>
              <a:cxnLst>
                <a:cxn ang="0">
                  <a:pos x="297" y="63"/>
                </a:cxn>
                <a:cxn ang="0">
                  <a:pos x="305" y="77"/>
                </a:cxn>
                <a:cxn ang="0">
                  <a:pos x="327" y="66"/>
                </a:cxn>
                <a:cxn ang="0">
                  <a:pos x="344" y="80"/>
                </a:cxn>
                <a:cxn ang="0">
                  <a:pos x="325" y="126"/>
                </a:cxn>
                <a:cxn ang="0">
                  <a:pos x="246" y="158"/>
                </a:cxn>
                <a:cxn ang="0">
                  <a:pos x="235" y="177"/>
                </a:cxn>
                <a:cxn ang="0">
                  <a:pos x="226" y="200"/>
                </a:cxn>
                <a:cxn ang="0">
                  <a:pos x="208" y="206"/>
                </a:cxn>
                <a:cxn ang="0">
                  <a:pos x="179" y="195"/>
                </a:cxn>
                <a:cxn ang="0">
                  <a:pos x="155" y="158"/>
                </a:cxn>
                <a:cxn ang="0">
                  <a:pos x="122" y="110"/>
                </a:cxn>
                <a:cxn ang="0">
                  <a:pos x="99" y="58"/>
                </a:cxn>
                <a:cxn ang="0">
                  <a:pos x="79" y="69"/>
                </a:cxn>
                <a:cxn ang="0">
                  <a:pos x="62" y="88"/>
                </a:cxn>
                <a:cxn ang="0">
                  <a:pos x="25" y="73"/>
                </a:cxn>
                <a:cxn ang="0">
                  <a:pos x="2" y="86"/>
                </a:cxn>
                <a:cxn ang="0">
                  <a:pos x="4" y="112"/>
                </a:cxn>
                <a:cxn ang="0">
                  <a:pos x="29" y="128"/>
                </a:cxn>
                <a:cxn ang="0">
                  <a:pos x="58" y="118"/>
                </a:cxn>
                <a:cxn ang="0">
                  <a:pos x="81" y="149"/>
                </a:cxn>
                <a:cxn ang="0">
                  <a:pos x="115" y="159"/>
                </a:cxn>
                <a:cxn ang="0">
                  <a:pos x="128" y="192"/>
                </a:cxn>
                <a:cxn ang="0">
                  <a:pos x="175" y="239"/>
                </a:cxn>
                <a:cxn ang="0">
                  <a:pos x="177" y="271"/>
                </a:cxn>
                <a:cxn ang="0">
                  <a:pos x="169" y="310"/>
                </a:cxn>
                <a:cxn ang="0">
                  <a:pos x="207" y="383"/>
                </a:cxn>
                <a:cxn ang="0">
                  <a:pos x="245" y="448"/>
                </a:cxn>
                <a:cxn ang="0">
                  <a:pos x="247" y="494"/>
                </a:cxn>
                <a:cxn ang="0">
                  <a:pos x="299" y="536"/>
                </a:cxn>
                <a:cxn ang="0">
                  <a:pos x="319" y="578"/>
                </a:cxn>
                <a:cxn ang="0">
                  <a:pos x="323" y="594"/>
                </a:cxn>
                <a:cxn ang="0">
                  <a:pos x="393" y="561"/>
                </a:cxn>
                <a:cxn ang="0">
                  <a:pos x="426" y="528"/>
                </a:cxn>
                <a:cxn ang="0">
                  <a:pos x="422" y="507"/>
                </a:cxn>
                <a:cxn ang="0">
                  <a:pos x="399" y="485"/>
                </a:cxn>
                <a:cxn ang="0">
                  <a:pos x="426" y="455"/>
                </a:cxn>
                <a:cxn ang="0">
                  <a:pos x="451" y="426"/>
                </a:cxn>
                <a:cxn ang="0">
                  <a:pos x="437" y="391"/>
                </a:cxn>
                <a:cxn ang="0">
                  <a:pos x="444" y="365"/>
                </a:cxn>
                <a:cxn ang="0">
                  <a:pos x="462" y="369"/>
                </a:cxn>
                <a:cxn ang="0">
                  <a:pos x="483" y="371"/>
                </a:cxn>
                <a:cxn ang="0">
                  <a:pos x="521" y="345"/>
                </a:cxn>
                <a:cxn ang="0">
                  <a:pos x="510" y="288"/>
                </a:cxn>
                <a:cxn ang="0">
                  <a:pos x="523" y="256"/>
                </a:cxn>
                <a:cxn ang="0">
                  <a:pos x="521" y="222"/>
                </a:cxn>
                <a:cxn ang="0">
                  <a:pos x="495" y="181"/>
                </a:cxn>
                <a:cxn ang="0">
                  <a:pos x="483" y="97"/>
                </a:cxn>
                <a:cxn ang="0">
                  <a:pos x="446" y="47"/>
                </a:cxn>
                <a:cxn ang="0">
                  <a:pos x="424" y="35"/>
                </a:cxn>
                <a:cxn ang="0">
                  <a:pos x="408" y="3"/>
                </a:cxn>
                <a:cxn ang="0">
                  <a:pos x="388" y="43"/>
                </a:cxn>
                <a:cxn ang="0">
                  <a:pos x="357" y="34"/>
                </a:cxn>
                <a:cxn ang="0">
                  <a:pos x="322" y="31"/>
                </a:cxn>
                <a:cxn ang="0">
                  <a:pos x="293" y="55"/>
                </a:cxn>
              </a:cxnLst>
              <a:rect l="0" t="0" r="r" b="b"/>
              <a:pathLst>
                <a:path w="531" h="594">
                  <a:moveTo>
                    <a:pt x="293" y="55"/>
                  </a:moveTo>
                  <a:lnTo>
                    <a:pt x="293" y="55"/>
                  </a:lnTo>
                  <a:lnTo>
                    <a:pt x="293" y="61"/>
                  </a:lnTo>
                  <a:lnTo>
                    <a:pt x="296" y="63"/>
                  </a:lnTo>
                  <a:lnTo>
                    <a:pt x="297" y="63"/>
                  </a:lnTo>
                  <a:lnTo>
                    <a:pt x="297" y="63"/>
                  </a:lnTo>
                  <a:lnTo>
                    <a:pt x="297" y="63"/>
                  </a:lnTo>
                  <a:lnTo>
                    <a:pt x="297" y="66"/>
                  </a:lnTo>
                  <a:lnTo>
                    <a:pt x="298" y="71"/>
                  </a:lnTo>
                  <a:lnTo>
                    <a:pt x="299" y="73"/>
                  </a:lnTo>
                  <a:lnTo>
                    <a:pt x="301" y="75"/>
                  </a:lnTo>
                  <a:lnTo>
                    <a:pt x="305" y="77"/>
                  </a:lnTo>
                  <a:lnTo>
                    <a:pt x="308" y="77"/>
                  </a:lnTo>
                  <a:lnTo>
                    <a:pt x="308" y="77"/>
                  </a:lnTo>
                  <a:lnTo>
                    <a:pt x="316" y="77"/>
                  </a:lnTo>
                  <a:lnTo>
                    <a:pt x="320" y="74"/>
                  </a:lnTo>
                  <a:lnTo>
                    <a:pt x="322" y="71"/>
                  </a:lnTo>
                  <a:lnTo>
                    <a:pt x="327" y="66"/>
                  </a:lnTo>
                  <a:lnTo>
                    <a:pt x="327" y="66"/>
                  </a:lnTo>
                  <a:lnTo>
                    <a:pt x="344" y="66"/>
                  </a:lnTo>
                  <a:lnTo>
                    <a:pt x="344" y="66"/>
                  </a:lnTo>
                  <a:lnTo>
                    <a:pt x="344" y="66"/>
                  </a:lnTo>
                  <a:lnTo>
                    <a:pt x="344" y="80"/>
                  </a:lnTo>
                  <a:lnTo>
                    <a:pt x="344" y="80"/>
                  </a:lnTo>
                  <a:lnTo>
                    <a:pt x="344" y="90"/>
                  </a:lnTo>
                  <a:lnTo>
                    <a:pt x="342" y="100"/>
                  </a:lnTo>
                  <a:lnTo>
                    <a:pt x="339" y="108"/>
                  </a:lnTo>
                  <a:lnTo>
                    <a:pt x="336" y="115"/>
                  </a:lnTo>
                  <a:lnTo>
                    <a:pt x="331" y="120"/>
                  </a:lnTo>
                  <a:lnTo>
                    <a:pt x="325" y="126"/>
                  </a:lnTo>
                  <a:lnTo>
                    <a:pt x="320" y="131"/>
                  </a:lnTo>
                  <a:lnTo>
                    <a:pt x="313" y="134"/>
                  </a:lnTo>
                  <a:lnTo>
                    <a:pt x="298" y="141"/>
                  </a:lnTo>
                  <a:lnTo>
                    <a:pt x="282" y="147"/>
                  </a:lnTo>
                  <a:lnTo>
                    <a:pt x="263" y="151"/>
                  </a:lnTo>
                  <a:lnTo>
                    <a:pt x="246" y="158"/>
                  </a:lnTo>
                  <a:lnTo>
                    <a:pt x="246" y="158"/>
                  </a:lnTo>
                  <a:lnTo>
                    <a:pt x="241" y="159"/>
                  </a:lnTo>
                  <a:lnTo>
                    <a:pt x="238" y="163"/>
                  </a:lnTo>
                  <a:lnTo>
                    <a:pt x="237" y="166"/>
                  </a:lnTo>
                  <a:lnTo>
                    <a:pt x="236" y="170"/>
                  </a:lnTo>
                  <a:lnTo>
                    <a:pt x="235" y="177"/>
                  </a:lnTo>
                  <a:lnTo>
                    <a:pt x="233" y="180"/>
                  </a:lnTo>
                  <a:lnTo>
                    <a:pt x="231" y="184"/>
                  </a:lnTo>
                  <a:lnTo>
                    <a:pt x="231" y="184"/>
                  </a:lnTo>
                  <a:lnTo>
                    <a:pt x="230" y="193"/>
                  </a:lnTo>
                  <a:lnTo>
                    <a:pt x="229" y="197"/>
                  </a:lnTo>
                  <a:lnTo>
                    <a:pt x="226" y="200"/>
                  </a:lnTo>
                  <a:lnTo>
                    <a:pt x="224" y="202"/>
                  </a:lnTo>
                  <a:lnTo>
                    <a:pt x="221" y="204"/>
                  </a:lnTo>
                  <a:lnTo>
                    <a:pt x="217" y="206"/>
                  </a:lnTo>
                  <a:lnTo>
                    <a:pt x="212" y="206"/>
                  </a:lnTo>
                  <a:lnTo>
                    <a:pt x="212" y="206"/>
                  </a:lnTo>
                  <a:lnTo>
                    <a:pt x="208" y="206"/>
                  </a:lnTo>
                  <a:lnTo>
                    <a:pt x="205" y="204"/>
                  </a:lnTo>
                  <a:lnTo>
                    <a:pt x="198" y="200"/>
                  </a:lnTo>
                  <a:lnTo>
                    <a:pt x="189" y="196"/>
                  </a:lnTo>
                  <a:lnTo>
                    <a:pt x="184" y="195"/>
                  </a:lnTo>
                  <a:lnTo>
                    <a:pt x="179" y="195"/>
                  </a:lnTo>
                  <a:lnTo>
                    <a:pt x="179" y="195"/>
                  </a:lnTo>
                  <a:lnTo>
                    <a:pt x="171" y="194"/>
                  </a:lnTo>
                  <a:lnTo>
                    <a:pt x="165" y="191"/>
                  </a:lnTo>
                  <a:lnTo>
                    <a:pt x="162" y="187"/>
                  </a:lnTo>
                  <a:lnTo>
                    <a:pt x="160" y="181"/>
                  </a:lnTo>
                  <a:lnTo>
                    <a:pt x="157" y="166"/>
                  </a:lnTo>
                  <a:lnTo>
                    <a:pt x="155" y="158"/>
                  </a:lnTo>
                  <a:lnTo>
                    <a:pt x="153" y="150"/>
                  </a:lnTo>
                  <a:lnTo>
                    <a:pt x="153" y="150"/>
                  </a:lnTo>
                  <a:lnTo>
                    <a:pt x="151" y="146"/>
                  </a:lnTo>
                  <a:lnTo>
                    <a:pt x="148" y="140"/>
                  </a:lnTo>
                  <a:lnTo>
                    <a:pt x="140" y="130"/>
                  </a:lnTo>
                  <a:lnTo>
                    <a:pt x="122" y="110"/>
                  </a:lnTo>
                  <a:lnTo>
                    <a:pt x="114" y="100"/>
                  </a:lnTo>
                  <a:lnTo>
                    <a:pt x="106" y="88"/>
                  </a:lnTo>
                  <a:lnTo>
                    <a:pt x="102" y="81"/>
                  </a:lnTo>
                  <a:lnTo>
                    <a:pt x="101" y="74"/>
                  </a:lnTo>
                  <a:lnTo>
                    <a:pt x="99" y="66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84" y="58"/>
                  </a:lnTo>
                  <a:lnTo>
                    <a:pt x="84" y="58"/>
                  </a:lnTo>
                  <a:lnTo>
                    <a:pt x="84" y="58"/>
                  </a:lnTo>
                  <a:lnTo>
                    <a:pt x="81" y="63"/>
                  </a:lnTo>
                  <a:lnTo>
                    <a:pt x="79" y="69"/>
                  </a:lnTo>
                  <a:lnTo>
                    <a:pt x="76" y="78"/>
                  </a:lnTo>
                  <a:lnTo>
                    <a:pt x="73" y="82"/>
                  </a:lnTo>
                  <a:lnTo>
                    <a:pt x="70" y="85"/>
                  </a:lnTo>
                  <a:lnTo>
                    <a:pt x="67" y="87"/>
                  </a:lnTo>
                  <a:lnTo>
                    <a:pt x="62" y="88"/>
                  </a:lnTo>
                  <a:lnTo>
                    <a:pt x="62" y="88"/>
                  </a:lnTo>
                  <a:lnTo>
                    <a:pt x="56" y="87"/>
                  </a:lnTo>
                  <a:lnTo>
                    <a:pt x="52" y="86"/>
                  </a:lnTo>
                  <a:lnTo>
                    <a:pt x="44" y="81"/>
                  </a:lnTo>
                  <a:lnTo>
                    <a:pt x="35" y="75"/>
                  </a:lnTo>
                  <a:lnTo>
                    <a:pt x="31" y="74"/>
                  </a:lnTo>
                  <a:lnTo>
                    <a:pt x="25" y="73"/>
                  </a:lnTo>
                  <a:lnTo>
                    <a:pt x="25" y="73"/>
                  </a:lnTo>
                  <a:lnTo>
                    <a:pt x="16" y="74"/>
                  </a:lnTo>
                  <a:lnTo>
                    <a:pt x="12" y="77"/>
                  </a:lnTo>
                  <a:lnTo>
                    <a:pt x="8" y="79"/>
                  </a:lnTo>
                  <a:lnTo>
                    <a:pt x="4" y="82"/>
                  </a:lnTo>
                  <a:lnTo>
                    <a:pt x="2" y="86"/>
                  </a:lnTo>
                  <a:lnTo>
                    <a:pt x="0" y="90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101"/>
                  </a:lnTo>
                  <a:lnTo>
                    <a:pt x="2" y="107"/>
                  </a:lnTo>
                  <a:lnTo>
                    <a:pt x="4" y="112"/>
                  </a:lnTo>
                  <a:lnTo>
                    <a:pt x="9" y="118"/>
                  </a:lnTo>
                  <a:lnTo>
                    <a:pt x="12" y="122"/>
                  </a:lnTo>
                  <a:lnTo>
                    <a:pt x="18" y="126"/>
                  </a:lnTo>
                  <a:lnTo>
                    <a:pt x="23" y="128"/>
                  </a:lnTo>
                  <a:lnTo>
                    <a:pt x="29" y="128"/>
                  </a:lnTo>
                  <a:lnTo>
                    <a:pt x="29" y="128"/>
                  </a:lnTo>
                  <a:lnTo>
                    <a:pt x="33" y="128"/>
                  </a:lnTo>
                  <a:lnTo>
                    <a:pt x="38" y="127"/>
                  </a:lnTo>
                  <a:lnTo>
                    <a:pt x="44" y="125"/>
                  </a:lnTo>
                  <a:lnTo>
                    <a:pt x="49" y="120"/>
                  </a:lnTo>
                  <a:lnTo>
                    <a:pt x="58" y="118"/>
                  </a:lnTo>
                  <a:lnTo>
                    <a:pt x="58" y="118"/>
                  </a:lnTo>
                  <a:lnTo>
                    <a:pt x="60" y="131"/>
                  </a:lnTo>
                  <a:lnTo>
                    <a:pt x="63" y="139"/>
                  </a:lnTo>
                  <a:lnTo>
                    <a:pt x="65" y="142"/>
                  </a:lnTo>
                  <a:lnTo>
                    <a:pt x="68" y="145"/>
                  </a:lnTo>
                  <a:lnTo>
                    <a:pt x="73" y="147"/>
                  </a:lnTo>
                  <a:lnTo>
                    <a:pt x="81" y="149"/>
                  </a:lnTo>
                  <a:lnTo>
                    <a:pt x="90" y="149"/>
                  </a:lnTo>
                  <a:lnTo>
                    <a:pt x="99" y="151"/>
                  </a:lnTo>
                  <a:lnTo>
                    <a:pt x="109" y="154"/>
                  </a:lnTo>
                  <a:lnTo>
                    <a:pt x="109" y="154"/>
                  </a:lnTo>
                  <a:lnTo>
                    <a:pt x="113" y="157"/>
                  </a:lnTo>
                  <a:lnTo>
                    <a:pt x="115" y="159"/>
                  </a:lnTo>
                  <a:lnTo>
                    <a:pt x="117" y="165"/>
                  </a:lnTo>
                  <a:lnTo>
                    <a:pt x="118" y="172"/>
                  </a:lnTo>
                  <a:lnTo>
                    <a:pt x="121" y="180"/>
                  </a:lnTo>
                  <a:lnTo>
                    <a:pt x="121" y="180"/>
                  </a:lnTo>
                  <a:lnTo>
                    <a:pt x="123" y="186"/>
                  </a:lnTo>
                  <a:lnTo>
                    <a:pt x="128" y="192"/>
                  </a:lnTo>
                  <a:lnTo>
                    <a:pt x="136" y="201"/>
                  </a:lnTo>
                  <a:lnTo>
                    <a:pt x="146" y="209"/>
                  </a:lnTo>
                  <a:lnTo>
                    <a:pt x="155" y="217"/>
                  </a:lnTo>
                  <a:lnTo>
                    <a:pt x="164" y="225"/>
                  </a:lnTo>
                  <a:lnTo>
                    <a:pt x="172" y="234"/>
                  </a:lnTo>
                  <a:lnTo>
                    <a:pt x="175" y="239"/>
                  </a:lnTo>
                  <a:lnTo>
                    <a:pt x="177" y="245"/>
                  </a:lnTo>
                  <a:lnTo>
                    <a:pt x="178" y="250"/>
                  </a:lnTo>
                  <a:lnTo>
                    <a:pt x="179" y="257"/>
                  </a:lnTo>
                  <a:lnTo>
                    <a:pt x="179" y="257"/>
                  </a:lnTo>
                  <a:lnTo>
                    <a:pt x="178" y="264"/>
                  </a:lnTo>
                  <a:lnTo>
                    <a:pt x="177" y="271"/>
                  </a:lnTo>
                  <a:lnTo>
                    <a:pt x="174" y="280"/>
                  </a:lnTo>
                  <a:lnTo>
                    <a:pt x="170" y="288"/>
                  </a:lnTo>
                  <a:lnTo>
                    <a:pt x="169" y="293"/>
                  </a:lnTo>
                  <a:lnTo>
                    <a:pt x="168" y="298"/>
                  </a:lnTo>
                  <a:lnTo>
                    <a:pt x="168" y="298"/>
                  </a:lnTo>
                  <a:lnTo>
                    <a:pt x="169" y="310"/>
                  </a:lnTo>
                  <a:lnTo>
                    <a:pt x="171" y="322"/>
                  </a:lnTo>
                  <a:lnTo>
                    <a:pt x="175" y="333"/>
                  </a:lnTo>
                  <a:lnTo>
                    <a:pt x="180" y="344"/>
                  </a:lnTo>
                  <a:lnTo>
                    <a:pt x="186" y="354"/>
                  </a:lnTo>
                  <a:lnTo>
                    <a:pt x="192" y="364"/>
                  </a:lnTo>
                  <a:lnTo>
                    <a:pt x="207" y="383"/>
                  </a:lnTo>
                  <a:lnTo>
                    <a:pt x="221" y="401"/>
                  </a:lnTo>
                  <a:lnTo>
                    <a:pt x="228" y="409"/>
                  </a:lnTo>
                  <a:lnTo>
                    <a:pt x="233" y="420"/>
                  </a:lnTo>
                  <a:lnTo>
                    <a:pt x="238" y="429"/>
                  </a:lnTo>
                  <a:lnTo>
                    <a:pt x="243" y="438"/>
                  </a:lnTo>
                  <a:lnTo>
                    <a:pt x="245" y="448"/>
                  </a:lnTo>
                  <a:lnTo>
                    <a:pt x="246" y="459"/>
                  </a:lnTo>
                  <a:lnTo>
                    <a:pt x="246" y="459"/>
                  </a:lnTo>
                  <a:lnTo>
                    <a:pt x="246" y="485"/>
                  </a:lnTo>
                  <a:lnTo>
                    <a:pt x="246" y="485"/>
                  </a:lnTo>
                  <a:lnTo>
                    <a:pt x="246" y="490"/>
                  </a:lnTo>
                  <a:lnTo>
                    <a:pt x="247" y="494"/>
                  </a:lnTo>
                  <a:lnTo>
                    <a:pt x="249" y="498"/>
                  </a:lnTo>
                  <a:lnTo>
                    <a:pt x="252" y="501"/>
                  </a:lnTo>
                  <a:lnTo>
                    <a:pt x="260" y="509"/>
                  </a:lnTo>
                  <a:lnTo>
                    <a:pt x="268" y="515"/>
                  </a:lnTo>
                  <a:lnTo>
                    <a:pt x="289" y="529"/>
                  </a:lnTo>
                  <a:lnTo>
                    <a:pt x="299" y="536"/>
                  </a:lnTo>
                  <a:lnTo>
                    <a:pt x="308" y="543"/>
                  </a:lnTo>
                  <a:lnTo>
                    <a:pt x="308" y="543"/>
                  </a:lnTo>
                  <a:lnTo>
                    <a:pt x="312" y="547"/>
                  </a:lnTo>
                  <a:lnTo>
                    <a:pt x="314" y="553"/>
                  </a:lnTo>
                  <a:lnTo>
                    <a:pt x="316" y="567"/>
                  </a:lnTo>
                  <a:lnTo>
                    <a:pt x="319" y="578"/>
                  </a:lnTo>
                  <a:lnTo>
                    <a:pt x="321" y="584"/>
                  </a:lnTo>
                  <a:lnTo>
                    <a:pt x="323" y="588"/>
                  </a:lnTo>
                  <a:lnTo>
                    <a:pt x="323" y="588"/>
                  </a:lnTo>
                  <a:lnTo>
                    <a:pt x="323" y="594"/>
                  </a:lnTo>
                  <a:lnTo>
                    <a:pt x="323" y="594"/>
                  </a:lnTo>
                  <a:lnTo>
                    <a:pt x="323" y="594"/>
                  </a:lnTo>
                  <a:lnTo>
                    <a:pt x="340" y="591"/>
                  </a:lnTo>
                  <a:lnTo>
                    <a:pt x="351" y="588"/>
                  </a:lnTo>
                  <a:lnTo>
                    <a:pt x="361" y="583"/>
                  </a:lnTo>
                  <a:lnTo>
                    <a:pt x="373" y="577"/>
                  </a:lnTo>
                  <a:lnTo>
                    <a:pt x="383" y="570"/>
                  </a:lnTo>
                  <a:lnTo>
                    <a:pt x="393" y="561"/>
                  </a:lnTo>
                  <a:lnTo>
                    <a:pt x="404" y="551"/>
                  </a:lnTo>
                  <a:lnTo>
                    <a:pt x="404" y="551"/>
                  </a:lnTo>
                  <a:lnTo>
                    <a:pt x="408" y="543"/>
                  </a:lnTo>
                  <a:lnTo>
                    <a:pt x="414" y="537"/>
                  </a:lnTo>
                  <a:lnTo>
                    <a:pt x="420" y="531"/>
                  </a:lnTo>
                  <a:lnTo>
                    <a:pt x="426" y="528"/>
                  </a:lnTo>
                  <a:lnTo>
                    <a:pt x="431" y="524"/>
                  </a:lnTo>
                  <a:lnTo>
                    <a:pt x="438" y="522"/>
                  </a:lnTo>
                  <a:lnTo>
                    <a:pt x="451" y="519"/>
                  </a:lnTo>
                  <a:lnTo>
                    <a:pt x="451" y="519"/>
                  </a:lnTo>
                  <a:lnTo>
                    <a:pt x="439" y="514"/>
                  </a:lnTo>
                  <a:lnTo>
                    <a:pt x="422" y="507"/>
                  </a:lnTo>
                  <a:lnTo>
                    <a:pt x="414" y="502"/>
                  </a:lnTo>
                  <a:lnTo>
                    <a:pt x="407" y="498"/>
                  </a:lnTo>
                  <a:lnTo>
                    <a:pt x="401" y="492"/>
                  </a:lnTo>
                  <a:lnTo>
                    <a:pt x="400" y="489"/>
                  </a:lnTo>
                  <a:lnTo>
                    <a:pt x="399" y="485"/>
                  </a:lnTo>
                  <a:lnTo>
                    <a:pt x="399" y="485"/>
                  </a:lnTo>
                  <a:lnTo>
                    <a:pt x="400" y="479"/>
                  </a:lnTo>
                  <a:lnTo>
                    <a:pt x="401" y="475"/>
                  </a:lnTo>
                  <a:lnTo>
                    <a:pt x="405" y="470"/>
                  </a:lnTo>
                  <a:lnTo>
                    <a:pt x="407" y="467"/>
                  </a:lnTo>
                  <a:lnTo>
                    <a:pt x="416" y="461"/>
                  </a:lnTo>
                  <a:lnTo>
                    <a:pt x="426" y="455"/>
                  </a:lnTo>
                  <a:lnTo>
                    <a:pt x="435" y="451"/>
                  </a:lnTo>
                  <a:lnTo>
                    <a:pt x="443" y="445"/>
                  </a:lnTo>
                  <a:lnTo>
                    <a:pt x="446" y="441"/>
                  </a:lnTo>
                  <a:lnTo>
                    <a:pt x="449" y="437"/>
                  </a:lnTo>
                  <a:lnTo>
                    <a:pt x="450" y="432"/>
                  </a:lnTo>
                  <a:lnTo>
                    <a:pt x="451" y="426"/>
                  </a:lnTo>
                  <a:lnTo>
                    <a:pt x="451" y="426"/>
                  </a:lnTo>
                  <a:lnTo>
                    <a:pt x="450" y="421"/>
                  </a:lnTo>
                  <a:lnTo>
                    <a:pt x="449" y="416"/>
                  </a:lnTo>
                  <a:lnTo>
                    <a:pt x="444" y="406"/>
                  </a:lnTo>
                  <a:lnTo>
                    <a:pt x="438" y="397"/>
                  </a:lnTo>
                  <a:lnTo>
                    <a:pt x="437" y="391"/>
                  </a:lnTo>
                  <a:lnTo>
                    <a:pt x="436" y="386"/>
                  </a:lnTo>
                  <a:lnTo>
                    <a:pt x="436" y="386"/>
                  </a:lnTo>
                  <a:lnTo>
                    <a:pt x="437" y="378"/>
                  </a:lnTo>
                  <a:lnTo>
                    <a:pt x="439" y="371"/>
                  </a:lnTo>
                  <a:lnTo>
                    <a:pt x="442" y="368"/>
                  </a:lnTo>
                  <a:lnTo>
                    <a:pt x="444" y="365"/>
                  </a:lnTo>
                  <a:lnTo>
                    <a:pt x="447" y="364"/>
                  </a:lnTo>
                  <a:lnTo>
                    <a:pt x="451" y="364"/>
                  </a:lnTo>
                  <a:lnTo>
                    <a:pt x="451" y="364"/>
                  </a:lnTo>
                  <a:lnTo>
                    <a:pt x="454" y="364"/>
                  </a:lnTo>
                  <a:lnTo>
                    <a:pt x="458" y="365"/>
                  </a:lnTo>
                  <a:lnTo>
                    <a:pt x="462" y="369"/>
                  </a:lnTo>
                  <a:lnTo>
                    <a:pt x="467" y="372"/>
                  </a:lnTo>
                  <a:lnTo>
                    <a:pt x="469" y="374"/>
                  </a:lnTo>
                  <a:lnTo>
                    <a:pt x="473" y="375"/>
                  </a:lnTo>
                  <a:lnTo>
                    <a:pt x="473" y="375"/>
                  </a:lnTo>
                  <a:lnTo>
                    <a:pt x="477" y="374"/>
                  </a:lnTo>
                  <a:lnTo>
                    <a:pt x="483" y="371"/>
                  </a:lnTo>
                  <a:lnTo>
                    <a:pt x="499" y="364"/>
                  </a:lnTo>
                  <a:lnTo>
                    <a:pt x="507" y="360"/>
                  </a:lnTo>
                  <a:lnTo>
                    <a:pt x="514" y="354"/>
                  </a:lnTo>
                  <a:lnTo>
                    <a:pt x="519" y="349"/>
                  </a:lnTo>
                  <a:lnTo>
                    <a:pt x="520" y="347"/>
                  </a:lnTo>
                  <a:lnTo>
                    <a:pt x="521" y="345"/>
                  </a:lnTo>
                  <a:lnTo>
                    <a:pt x="521" y="345"/>
                  </a:lnTo>
                  <a:lnTo>
                    <a:pt x="520" y="336"/>
                  </a:lnTo>
                  <a:lnTo>
                    <a:pt x="519" y="327"/>
                  </a:lnTo>
                  <a:lnTo>
                    <a:pt x="515" y="313"/>
                  </a:lnTo>
                  <a:lnTo>
                    <a:pt x="512" y="296"/>
                  </a:lnTo>
                  <a:lnTo>
                    <a:pt x="510" y="288"/>
                  </a:lnTo>
                  <a:lnTo>
                    <a:pt x="510" y="279"/>
                  </a:lnTo>
                  <a:lnTo>
                    <a:pt x="510" y="279"/>
                  </a:lnTo>
                  <a:lnTo>
                    <a:pt x="510" y="276"/>
                  </a:lnTo>
                  <a:lnTo>
                    <a:pt x="512" y="271"/>
                  </a:lnTo>
                  <a:lnTo>
                    <a:pt x="516" y="264"/>
                  </a:lnTo>
                  <a:lnTo>
                    <a:pt x="523" y="256"/>
                  </a:lnTo>
                  <a:lnTo>
                    <a:pt x="531" y="247"/>
                  </a:lnTo>
                  <a:lnTo>
                    <a:pt x="531" y="247"/>
                  </a:lnTo>
                  <a:lnTo>
                    <a:pt x="531" y="224"/>
                  </a:lnTo>
                  <a:lnTo>
                    <a:pt x="531" y="224"/>
                  </a:lnTo>
                  <a:lnTo>
                    <a:pt x="531" y="224"/>
                  </a:lnTo>
                  <a:lnTo>
                    <a:pt x="521" y="222"/>
                  </a:lnTo>
                  <a:lnTo>
                    <a:pt x="512" y="219"/>
                  </a:lnTo>
                  <a:lnTo>
                    <a:pt x="506" y="215"/>
                  </a:lnTo>
                  <a:lnTo>
                    <a:pt x="502" y="209"/>
                  </a:lnTo>
                  <a:lnTo>
                    <a:pt x="498" y="202"/>
                  </a:lnTo>
                  <a:lnTo>
                    <a:pt x="496" y="193"/>
                  </a:lnTo>
                  <a:lnTo>
                    <a:pt x="495" y="181"/>
                  </a:lnTo>
                  <a:lnTo>
                    <a:pt x="495" y="169"/>
                  </a:lnTo>
                  <a:lnTo>
                    <a:pt x="495" y="169"/>
                  </a:lnTo>
                  <a:lnTo>
                    <a:pt x="493" y="146"/>
                  </a:lnTo>
                  <a:lnTo>
                    <a:pt x="491" y="127"/>
                  </a:lnTo>
                  <a:lnTo>
                    <a:pt x="488" y="111"/>
                  </a:lnTo>
                  <a:lnTo>
                    <a:pt x="483" y="97"/>
                  </a:lnTo>
                  <a:lnTo>
                    <a:pt x="473" y="70"/>
                  </a:lnTo>
                  <a:lnTo>
                    <a:pt x="469" y="55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53" y="43"/>
                  </a:lnTo>
                  <a:lnTo>
                    <a:pt x="446" y="47"/>
                  </a:lnTo>
                  <a:lnTo>
                    <a:pt x="441" y="48"/>
                  </a:lnTo>
                  <a:lnTo>
                    <a:pt x="441" y="48"/>
                  </a:lnTo>
                  <a:lnTo>
                    <a:pt x="437" y="47"/>
                  </a:lnTo>
                  <a:lnTo>
                    <a:pt x="434" y="46"/>
                  </a:lnTo>
                  <a:lnTo>
                    <a:pt x="429" y="42"/>
                  </a:lnTo>
                  <a:lnTo>
                    <a:pt x="424" y="35"/>
                  </a:lnTo>
                  <a:lnTo>
                    <a:pt x="421" y="28"/>
                  </a:lnTo>
                  <a:lnTo>
                    <a:pt x="415" y="12"/>
                  </a:lnTo>
                  <a:lnTo>
                    <a:pt x="413" y="5"/>
                  </a:lnTo>
                  <a:lnTo>
                    <a:pt x="411" y="0"/>
                  </a:lnTo>
                  <a:lnTo>
                    <a:pt x="411" y="0"/>
                  </a:lnTo>
                  <a:lnTo>
                    <a:pt x="408" y="3"/>
                  </a:lnTo>
                  <a:lnTo>
                    <a:pt x="406" y="9"/>
                  </a:lnTo>
                  <a:lnTo>
                    <a:pt x="400" y="24"/>
                  </a:lnTo>
                  <a:lnTo>
                    <a:pt x="398" y="31"/>
                  </a:lnTo>
                  <a:lnTo>
                    <a:pt x="394" y="38"/>
                  </a:lnTo>
                  <a:lnTo>
                    <a:pt x="390" y="42"/>
                  </a:lnTo>
                  <a:lnTo>
                    <a:pt x="388" y="43"/>
                  </a:lnTo>
                  <a:lnTo>
                    <a:pt x="385" y="44"/>
                  </a:lnTo>
                  <a:lnTo>
                    <a:pt x="385" y="44"/>
                  </a:lnTo>
                  <a:lnTo>
                    <a:pt x="378" y="43"/>
                  </a:lnTo>
                  <a:lnTo>
                    <a:pt x="373" y="42"/>
                  </a:lnTo>
                  <a:lnTo>
                    <a:pt x="362" y="36"/>
                  </a:lnTo>
                  <a:lnTo>
                    <a:pt x="357" y="34"/>
                  </a:lnTo>
                  <a:lnTo>
                    <a:pt x="350" y="32"/>
                  </a:lnTo>
                  <a:lnTo>
                    <a:pt x="343" y="29"/>
                  </a:lnTo>
                  <a:lnTo>
                    <a:pt x="333" y="29"/>
                  </a:lnTo>
                  <a:lnTo>
                    <a:pt x="333" y="29"/>
                  </a:lnTo>
                  <a:lnTo>
                    <a:pt x="328" y="29"/>
                  </a:lnTo>
                  <a:lnTo>
                    <a:pt x="322" y="31"/>
                  </a:lnTo>
                  <a:lnTo>
                    <a:pt x="312" y="35"/>
                  </a:lnTo>
                  <a:lnTo>
                    <a:pt x="301" y="39"/>
                  </a:lnTo>
                  <a:lnTo>
                    <a:pt x="296" y="40"/>
                  </a:lnTo>
                  <a:lnTo>
                    <a:pt x="290" y="41"/>
                  </a:lnTo>
                  <a:lnTo>
                    <a:pt x="290" y="41"/>
                  </a:lnTo>
                  <a:lnTo>
                    <a:pt x="293" y="55"/>
                  </a:lnTo>
                  <a:lnTo>
                    <a:pt x="293" y="5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0" name="Freeform 123">
              <a:extLst>
                <a:ext uri="{FF2B5EF4-FFF2-40B4-BE49-F238E27FC236}">
                  <a16:creationId xmlns:a16="http://schemas.microsoft.com/office/drawing/2014/main" id="{53F371FC-A173-00EF-A3B3-6E7EE831D29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92464" y="5791464"/>
              <a:ext cx="260807" cy="517394"/>
            </a:xfrm>
            <a:custGeom>
              <a:avLst/>
              <a:gdLst/>
              <a:ahLst/>
              <a:cxnLst>
                <a:cxn ang="0">
                  <a:pos x="312" y="114"/>
                </a:cxn>
                <a:cxn ang="0">
                  <a:pos x="301" y="124"/>
                </a:cxn>
                <a:cxn ang="0">
                  <a:pos x="287" y="162"/>
                </a:cxn>
                <a:cxn ang="0">
                  <a:pos x="300" y="210"/>
                </a:cxn>
                <a:cxn ang="0">
                  <a:pos x="315" y="239"/>
                </a:cxn>
                <a:cxn ang="0">
                  <a:pos x="306" y="271"/>
                </a:cxn>
                <a:cxn ang="0">
                  <a:pos x="269" y="310"/>
                </a:cxn>
                <a:cxn ang="0">
                  <a:pos x="254" y="330"/>
                </a:cxn>
                <a:cxn ang="0">
                  <a:pos x="225" y="373"/>
                </a:cxn>
                <a:cxn ang="0">
                  <a:pos x="224" y="417"/>
                </a:cxn>
                <a:cxn ang="0">
                  <a:pos x="233" y="483"/>
                </a:cxn>
                <a:cxn ang="0">
                  <a:pos x="236" y="532"/>
                </a:cxn>
                <a:cxn ang="0">
                  <a:pos x="239" y="602"/>
                </a:cxn>
                <a:cxn ang="0">
                  <a:pos x="222" y="610"/>
                </a:cxn>
                <a:cxn ang="0">
                  <a:pos x="154" y="609"/>
                </a:cxn>
                <a:cxn ang="0">
                  <a:pos x="133" y="618"/>
                </a:cxn>
                <a:cxn ang="0">
                  <a:pos x="110" y="627"/>
                </a:cxn>
                <a:cxn ang="0">
                  <a:pos x="91" y="618"/>
                </a:cxn>
                <a:cxn ang="0">
                  <a:pos x="71" y="593"/>
                </a:cxn>
                <a:cxn ang="0">
                  <a:pos x="70" y="506"/>
                </a:cxn>
                <a:cxn ang="0">
                  <a:pos x="55" y="479"/>
                </a:cxn>
                <a:cxn ang="0">
                  <a:pos x="40" y="426"/>
                </a:cxn>
                <a:cxn ang="0">
                  <a:pos x="32" y="411"/>
                </a:cxn>
                <a:cxn ang="0">
                  <a:pos x="5" y="389"/>
                </a:cxn>
                <a:cxn ang="0">
                  <a:pos x="0" y="367"/>
                </a:cxn>
                <a:cxn ang="0">
                  <a:pos x="4" y="344"/>
                </a:cxn>
                <a:cxn ang="0">
                  <a:pos x="22" y="321"/>
                </a:cxn>
                <a:cxn ang="0">
                  <a:pos x="57" y="305"/>
                </a:cxn>
                <a:cxn ang="0">
                  <a:pos x="96" y="300"/>
                </a:cxn>
                <a:cxn ang="0">
                  <a:pos x="121" y="311"/>
                </a:cxn>
                <a:cxn ang="0">
                  <a:pos x="136" y="310"/>
                </a:cxn>
                <a:cxn ang="0">
                  <a:pos x="149" y="299"/>
                </a:cxn>
                <a:cxn ang="0">
                  <a:pos x="162" y="258"/>
                </a:cxn>
                <a:cxn ang="0">
                  <a:pos x="202" y="208"/>
                </a:cxn>
                <a:cxn ang="0">
                  <a:pos x="232" y="183"/>
                </a:cxn>
                <a:cxn ang="0">
                  <a:pos x="228" y="180"/>
                </a:cxn>
                <a:cxn ang="0">
                  <a:pos x="187" y="167"/>
                </a:cxn>
                <a:cxn ang="0">
                  <a:pos x="155" y="128"/>
                </a:cxn>
                <a:cxn ang="0">
                  <a:pos x="142" y="99"/>
                </a:cxn>
                <a:cxn ang="0">
                  <a:pos x="146" y="75"/>
                </a:cxn>
                <a:cxn ang="0">
                  <a:pos x="148" y="59"/>
                </a:cxn>
                <a:cxn ang="0">
                  <a:pos x="169" y="51"/>
                </a:cxn>
                <a:cxn ang="0">
                  <a:pos x="150" y="19"/>
                </a:cxn>
                <a:cxn ang="0">
                  <a:pos x="222" y="14"/>
                </a:cxn>
                <a:cxn ang="0">
                  <a:pos x="254" y="0"/>
                </a:cxn>
                <a:cxn ang="0">
                  <a:pos x="260" y="16"/>
                </a:cxn>
                <a:cxn ang="0">
                  <a:pos x="307" y="51"/>
                </a:cxn>
                <a:cxn ang="0">
                  <a:pos x="322" y="68"/>
                </a:cxn>
                <a:cxn ang="0">
                  <a:pos x="331" y="103"/>
                </a:cxn>
              </a:cxnLst>
              <a:rect l="0" t="0" r="r" b="b"/>
              <a:pathLst>
                <a:path w="331" h="627">
                  <a:moveTo>
                    <a:pt x="331" y="109"/>
                  </a:moveTo>
                  <a:lnTo>
                    <a:pt x="331" y="109"/>
                  </a:lnTo>
                  <a:lnTo>
                    <a:pt x="321" y="112"/>
                  </a:lnTo>
                  <a:lnTo>
                    <a:pt x="312" y="114"/>
                  </a:lnTo>
                  <a:lnTo>
                    <a:pt x="308" y="115"/>
                  </a:lnTo>
                  <a:lnTo>
                    <a:pt x="305" y="118"/>
                  </a:lnTo>
                  <a:lnTo>
                    <a:pt x="302" y="120"/>
                  </a:lnTo>
                  <a:lnTo>
                    <a:pt x="301" y="124"/>
                  </a:lnTo>
                  <a:lnTo>
                    <a:pt x="301" y="124"/>
                  </a:lnTo>
                  <a:lnTo>
                    <a:pt x="294" y="137"/>
                  </a:lnTo>
                  <a:lnTo>
                    <a:pt x="290" y="150"/>
                  </a:lnTo>
                  <a:lnTo>
                    <a:pt x="287" y="162"/>
                  </a:lnTo>
                  <a:lnTo>
                    <a:pt x="287" y="174"/>
                  </a:lnTo>
                  <a:lnTo>
                    <a:pt x="289" y="185"/>
                  </a:lnTo>
                  <a:lnTo>
                    <a:pt x="293" y="197"/>
                  </a:lnTo>
                  <a:lnTo>
                    <a:pt x="300" y="210"/>
                  </a:lnTo>
                  <a:lnTo>
                    <a:pt x="308" y="223"/>
                  </a:lnTo>
                  <a:lnTo>
                    <a:pt x="308" y="223"/>
                  </a:lnTo>
                  <a:lnTo>
                    <a:pt x="313" y="231"/>
                  </a:lnTo>
                  <a:lnTo>
                    <a:pt x="315" y="239"/>
                  </a:lnTo>
                  <a:lnTo>
                    <a:pt x="315" y="248"/>
                  </a:lnTo>
                  <a:lnTo>
                    <a:pt x="313" y="256"/>
                  </a:lnTo>
                  <a:lnTo>
                    <a:pt x="310" y="264"/>
                  </a:lnTo>
                  <a:lnTo>
                    <a:pt x="306" y="271"/>
                  </a:lnTo>
                  <a:lnTo>
                    <a:pt x="300" y="277"/>
                  </a:lnTo>
                  <a:lnTo>
                    <a:pt x="294" y="286"/>
                  </a:lnTo>
                  <a:lnTo>
                    <a:pt x="282" y="298"/>
                  </a:lnTo>
                  <a:lnTo>
                    <a:pt x="269" y="310"/>
                  </a:lnTo>
                  <a:lnTo>
                    <a:pt x="259" y="321"/>
                  </a:lnTo>
                  <a:lnTo>
                    <a:pt x="255" y="326"/>
                  </a:lnTo>
                  <a:lnTo>
                    <a:pt x="254" y="330"/>
                  </a:lnTo>
                  <a:lnTo>
                    <a:pt x="254" y="330"/>
                  </a:lnTo>
                  <a:lnTo>
                    <a:pt x="244" y="341"/>
                  </a:lnTo>
                  <a:lnTo>
                    <a:pt x="236" y="352"/>
                  </a:lnTo>
                  <a:lnTo>
                    <a:pt x="230" y="363"/>
                  </a:lnTo>
                  <a:lnTo>
                    <a:pt x="225" y="373"/>
                  </a:lnTo>
                  <a:lnTo>
                    <a:pt x="223" y="384"/>
                  </a:lnTo>
                  <a:lnTo>
                    <a:pt x="223" y="395"/>
                  </a:lnTo>
                  <a:lnTo>
                    <a:pt x="223" y="406"/>
                  </a:lnTo>
                  <a:lnTo>
                    <a:pt x="224" y="417"/>
                  </a:lnTo>
                  <a:lnTo>
                    <a:pt x="229" y="439"/>
                  </a:lnTo>
                  <a:lnTo>
                    <a:pt x="232" y="460"/>
                  </a:lnTo>
                  <a:lnTo>
                    <a:pt x="233" y="472"/>
                  </a:lnTo>
                  <a:lnTo>
                    <a:pt x="233" y="483"/>
                  </a:lnTo>
                  <a:lnTo>
                    <a:pt x="233" y="495"/>
                  </a:lnTo>
                  <a:lnTo>
                    <a:pt x="231" y="506"/>
                  </a:lnTo>
                  <a:lnTo>
                    <a:pt x="231" y="506"/>
                  </a:lnTo>
                  <a:lnTo>
                    <a:pt x="236" y="532"/>
                  </a:lnTo>
                  <a:lnTo>
                    <a:pt x="239" y="556"/>
                  </a:lnTo>
                  <a:lnTo>
                    <a:pt x="240" y="579"/>
                  </a:lnTo>
                  <a:lnTo>
                    <a:pt x="239" y="602"/>
                  </a:lnTo>
                  <a:lnTo>
                    <a:pt x="239" y="602"/>
                  </a:lnTo>
                  <a:lnTo>
                    <a:pt x="234" y="605"/>
                  </a:lnTo>
                  <a:lnTo>
                    <a:pt x="231" y="608"/>
                  </a:lnTo>
                  <a:lnTo>
                    <a:pt x="226" y="609"/>
                  </a:lnTo>
                  <a:lnTo>
                    <a:pt x="222" y="610"/>
                  </a:lnTo>
                  <a:lnTo>
                    <a:pt x="213" y="610"/>
                  </a:lnTo>
                  <a:lnTo>
                    <a:pt x="202" y="609"/>
                  </a:lnTo>
                  <a:lnTo>
                    <a:pt x="202" y="609"/>
                  </a:lnTo>
                  <a:lnTo>
                    <a:pt x="154" y="609"/>
                  </a:lnTo>
                  <a:lnTo>
                    <a:pt x="154" y="609"/>
                  </a:lnTo>
                  <a:lnTo>
                    <a:pt x="148" y="610"/>
                  </a:lnTo>
                  <a:lnTo>
                    <a:pt x="142" y="612"/>
                  </a:lnTo>
                  <a:lnTo>
                    <a:pt x="133" y="618"/>
                  </a:lnTo>
                  <a:lnTo>
                    <a:pt x="129" y="622"/>
                  </a:lnTo>
                  <a:lnTo>
                    <a:pt x="124" y="625"/>
                  </a:lnTo>
                  <a:lnTo>
                    <a:pt x="117" y="626"/>
                  </a:lnTo>
                  <a:lnTo>
                    <a:pt x="110" y="627"/>
                  </a:lnTo>
                  <a:lnTo>
                    <a:pt x="110" y="627"/>
                  </a:lnTo>
                  <a:lnTo>
                    <a:pt x="103" y="626"/>
                  </a:lnTo>
                  <a:lnTo>
                    <a:pt x="96" y="623"/>
                  </a:lnTo>
                  <a:lnTo>
                    <a:pt x="91" y="618"/>
                  </a:lnTo>
                  <a:lnTo>
                    <a:pt x="85" y="612"/>
                  </a:lnTo>
                  <a:lnTo>
                    <a:pt x="79" y="607"/>
                  </a:lnTo>
                  <a:lnTo>
                    <a:pt x="75" y="600"/>
                  </a:lnTo>
                  <a:lnTo>
                    <a:pt x="71" y="593"/>
                  </a:lnTo>
                  <a:lnTo>
                    <a:pt x="70" y="587"/>
                  </a:lnTo>
                  <a:lnTo>
                    <a:pt x="70" y="587"/>
                  </a:lnTo>
                  <a:lnTo>
                    <a:pt x="70" y="506"/>
                  </a:lnTo>
                  <a:lnTo>
                    <a:pt x="70" y="506"/>
                  </a:lnTo>
                  <a:lnTo>
                    <a:pt x="70" y="506"/>
                  </a:lnTo>
                  <a:lnTo>
                    <a:pt x="63" y="497"/>
                  </a:lnTo>
                  <a:lnTo>
                    <a:pt x="58" y="488"/>
                  </a:lnTo>
                  <a:lnTo>
                    <a:pt x="55" y="479"/>
                  </a:lnTo>
                  <a:lnTo>
                    <a:pt x="53" y="468"/>
                  </a:lnTo>
                  <a:lnTo>
                    <a:pt x="47" y="448"/>
                  </a:lnTo>
                  <a:lnTo>
                    <a:pt x="43" y="436"/>
                  </a:lnTo>
                  <a:lnTo>
                    <a:pt x="40" y="426"/>
                  </a:lnTo>
                  <a:lnTo>
                    <a:pt x="40" y="426"/>
                  </a:lnTo>
                  <a:lnTo>
                    <a:pt x="39" y="421"/>
                  </a:lnTo>
                  <a:lnTo>
                    <a:pt x="38" y="418"/>
                  </a:lnTo>
                  <a:lnTo>
                    <a:pt x="32" y="411"/>
                  </a:lnTo>
                  <a:lnTo>
                    <a:pt x="26" y="406"/>
                  </a:lnTo>
                  <a:lnTo>
                    <a:pt x="18" y="402"/>
                  </a:lnTo>
                  <a:lnTo>
                    <a:pt x="11" y="396"/>
                  </a:lnTo>
                  <a:lnTo>
                    <a:pt x="5" y="389"/>
                  </a:lnTo>
                  <a:lnTo>
                    <a:pt x="3" y="384"/>
                  </a:lnTo>
                  <a:lnTo>
                    <a:pt x="1" y="380"/>
                  </a:lnTo>
                  <a:lnTo>
                    <a:pt x="0" y="374"/>
                  </a:lnTo>
                  <a:lnTo>
                    <a:pt x="0" y="367"/>
                  </a:lnTo>
                  <a:lnTo>
                    <a:pt x="0" y="367"/>
                  </a:lnTo>
                  <a:lnTo>
                    <a:pt x="0" y="359"/>
                  </a:lnTo>
                  <a:lnTo>
                    <a:pt x="2" y="351"/>
                  </a:lnTo>
                  <a:lnTo>
                    <a:pt x="4" y="344"/>
                  </a:lnTo>
                  <a:lnTo>
                    <a:pt x="7" y="338"/>
                  </a:lnTo>
                  <a:lnTo>
                    <a:pt x="11" y="332"/>
                  </a:lnTo>
                  <a:lnTo>
                    <a:pt x="16" y="327"/>
                  </a:lnTo>
                  <a:lnTo>
                    <a:pt x="22" y="321"/>
                  </a:lnTo>
                  <a:lnTo>
                    <a:pt x="27" y="317"/>
                  </a:lnTo>
                  <a:lnTo>
                    <a:pt x="34" y="313"/>
                  </a:lnTo>
                  <a:lnTo>
                    <a:pt x="41" y="310"/>
                  </a:lnTo>
                  <a:lnTo>
                    <a:pt x="57" y="305"/>
                  </a:lnTo>
                  <a:lnTo>
                    <a:pt x="75" y="302"/>
                  </a:lnTo>
                  <a:lnTo>
                    <a:pt x="92" y="300"/>
                  </a:lnTo>
                  <a:lnTo>
                    <a:pt x="92" y="300"/>
                  </a:lnTo>
                  <a:lnTo>
                    <a:pt x="96" y="300"/>
                  </a:lnTo>
                  <a:lnTo>
                    <a:pt x="100" y="302"/>
                  </a:lnTo>
                  <a:lnTo>
                    <a:pt x="108" y="306"/>
                  </a:lnTo>
                  <a:lnTo>
                    <a:pt x="116" y="310"/>
                  </a:lnTo>
                  <a:lnTo>
                    <a:pt x="121" y="311"/>
                  </a:lnTo>
                  <a:lnTo>
                    <a:pt x="125" y="312"/>
                  </a:lnTo>
                  <a:lnTo>
                    <a:pt x="125" y="312"/>
                  </a:lnTo>
                  <a:lnTo>
                    <a:pt x="131" y="311"/>
                  </a:lnTo>
                  <a:lnTo>
                    <a:pt x="136" y="310"/>
                  </a:lnTo>
                  <a:lnTo>
                    <a:pt x="140" y="309"/>
                  </a:lnTo>
                  <a:lnTo>
                    <a:pt x="144" y="306"/>
                  </a:lnTo>
                  <a:lnTo>
                    <a:pt x="147" y="303"/>
                  </a:lnTo>
                  <a:lnTo>
                    <a:pt x="149" y="299"/>
                  </a:lnTo>
                  <a:lnTo>
                    <a:pt x="153" y="291"/>
                  </a:lnTo>
                  <a:lnTo>
                    <a:pt x="156" y="281"/>
                  </a:lnTo>
                  <a:lnTo>
                    <a:pt x="159" y="269"/>
                  </a:lnTo>
                  <a:lnTo>
                    <a:pt x="162" y="258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202" y="208"/>
                  </a:lnTo>
                  <a:lnTo>
                    <a:pt x="202" y="208"/>
                  </a:lnTo>
                  <a:lnTo>
                    <a:pt x="210" y="203"/>
                  </a:lnTo>
                  <a:lnTo>
                    <a:pt x="223" y="192"/>
                  </a:lnTo>
                  <a:lnTo>
                    <a:pt x="229" y="188"/>
                  </a:lnTo>
                  <a:lnTo>
                    <a:pt x="232" y="183"/>
                  </a:lnTo>
                  <a:lnTo>
                    <a:pt x="232" y="182"/>
                  </a:lnTo>
                  <a:lnTo>
                    <a:pt x="232" y="181"/>
                  </a:lnTo>
                  <a:lnTo>
                    <a:pt x="231" y="180"/>
                  </a:lnTo>
                  <a:lnTo>
                    <a:pt x="228" y="180"/>
                  </a:lnTo>
                  <a:lnTo>
                    <a:pt x="228" y="180"/>
                  </a:lnTo>
                  <a:lnTo>
                    <a:pt x="211" y="176"/>
                  </a:lnTo>
                  <a:lnTo>
                    <a:pt x="198" y="172"/>
                  </a:lnTo>
                  <a:lnTo>
                    <a:pt x="187" y="167"/>
                  </a:lnTo>
                  <a:lnTo>
                    <a:pt x="178" y="160"/>
                  </a:lnTo>
                  <a:lnTo>
                    <a:pt x="170" y="151"/>
                  </a:lnTo>
                  <a:lnTo>
                    <a:pt x="162" y="141"/>
                  </a:lnTo>
                  <a:lnTo>
                    <a:pt x="155" y="128"/>
                  </a:lnTo>
                  <a:lnTo>
                    <a:pt x="147" y="113"/>
                  </a:lnTo>
                  <a:lnTo>
                    <a:pt x="147" y="113"/>
                  </a:lnTo>
                  <a:lnTo>
                    <a:pt x="144" y="105"/>
                  </a:lnTo>
                  <a:lnTo>
                    <a:pt x="142" y="99"/>
                  </a:lnTo>
                  <a:lnTo>
                    <a:pt x="142" y="94"/>
                  </a:lnTo>
                  <a:lnTo>
                    <a:pt x="142" y="91"/>
                  </a:lnTo>
                  <a:lnTo>
                    <a:pt x="145" y="82"/>
                  </a:lnTo>
                  <a:lnTo>
                    <a:pt x="146" y="75"/>
                  </a:lnTo>
                  <a:lnTo>
                    <a:pt x="147" y="66"/>
                  </a:lnTo>
                  <a:lnTo>
                    <a:pt x="147" y="66"/>
                  </a:lnTo>
                  <a:lnTo>
                    <a:pt x="147" y="61"/>
                  </a:lnTo>
                  <a:lnTo>
                    <a:pt x="148" y="59"/>
                  </a:lnTo>
                  <a:lnTo>
                    <a:pt x="150" y="57"/>
                  </a:lnTo>
                  <a:lnTo>
                    <a:pt x="154" y="55"/>
                  </a:lnTo>
                  <a:lnTo>
                    <a:pt x="161" y="53"/>
                  </a:lnTo>
                  <a:lnTo>
                    <a:pt x="169" y="51"/>
                  </a:lnTo>
                  <a:lnTo>
                    <a:pt x="169" y="51"/>
                  </a:lnTo>
                  <a:lnTo>
                    <a:pt x="150" y="19"/>
                  </a:lnTo>
                  <a:lnTo>
                    <a:pt x="150" y="19"/>
                  </a:lnTo>
                  <a:lnTo>
                    <a:pt x="150" y="19"/>
                  </a:lnTo>
                  <a:lnTo>
                    <a:pt x="182" y="19"/>
                  </a:lnTo>
                  <a:lnTo>
                    <a:pt x="195" y="17"/>
                  </a:lnTo>
                  <a:lnTo>
                    <a:pt x="209" y="16"/>
                  </a:lnTo>
                  <a:lnTo>
                    <a:pt x="222" y="14"/>
                  </a:lnTo>
                  <a:lnTo>
                    <a:pt x="233" y="10"/>
                  </a:lnTo>
                  <a:lnTo>
                    <a:pt x="244" y="6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254" y="5"/>
                  </a:lnTo>
                  <a:lnTo>
                    <a:pt x="255" y="9"/>
                  </a:lnTo>
                  <a:lnTo>
                    <a:pt x="257" y="13"/>
                  </a:lnTo>
                  <a:lnTo>
                    <a:pt x="260" y="16"/>
                  </a:lnTo>
                  <a:lnTo>
                    <a:pt x="268" y="24"/>
                  </a:lnTo>
                  <a:lnTo>
                    <a:pt x="276" y="30"/>
                  </a:lnTo>
                  <a:lnTo>
                    <a:pt x="297" y="44"/>
                  </a:lnTo>
                  <a:lnTo>
                    <a:pt x="307" y="51"/>
                  </a:lnTo>
                  <a:lnTo>
                    <a:pt x="316" y="58"/>
                  </a:lnTo>
                  <a:lnTo>
                    <a:pt x="316" y="58"/>
                  </a:lnTo>
                  <a:lnTo>
                    <a:pt x="320" y="62"/>
                  </a:lnTo>
                  <a:lnTo>
                    <a:pt x="322" y="68"/>
                  </a:lnTo>
                  <a:lnTo>
                    <a:pt x="324" y="82"/>
                  </a:lnTo>
                  <a:lnTo>
                    <a:pt x="327" y="93"/>
                  </a:lnTo>
                  <a:lnTo>
                    <a:pt x="329" y="99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1" y="109"/>
                  </a:lnTo>
                  <a:lnTo>
                    <a:pt x="331" y="10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1" name="Freeform 125">
              <a:extLst>
                <a:ext uri="{FF2B5EF4-FFF2-40B4-BE49-F238E27FC236}">
                  <a16:creationId xmlns:a16="http://schemas.microsoft.com/office/drawing/2014/main" id="{FF6EC101-17E0-2E75-0222-A4F37546F42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47368" y="5614592"/>
              <a:ext cx="172824" cy="166955"/>
            </a:xfrm>
            <a:custGeom>
              <a:avLst/>
              <a:gdLst/>
              <a:ahLst/>
              <a:cxnLst>
                <a:cxn ang="0">
                  <a:pos x="173" y="8"/>
                </a:cxn>
                <a:cxn ang="0">
                  <a:pos x="163" y="24"/>
                </a:cxn>
                <a:cxn ang="0">
                  <a:pos x="154" y="35"/>
                </a:cxn>
                <a:cxn ang="0">
                  <a:pos x="141" y="39"/>
                </a:cxn>
                <a:cxn ang="0">
                  <a:pos x="124" y="42"/>
                </a:cxn>
                <a:cxn ang="0">
                  <a:pos x="118" y="40"/>
                </a:cxn>
                <a:cxn ang="0">
                  <a:pos x="109" y="37"/>
                </a:cxn>
                <a:cxn ang="0">
                  <a:pos x="101" y="29"/>
                </a:cxn>
                <a:cxn ang="0">
                  <a:pos x="95" y="14"/>
                </a:cxn>
                <a:cxn ang="0">
                  <a:pos x="90" y="7"/>
                </a:cxn>
                <a:cxn ang="0">
                  <a:pos x="82" y="2"/>
                </a:cxn>
                <a:cxn ang="0">
                  <a:pos x="69" y="0"/>
                </a:cxn>
                <a:cxn ang="0">
                  <a:pos x="59" y="1"/>
                </a:cxn>
                <a:cxn ang="0">
                  <a:pos x="36" y="9"/>
                </a:cxn>
                <a:cxn ang="0">
                  <a:pos x="15" y="23"/>
                </a:cxn>
                <a:cxn ang="0">
                  <a:pos x="3" y="37"/>
                </a:cxn>
                <a:cxn ang="0">
                  <a:pos x="0" y="47"/>
                </a:cxn>
                <a:cxn ang="0">
                  <a:pos x="0" y="52"/>
                </a:cxn>
                <a:cxn ang="0">
                  <a:pos x="2" y="73"/>
                </a:cxn>
                <a:cxn ang="0">
                  <a:pos x="11" y="94"/>
                </a:cxn>
                <a:cxn ang="0">
                  <a:pos x="24" y="117"/>
                </a:cxn>
                <a:cxn ang="0">
                  <a:pos x="59" y="161"/>
                </a:cxn>
                <a:cxn ang="0">
                  <a:pos x="94" y="193"/>
                </a:cxn>
                <a:cxn ang="0">
                  <a:pos x="110" y="203"/>
                </a:cxn>
                <a:cxn ang="0">
                  <a:pos x="110" y="199"/>
                </a:cxn>
                <a:cxn ang="0">
                  <a:pos x="115" y="192"/>
                </a:cxn>
                <a:cxn ang="0">
                  <a:pos x="129" y="182"/>
                </a:cxn>
                <a:cxn ang="0">
                  <a:pos x="155" y="170"/>
                </a:cxn>
                <a:cxn ang="0">
                  <a:pos x="183" y="164"/>
                </a:cxn>
                <a:cxn ang="0">
                  <a:pos x="194" y="162"/>
                </a:cxn>
                <a:cxn ang="0">
                  <a:pos x="201" y="162"/>
                </a:cxn>
                <a:cxn ang="0">
                  <a:pos x="201" y="145"/>
                </a:cxn>
                <a:cxn ang="0">
                  <a:pos x="198" y="130"/>
                </a:cxn>
                <a:cxn ang="0">
                  <a:pos x="191" y="111"/>
                </a:cxn>
                <a:cxn ang="0">
                  <a:pos x="191" y="104"/>
                </a:cxn>
                <a:cxn ang="0">
                  <a:pos x="192" y="97"/>
                </a:cxn>
                <a:cxn ang="0">
                  <a:pos x="200" y="90"/>
                </a:cxn>
                <a:cxn ang="0">
                  <a:pos x="210" y="85"/>
                </a:cxn>
                <a:cxn ang="0">
                  <a:pos x="219" y="77"/>
                </a:cxn>
                <a:cxn ang="0">
                  <a:pos x="220" y="70"/>
                </a:cxn>
                <a:cxn ang="0">
                  <a:pos x="220" y="65"/>
                </a:cxn>
                <a:cxn ang="0">
                  <a:pos x="215" y="55"/>
                </a:cxn>
                <a:cxn ang="0">
                  <a:pos x="205" y="43"/>
                </a:cxn>
                <a:cxn ang="0">
                  <a:pos x="187" y="29"/>
                </a:cxn>
                <a:cxn ang="0">
                  <a:pos x="177" y="16"/>
                </a:cxn>
                <a:cxn ang="0">
                  <a:pos x="173" y="7"/>
                </a:cxn>
                <a:cxn ang="0">
                  <a:pos x="173" y="0"/>
                </a:cxn>
                <a:cxn ang="0">
                  <a:pos x="173" y="8"/>
                </a:cxn>
              </a:cxnLst>
              <a:rect l="0" t="0" r="r" b="b"/>
              <a:pathLst>
                <a:path w="220" h="203">
                  <a:moveTo>
                    <a:pt x="173" y="8"/>
                  </a:moveTo>
                  <a:lnTo>
                    <a:pt x="173" y="8"/>
                  </a:lnTo>
                  <a:lnTo>
                    <a:pt x="168" y="17"/>
                  </a:lnTo>
                  <a:lnTo>
                    <a:pt x="163" y="24"/>
                  </a:lnTo>
                  <a:lnTo>
                    <a:pt x="159" y="30"/>
                  </a:lnTo>
                  <a:lnTo>
                    <a:pt x="154" y="35"/>
                  </a:lnTo>
                  <a:lnTo>
                    <a:pt x="148" y="38"/>
                  </a:lnTo>
                  <a:lnTo>
                    <a:pt x="141" y="39"/>
                  </a:lnTo>
                  <a:lnTo>
                    <a:pt x="133" y="40"/>
                  </a:lnTo>
                  <a:lnTo>
                    <a:pt x="124" y="42"/>
                  </a:lnTo>
                  <a:lnTo>
                    <a:pt x="124" y="42"/>
                  </a:lnTo>
                  <a:lnTo>
                    <a:pt x="118" y="40"/>
                  </a:lnTo>
                  <a:lnTo>
                    <a:pt x="114" y="39"/>
                  </a:lnTo>
                  <a:lnTo>
                    <a:pt x="109" y="37"/>
                  </a:lnTo>
                  <a:lnTo>
                    <a:pt x="106" y="35"/>
                  </a:lnTo>
                  <a:lnTo>
                    <a:pt x="101" y="29"/>
                  </a:lnTo>
                  <a:lnTo>
                    <a:pt x="99" y="21"/>
                  </a:lnTo>
                  <a:lnTo>
                    <a:pt x="95" y="14"/>
                  </a:lnTo>
                  <a:lnTo>
                    <a:pt x="93" y="10"/>
                  </a:lnTo>
                  <a:lnTo>
                    <a:pt x="90" y="7"/>
                  </a:lnTo>
                  <a:lnTo>
                    <a:pt x="86" y="5"/>
                  </a:lnTo>
                  <a:lnTo>
                    <a:pt x="82" y="2"/>
                  </a:lnTo>
                  <a:lnTo>
                    <a:pt x="76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9" y="1"/>
                  </a:lnTo>
                  <a:lnTo>
                    <a:pt x="47" y="5"/>
                  </a:lnTo>
                  <a:lnTo>
                    <a:pt x="36" y="9"/>
                  </a:lnTo>
                  <a:lnTo>
                    <a:pt x="24" y="15"/>
                  </a:lnTo>
                  <a:lnTo>
                    <a:pt x="15" y="23"/>
                  </a:lnTo>
                  <a:lnTo>
                    <a:pt x="7" y="32"/>
                  </a:lnTo>
                  <a:lnTo>
                    <a:pt x="3" y="37"/>
                  </a:lnTo>
                  <a:lnTo>
                    <a:pt x="1" y="42"/>
                  </a:lnTo>
                  <a:lnTo>
                    <a:pt x="0" y="47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2" y="73"/>
                  </a:lnTo>
                  <a:lnTo>
                    <a:pt x="7" y="84"/>
                  </a:lnTo>
                  <a:lnTo>
                    <a:pt x="11" y="94"/>
                  </a:lnTo>
                  <a:lnTo>
                    <a:pt x="17" y="106"/>
                  </a:lnTo>
                  <a:lnTo>
                    <a:pt x="24" y="117"/>
                  </a:lnTo>
                  <a:lnTo>
                    <a:pt x="40" y="140"/>
                  </a:lnTo>
                  <a:lnTo>
                    <a:pt x="59" y="161"/>
                  </a:lnTo>
                  <a:lnTo>
                    <a:pt x="77" y="178"/>
                  </a:lnTo>
                  <a:lnTo>
                    <a:pt x="94" y="193"/>
                  </a:lnTo>
                  <a:lnTo>
                    <a:pt x="102" y="199"/>
                  </a:lnTo>
                  <a:lnTo>
                    <a:pt x="110" y="203"/>
                  </a:lnTo>
                  <a:lnTo>
                    <a:pt x="110" y="203"/>
                  </a:lnTo>
                  <a:lnTo>
                    <a:pt x="110" y="199"/>
                  </a:lnTo>
                  <a:lnTo>
                    <a:pt x="113" y="196"/>
                  </a:lnTo>
                  <a:lnTo>
                    <a:pt x="115" y="192"/>
                  </a:lnTo>
                  <a:lnTo>
                    <a:pt x="120" y="189"/>
                  </a:lnTo>
                  <a:lnTo>
                    <a:pt x="129" y="182"/>
                  </a:lnTo>
                  <a:lnTo>
                    <a:pt x="141" y="176"/>
                  </a:lnTo>
                  <a:lnTo>
                    <a:pt x="155" y="170"/>
                  </a:lnTo>
                  <a:lnTo>
                    <a:pt x="169" y="166"/>
                  </a:lnTo>
                  <a:lnTo>
                    <a:pt x="183" y="164"/>
                  </a:lnTo>
                  <a:lnTo>
                    <a:pt x="194" y="162"/>
                  </a:lnTo>
                  <a:lnTo>
                    <a:pt x="194" y="162"/>
                  </a:lnTo>
                  <a:lnTo>
                    <a:pt x="201" y="162"/>
                  </a:lnTo>
                  <a:lnTo>
                    <a:pt x="201" y="162"/>
                  </a:lnTo>
                  <a:lnTo>
                    <a:pt x="202" y="153"/>
                  </a:lnTo>
                  <a:lnTo>
                    <a:pt x="201" y="145"/>
                  </a:lnTo>
                  <a:lnTo>
                    <a:pt x="200" y="137"/>
                  </a:lnTo>
                  <a:lnTo>
                    <a:pt x="198" y="130"/>
                  </a:lnTo>
                  <a:lnTo>
                    <a:pt x="193" y="117"/>
                  </a:lnTo>
                  <a:lnTo>
                    <a:pt x="191" y="111"/>
                  </a:lnTo>
                  <a:lnTo>
                    <a:pt x="191" y="104"/>
                  </a:lnTo>
                  <a:lnTo>
                    <a:pt x="191" y="104"/>
                  </a:lnTo>
                  <a:lnTo>
                    <a:pt x="191" y="100"/>
                  </a:lnTo>
                  <a:lnTo>
                    <a:pt x="192" y="97"/>
                  </a:lnTo>
                  <a:lnTo>
                    <a:pt x="196" y="92"/>
                  </a:lnTo>
                  <a:lnTo>
                    <a:pt x="200" y="90"/>
                  </a:lnTo>
                  <a:lnTo>
                    <a:pt x="205" y="88"/>
                  </a:lnTo>
                  <a:lnTo>
                    <a:pt x="210" y="85"/>
                  </a:lnTo>
                  <a:lnTo>
                    <a:pt x="215" y="82"/>
                  </a:lnTo>
                  <a:lnTo>
                    <a:pt x="219" y="77"/>
                  </a:lnTo>
                  <a:lnTo>
                    <a:pt x="220" y="75"/>
                  </a:lnTo>
                  <a:lnTo>
                    <a:pt x="220" y="70"/>
                  </a:lnTo>
                  <a:lnTo>
                    <a:pt x="220" y="70"/>
                  </a:lnTo>
                  <a:lnTo>
                    <a:pt x="220" y="65"/>
                  </a:lnTo>
                  <a:lnTo>
                    <a:pt x="217" y="60"/>
                  </a:lnTo>
                  <a:lnTo>
                    <a:pt x="215" y="55"/>
                  </a:lnTo>
                  <a:lnTo>
                    <a:pt x="213" y="51"/>
                  </a:lnTo>
                  <a:lnTo>
                    <a:pt x="205" y="43"/>
                  </a:lnTo>
                  <a:lnTo>
                    <a:pt x="196" y="36"/>
                  </a:lnTo>
                  <a:lnTo>
                    <a:pt x="187" y="29"/>
                  </a:lnTo>
                  <a:lnTo>
                    <a:pt x="179" y="21"/>
                  </a:lnTo>
                  <a:lnTo>
                    <a:pt x="177" y="16"/>
                  </a:lnTo>
                  <a:lnTo>
                    <a:pt x="175" y="12"/>
                  </a:lnTo>
                  <a:lnTo>
                    <a:pt x="173" y="7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3" y="8"/>
                  </a:lnTo>
                  <a:lnTo>
                    <a:pt x="173" y="8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2" name="Freeform 126">
              <a:extLst>
                <a:ext uri="{FF2B5EF4-FFF2-40B4-BE49-F238E27FC236}">
                  <a16:creationId xmlns:a16="http://schemas.microsoft.com/office/drawing/2014/main" id="{DC7C7F07-4478-EE66-FCCC-F94E9FA8A04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32209" y="5748485"/>
              <a:ext cx="190106" cy="130588"/>
            </a:xfrm>
            <a:custGeom>
              <a:avLst/>
              <a:gdLst/>
              <a:ahLst/>
              <a:cxnLst>
                <a:cxn ang="0">
                  <a:pos x="227" y="103"/>
                </a:cxn>
                <a:cxn ang="0">
                  <a:pos x="236" y="92"/>
                </a:cxn>
                <a:cxn ang="0">
                  <a:pos x="242" y="86"/>
                </a:cxn>
                <a:cxn ang="0">
                  <a:pos x="220" y="69"/>
                </a:cxn>
                <a:cxn ang="0">
                  <a:pos x="201" y="52"/>
                </a:cxn>
                <a:cxn ang="0">
                  <a:pos x="193" y="56"/>
                </a:cxn>
                <a:cxn ang="0">
                  <a:pos x="181" y="57"/>
                </a:cxn>
                <a:cxn ang="0">
                  <a:pos x="168" y="51"/>
                </a:cxn>
                <a:cxn ang="0">
                  <a:pos x="150" y="36"/>
                </a:cxn>
                <a:cxn ang="0">
                  <a:pos x="130" y="18"/>
                </a:cxn>
                <a:cxn ang="0">
                  <a:pos x="115" y="7"/>
                </a:cxn>
                <a:cxn ang="0">
                  <a:pos x="98" y="2"/>
                </a:cxn>
                <a:cxn ang="0">
                  <a:pos x="87" y="0"/>
                </a:cxn>
                <a:cxn ang="0">
                  <a:pos x="61" y="4"/>
                </a:cxn>
                <a:cxn ang="0">
                  <a:pos x="32" y="14"/>
                </a:cxn>
                <a:cxn ang="0">
                  <a:pos x="9" y="27"/>
                </a:cxn>
                <a:cxn ang="0">
                  <a:pos x="2" y="34"/>
                </a:cxn>
                <a:cxn ang="0">
                  <a:pos x="0" y="41"/>
                </a:cxn>
                <a:cxn ang="0">
                  <a:pos x="0" y="44"/>
                </a:cxn>
                <a:cxn ang="0">
                  <a:pos x="8" y="53"/>
                </a:cxn>
                <a:cxn ang="0">
                  <a:pos x="17" y="59"/>
                </a:cxn>
                <a:cxn ang="0">
                  <a:pos x="28" y="80"/>
                </a:cxn>
                <a:cxn ang="0">
                  <a:pos x="45" y="127"/>
                </a:cxn>
                <a:cxn ang="0">
                  <a:pos x="59" y="152"/>
                </a:cxn>
                <a:cxn ang="0">
                  <a:pos x="66" y="158"/>
                </a:cxn>
                <a:cxn ang="0">
                  <a:pos x="66" y="156"/>
                </a:cxn>
                <a:cxn ang="0">
                  <a:pos x="72" y="150"/>
                </a:cxn>
                <a:cxn ang="0">
                  <a:pos x="92" y="144"/>
                </a:cxn>
                <a:cxn ang="0">
                  <a:pos x="132" y="140"/>
                </a:cxn>
                <a:cxn ang="0">
                  <a:pos x="135" y="140"/>
                </a:cxn>
                <a:cxn ang="0">
                  <a:pos x="140" y="145"/>
                </a:cxn>
                <a:cxn ang="0">
                  <a:pos x="147" y="150"/>
                </a:cxn>
                <a:cxn ang="0">
                  <a:pos x="150" y="150"/>
                </a:cxn>
                <a:cxn ang="0">
                  <a:pos x="160" y="146"/>
                </a:cxn>
                <a:cxn ang="0">
                  <a:pos x="168" y="140"/>
                </a:cxn>
                <a:cxn ang="0">
                  <a:pos x="177" y="148"/>
                </a:cxn>
                <a:cxn ang="0">
                  <a:pos x="190" y="150"/>
                </a:cxn>
                <a:cxn ang="0">
                  <a:pos x="194" y="150"/>
                </a:cxn>
                <a:cxn ang="0">
                  <a:pos x="201" y="146"/>
                </a:cxn>
                <a:cxn ang="0">
                  <a:pos x="209" y="137"/>
                </a:cxn>
                <a:cxn ang="0">
                  <a:pos x="216" y="122"/>
                </a:cxn>
                <a:cxn ang="0">
                  <a:pos x="224" y="112"/>
                </a:cxn>
                <a:cxn ang="0">
                  <a:pos x="230" y="110"/>
                </a:cxn>
                <a:cxn ang="0">
                  <a:pos x="227" y="103"/>
                </a:cxn>
              </a:cxnLst>
              <a:rect l="0" t="0" r="r" b="b"/>
              <a:pathLst>
                <a:path w="242" h="158">
                  <a:moveTo>
                    <a:pt x="227" y="103"/>
                  </a:moveTo>
                  <a:lnTo>
                    <a:pt x="227" y="103"/>
                  </a:lnTo>
                  <a:lnTo>
                    <a:pt x="231" y="96"/>
                  </a:lnTo>
                  <a:lnTo>
                    <a:pt x="236" y="92"/>
                  </a:lnTo>
                  <a:lnTo>
                    <a:pt x="239" y="89"/>
                  </a:lnTo>
                  <a:lnTo>
                    <a:pt x="242" y="86"/>
                  </a:lnTo>
                  <a:lnTo>
                    <a:pt x="242" y="86"/>
                  </a:lnTo>
                  <a:lnTo>
                    <a:pt x="220" y="69"/>
                  </a:lnTo>
                  <a:lnTo>
                    <a:pt x="210" y="61"/>
                  </a:lnTo>
                  <a:lnTo>
                    <a:pt x="201" y="52"/>
                  </a:lnTo>
                  <a:lnTo>
                    <a:pt x="201" y="52"/>
                  </a:lnTo>
                  <a:lnTo>
                    <a:pt x="193" y="56"/>
                  </a:lnTo>
                  <a:lnTo>
                    <a:pt x="187" y="57"/>
                  </a:lnTo>
                  <a:lnTo>
                    <a:pt x="181" y="57"/>
                  </a:lnTo>
                  <a:lnTo>
                    <a:pt x="174" y="54"/>
                  </a:lnTo>
                  <a:lnTo>
                    <a:pt x="168" y="51"/>
                  </a:lnTo>
                  <a:lnTo>
                    <a:pt x="162" y="46"/>
                  </a:lnTo>
                  <a:lnTo>
                    <a:pt x="150" y="36"/>
                  </a:lnTo>
                  <a:lnTo>
                    <a:pt x="137" y="23"/>
                  </a:lnTo>
                  <a:lnTo>
                    <a:pt x="130" y="18"/>
                  </a:lnTo>
                  <a:lnTo>
                    <a:pt x="123" y="12"/>
                  </a:lnTo>
                  <a:lnTo>
                    <a:pt x="115" y="7"/>
                  </a:lnTo>
                  <a:lnTo>
                    <a:pt x="107" y="4"/>
                  </a:lnTo>
                  <a:lnTo>
                    <a:pt x="98" y="2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76" y="2"/>
                  </a:lnTo>
                  <a:lnTo>
                    <a:pt x="61" y="4"/>
                  </a:lnTo>
                  <a:lnTo>
                    <a:pt x="47" y="8"/>
                  </a:lnTo>
                  <a:lnTo>
                    <a:pt x="32" y="14"/>
                  </a:lnTo>
                  <a:lnTo>
                    <a:pt x="19" y="20"/>
                  </a:lnTo>
                  <a:lnTo>
                    <a:pt x="9" y="27"/>
                  </a:lnTo>
                  <a:lnTo>
                    <a:pt x="5" y="30"/>
                  </a:lnTo>
                  <a:lnTo>
                    <a:pt x="2" y="34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4"/>
                  </a:lnTo>
                  <a:lnTo>
                    <a:pt x="2" y="48"/>
                  </a:lnTo>
                  <a:lnTo>
                    <a:pt x="8" y="53"/>
                  </a:lnTo>
                  <a:lnTo>
                    <a:pt x="17" y="59"/>
                  </a:lnTo>
                  <a:lnTo>
                    <a:pt x="17" y="59"/>
                  </a:lnTo>
                  <a:lnTo>
                    <a:pt x="22" y="67"/>
                  </a:lnTo>
                  <a:lnTo>
                    <a:pt x="28" y="80"/>
                  </a:lnTo>
                  <a:lnTo>
                    <a:pt x="39" y="111"/>
                  </a:lnTo>
                  <a:lnTo>
                    <a:pt x="45" y="127"/>
                  </a:lnTo>
                  <a:lnTo>
                    <a:pt x="52" y="141"/>
                  </a:lnTo>
                  <a:lnTo>
                    <a:pt x="59" y="152"/>
                  </a:lnTo>
                  <a:lnTo>
                    <a:pt x="62" y="156"/>
                  </a:lnTo>
                  <a:lnTo>
                    <a:pt x="66" y="158"/>
                  </a:lnTo>
                  <a:lnTo>
                    <a:pt x="66" y="158"/>
                  </a:lnTo>
                  <a:lnTo>
                    <a:pt x="66" y="156"/>
                  </a:lnTo>
                  <a:lnTo>
                    <a:pt x="68" y="153"/>
                  </a:lnTo>
                  <a:lnTo>
                    <a:pt x="72" y="150"/>
                  </a:lnTo>
                  <a:lnTo>
                    <a:pt x="82" y="148"/>
                  </a:lnTo>
                  <a:lnTo>
                    <a:pt x="92" y="144"/>
                  </a:lnTo>
                  <a:lnTo>
                    <a:pt x="114" y="141"/>
                  </a:lnTo>
                  <a:lnTo>
                    <a:pt x="132" y="140"/>
                  </a:lnTo>
                  <a:lnTo>
                    <a:pt x="132" y="140"/>
                  </a:lnTo>
                  <a:lnTo>
                    <a:pt x="135" y="140"/>
                  </a:lnTo>
                  <a:lnTo>
                    <a:pt x="137" y="141"/>
                  </a:lnTo>
                  <a:lnTo>
                    <a:pt x="140" y="145"/>
                  </a:lnTo>
                  <a:lnTo>
                    <a:pt x="145" y="149"/>
                  </a:lnTo>
                  <a:lnTo>
                    <a:pt x="147" y="150"/>
                  </a:lnTo>
                  <a:lnTo>
                    <a:pt x="150" y="150"/>
                  </a:lnTo>
                  <a:lnTo>
                    <a:pt x="150" y="150"/>
                  </a:lnTo>
                  <a:lnTo>
                    <a:pt x="155" y="149"/>
                  </a:lnTo>
                  <a:lnTo>
                    <a:pt x="160" y="146"/>
                  </a:lnTo>
                  <a:lnTo>
                    <a:pt x="168" y="140"/>
                  </a:lnTo>
                  <a:lnTo>
                    <a:pt x="168" y="140"/>
                  </a:lnTo>
                  <a:lnTo>
                    <a:pt x="173" y="144"/>
                  </a:lnTo>
                  <a:lnTo>
                    <a:pt x="177" y="148"/>
                  </a:lnTo>
                  <a:lnTo>
                    <a:pt x="182" y="150"/>
                  </a:lnTo>
                  <a:lnTo>
                    <a:pt x="190" y="150"/>
                  </a:lnTo>
                  <a:lnTo>
                    <a:pt x="190" y="150"/>
                  </a:lnTo>
                  <a:lnTo>
                    <a:pt x="194" y="150"/>
                  </a:lnTo>
                  <a:lnTo>
                    <a:pt x="198" y="149"/>
                  </a:lnTo>
                  <a:lnTo>
                    <a:pt x="201" y="146"/>
                  </a:lnTo>
                  <a:lnTo>
                    <a:pt x="205" y="144"/>
                  </a:lnTo>
                  <a:lnTo>
                    <a:pt x="209" y="137"/>
                  </a:lnTo>
                  <a:lnTo>
                    <a:pt x="213" y="130"/>
                  </a:lnTo>
                  <a:lnTo>
                    <a:pt x="216" y="122"/>
                  </a:lnTo>
                  <a:lnTo>
                    <a:pt x="220" y="117"/>
                  </a:lnTo>
                  <a:lnTo>
                    <a:pt x="224" y="112"/>
                  </a:lnTo>
                  <a:lnTo>
                    <a:pt x="228" y="111"/>
                  </a:lnTo>
                  <a:lnTo>
                    <a:pt x="230" y="110"/>
                  </a:lnTo>
                  <a:lnTo>
                    <a:pt x="230" y="110"/>
                  </a:lnTo>
                  <a:lnTo>
                    <a:pt x="227" y="103"/>
                  </a:lnTo>
                  <a:lnTo>
                    <a:pt x="227" y="10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3" name="Freeform 128">
              <a:extLst>
                <a:ext uri="{FF2B5EF4-FFF2-40B4-BE49-F238E27FC236}">
                  <a16:creationId xmlns:a16="http://schemas.microsoft.com/office/drawing/2014/main" id="{7E593E7F-3BB5-D420-523B-943705292AB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654075" y="4655843"/>
              <a:ext cx="259235" cy="327296"/>
            </a:xfrm>
            <a:custGeom>
              <a:avLst/>
              <a:gdLst/>
              <a:ahLst/>
              <a:cxnLst>
                <a:cxn ang="0">
                  <a:pos x="162" y="395"/>
                </a:cxn>
                <a:cxn ang="0">
                  <a:pos x="183" y="395"/>
                </a:cxn>
                <a:cxn ang="0">
                  <a:pos x="220" y="379"/>
                </a:cxn>
                <a:cxn ang="0">
                  <a:pos x="251" y="356"/>
                </a:cxn>
                <a:cxn ang="0">
                  <a:pos x="231" y="347"/>
                </a:cxn>
                <a:cxn ang="0">
                  <a:pos x="224" y="330"/>
                </a:cxn>
                <a:cxn ang="0">
                  <a:pos x="224" y="319"/>
                </a:cxn>
                <a:cxn ang="0">
                  <a:pos x="230" y="307"/>
                </a:cxn>
                <a:cxn ang="0">
                  <a:pos x="263" y="290"/>
                </a:cxn>
                <a:cxn ang="0">
                  <a:pos x="280" y="283"/>
                </a:cxn>
                <a:cxn ang="0">
                  <a:pos x="290" y="252"/>
                </a:cxn>
                <a:cxn ang="0">
                  <a:pos x="301" y="203"/>
                </a:cxn>
                <a:cxn ang="0">
                  <a:pos x="314" y="128"/>
                </a:cxn>
                <a:cxn ang="0">
                  <a:pos x="330" y="74"/>
                </a:cxn>
                <a:cxn ang="0">
                  <a:pos x="304" y="55"/>
                </a:cxn>
                <a:cxn ang="0">
                  <a:pos x="237" y="9"/>
                </a:cxn>
                <a:cxn ang="0">
                  <a:pos x="209" y="0"/>
                </a:cxn>
                <a:cxn ang="0">
                  <a:pos x="194" y="5"/>
                </a:cxn>
                <a:cxn ang="0">
                  <a:pos x="178" y="24"/>
                </a:cxn>
                <a:cxn ang="0">
                  <a:pos x="159" y="73"/>
                </a:cxn>
                <a:cxn ang="0">
                  <a:pos x="145" y="97"/>
                </a:cxn>
                <a:cxn ang="0">
                  <a:pos x="122" y="106"/>
                </a:cxn>
                <a:cxn ang="0">
                  <a:pos x="113" y="104"/>
                </a:cxn>
                <a:cxn ang="0">
                  <a:pos x="106" y="97"/>
                </a:cxn>
                <a:cxn ang="0">
                  <a:pos x="95" y="91"/>
                </a:cxn>
                <a:cxn ang="0">
                  <a:pos x="79" y="98"/>
                </a:cxn>
                <a:cxn ang="0">
                  <a:pos x="67" y="106"/>
                </a:cxn>
                <a:cxn ang="0">
                  <a:pos x="62" y="120"/>
                </a:cxn>
                <a:cxn ang="0">
                  <a:pos x="57" y="165"/>
                </a:cxn>
                <a:cxn ang="0">
                  <a:pos x="54" y="179"/>
                </a:cxn>
                <a:cxn ang="0">
                  <a:pos x="37" y="196"/>
                </a:cxn>
                <a:cxn ang="0">
                  <a:pos x="17" y="212"/>
                </a:cxn>
                <a:cxn ang="0">
                  <a:pos x="9" y="228"/>
                </a:cxn>
                <a:cxn ang="0">
                  <a:pos x="7" y="242"/>
                </a:cxn>
                <a:cxn ang="0">
                  <a:pos x="9" y="274"/>
                </a:cxn>
                <a:cxn ang="0">
                  <a:pos x="6" y="289"/>
                </a:cxn>
                <a:cxn ang="0">
                  <a:pos x="0" y="297"/>
                </a:cxn>
                <a:cxn ang="0">
                  <a:pos x="1" y="306"/>
                </a:cxn>
                <a:cxn ang="0">
                  <a:pos x="17" y="324"/>
                </a:cxn>
                <a:cxn ang="0">
                  <a:pos x="40" y="330"/>
                </a:cxn>
                <a:cxn ang="0">
                  <a:pos x="55" y="330"/>
                </a:cxn>
                <a:cxn ang="0">
                  <a:pos x="85" y="335"/>
                </a:cxn>
                <a:cxn ang="0">
                  <a:pos x="107" y="330"/>
                </a:cxn>
                <a:cxn ang="0">
                  <a:pos x="102" y="320"/>
                </a:cxn>
                <a:cxn ang="0">
                  <a:pos x="100" y="309"/>
                </a:cxn>
                <a:cxn ang="0">
                  <a:pos x="108" y="299"/>
                </a:cxn>
                <a:cxn ang="0">
                  <a:pos x="143" y="294"/>
                </a:cxn>
                <a:cxn ang="0">
                  <a:pos x="143" y="315"/>
                </a:cxn>
                <a:cxn ang="0">
                  <a:pos x="127" y="340"/>
                </a:cxn>
                <a:cxn ang="0">
                  <a:pos x="125" y="349"/>
                </a:cxn>
                <a:cxn ang="0">
                  <a:pos x="158" y="349"/>
                </a:cxn>
                <a:cxn ang="0">
                  <a:pos x="152" y="365"/>
                </a:cxn>
                <a:cxn ang="0">
                  <a:pos x="137" y="375"/>
                </a:cxn>
                <a:cxn ang="0">
                  <a:pos x="125" y="394"/>
                </a:cxn>
                <a:cxn ang="0">
                  <a:pos x="133" y="397"/>
                </a:cxn>
                <a:cxn ang="0">
                  <a:pos x="151" y="394"/>
                </a:cxn>
                <a:cxn ang="0">
                  <a:pos x="154" y="394"/>
                </a:cxn>
              </a:cxnLst>
              <a:rect l="0" t="0" r="r" b="b"/>
              <a:pathLst>
                <a:path w="330" h="397">
                  <a:moveTo>
                    <a:pt x="154" y="394"/>
                  </a:moveTo>
                  <a:lnTo>
                    <a:pt x="154" y="394"/>
                  </a:lnTo>
                  <a:lnTo>
                    <a:pt x="162" y="395"/>
                  </a:lnTo>
                  <a:lnTo>
                    <a:pt x="169" y="396"/>
                  </a:lnTo>
                  <a:lnTo>
                    <a:pt x="176" y="395"/>
                  </a:lnTo>
                  <a:lnTo>
                    <a:pt x="183" y="395"/>
                  </a:lnTo>
                  <a:lnTo>
                    <a:pt x="196" y="391"/>
                  </a:lnTo>
                  <a:lnTo>
                    <a:pt x="208" y="386"/>
                  </a:lnTo>
                  <a:lnTo>
                    <a:pt x="220" y="379"/>
                  </a:lnTo>
                  <a:lnTo>
                    <a:pt x="230" y="371"/>
                  </a:lnTo>
                  <a:lnTo>
                    <a:pt x="251" y="356"/>
                  </a:lnTo>
                  <a:lnTo>
                    <a:pt x="251" y="356"/>
                  </a:lnTo>
                  <a:lnTo>
                    <a:pt x="240" y="352"/>
                  </a:lnTo>
                  <a:lnTo>
                    <a:pt x="236" y="350"/>
                  </a:lnTo>
                  <a:lnTo>
                    <a:pt x="231" y="347"/>
                  </a:lnTo>
                  <a:lnTo>
                    <a:pt x="229" y="342"/>
                  </a:lnTo>
                  <a:lnTo>
                    <a:pt x="227" y="337"/>
                  </a:lnTo>
                  <a:lnTo>
                    <a:pt x="224" y="330"/>
                  </a:lnTo>
                  <a:lnTo>
                    <a:pt x="224" y="324"/>
                  </a:lnTo>
                  <a:lnTo>
                    <a:pt x="224" y="324"/>
                  </a:lnTo>
                  <a:lnTo>
                    <a:pt x="224" y="319"/>
                  </a:lnTo>
                  <a:lnTo>
                    <a:pt x="225" y="314"/>
                  </a:lnTo>
                  <a:lnTo>
                    <a:pt x="228" y="311"/>
                  </a:lnTo>
                  <a:lnTo>
                    <a:pt x="230" y="307"/>
                  </a:lnTo>
                  <a:lnTo>
                    <a:pt x="237" y="302"/>
                  </a:lnTo>
                  <a:lnTo>
                    <a:pt x="245" y="297"/>
                  </a:lnTo>
                  <a:lnTo>
                    <a:pt x="263" y="290"/>
                  </a:lnTo>
                  <a:lnTo>
                    <a:pt x="272" y="287"/>
                  </a:lnTo>
                  <a:lnTo>
                    <a:pt x="280" y="283"/>
                  </a:lnTo>
                  <a:lnTo>
                    <a:pt x="280" y="283"/>
                  </a:lnTo>
                  <a:lnTo>
                    <a:pt x="282" y="278"/>
                  </a:lnTo>
                  <a:lnTo>
                    <a:pt x="285" y="271"/>
                  </a:lnTo>
                  <a:lnTo>
                    <a:pt x="290" y="252"/>
                  </a:lnTo>
                  <a:lnTo>
                    <a:pt x="298" y="217"/>
                  </a:lnTo>
                  <a:lnTo>
                    <a:pt x="298" y="217"/>
                  </a:lnTo>
                  <a:lnTo>
                    <a:pt x="301" y="203"/>
                  </a:lnTo>
                  <a:lnTo>
                    <a:pt x="305" y="187"/>
                  </a:lnTo>
                  <a:lnTo>
                    <a:pt x="311" y="147"/>
                  </a:lnTo>
                  <a:lnTo>
                    <a:pt x="314" y="128"/>
                  </a:lnTo>
                  <a:lnTo>
                    <a:pt x="318" y="108"/>
                  </a:lnTo>
                  <a:lnTo>
                    <a:pt x="323" y="90"/>
                  </a:lnTo>
                  <a:lnTo>
                    <a:pt x="330" y="74"/>
                  </a:lnTo>
                  <a:lnTo>
                    <a:pt x="330" y="74"/>
                  </a:lnTo>
                  <a:lnTo>
                    <a:pt x="319" y="66"/>
                  </a:lnTo>
                  <a:lnTo>
                    <a:pt x="304" y="55"/>
                  </a:lnTo>
                  <a:lnTo>
                    <a:pt x="270" y="31"/>
                  </a:lnTo>
                  <a:lnTo>
                    <a:pt x="253" y="20"/>
                  </a:lnTo>
                  <a:lnTo>
                    <a:pt x="237" y="9"/>
                  </a:lnTo>
                  <a:lnTo>
                    <a:pt x="222" y="2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201" y="1"/>
                  </a:lnTo>
                  <a:lnTo>
                    <a:pt x="194" y="5"/>
                  </a:lnTo>
                  <a:lnTo>
                    <a:pt x="189" y="9"/>
                  </a:lnTo>
                  <a:lnTo>
                    <a:pt x="183" y="16"/>
                  </a:lnTo>
                  <a:lnTo>
                    <a:pt x="178" y="24"/>
                  </a:lnTo>
                  <a:lnTo>
                    <a:pt x="175" y="34"/>
                  </a:lnTo>
                  <a:lnTo>
                    <a:pt x="167" y="53"/>
                  </a:lnTo>
                  <a:lnTo>
                    <a:pt x="159" y="73"/>
                  </a:lnTo>
                  <a:lnTo>
                    <a:pt x="155" y="82"/>
                  </a:lnTo>
                  <a:lnTo>
                    <a:pt x="150" y="90"/>
                  </a:lnTo>
                  <a:lnTo>
                    <a:pt x="145" y="97"/>
                  </a:lnTo>
                  <a:lnTo>
                    <a:pt x="138" y="101"/>
                  </a:lnTo>
                  <a:lnTo>
                    <a:pt x="130" y="105"/>
                  </a:lnTo>
                  <a:lnTo>
                    <a:pt x="122" y="106"/>
                  </a:lnTo>
                  <a:lnTo>
                    <a:pt x="122" y="106"/>
                  </a:lnTo>
                  <a:lnTo>
                    <a:pt x="116" y="106"/>
                  </a:lnTo>
                  <a:lnTo>
                    <a:pt x="113" y="104"/>
                  </a:lnTo>
                  <a:lnTo>
                    <a:pt x="110" y="101"/>
                  </a:lnTo>
                  <a:lnTo>
                    <a:pt x="108" y="99"/>
                  </a:lnTo>
                  <a:lnTo>
                    <a:pt x="106" y="97"/>
                  </a:lnTo>
                  <a:lnTo>
                    <a:pt x="104" y="93"/>
                  </a:lnTo>
                  <a:lnTo>
                    <a:pt x="100" y="92"/>
                  </a:lnTo>
                  <a:lnTo>
                    <a:pt x="95" y="91"/>
                  </a:lnTo>
                  <a:lnTo>
                    <a:pt x="95" y="91"/>
                  </a:lnTo>
                  <a:lnTo>
                    <a:pt x="90" y="93"/>
                  </a:lnTo>
                  <a:lnTo>
                    <a:pt x="79" y="98"/>
                  </a:lnTo>
                  <a:lnTo>
                    <a:pt x="70" y="103"/>
                  </a:lnTo>
                  <a:lnTo>
                    <a:pt x="68" y="105"/>
                  </a:lnTo>
                  <a:lnTo>
                    <a:pt x="67" y="106"/>
                  </a:lnTo>
                  <a:lnTo>
                    <a:pt x="67" y="106"/>
                  </a:lnTo>
                  <a:lnTo>
                    <a:pt x="64" y="113"/>
                  </a:lnTo>
                  <a:lnTo>
                    <a:pt x="62" y="120"/>
                  </a:lnTo>
                  <a:lnTo>
                    <a:pt x="61" y="137"/>
                  </a:lnTo>
                  <a:lnTo>
                    <a:pt x="60" y="156"/>
                  </a:lnTo>
                  <a:lnTo>
                    <a:pt x="57" y="165"/>
                  </a:lnTo>
                  <a:lnTo>
                    <a:pt x="55" y="173"/>
                  </a:lnTo>
                  <a:lnTo>
                    <a:pt x="55" y="173"/>
                  </a:lnTo>
                  <a:lnTo>
                    <a:pt x="54" y="179"/>
                  </a:lnTo>
                  <a:lnTo>
                    <a:pt x="52" y="182"/>
                  </a:lnTo>
                  <a:lnTo>
                    <a:pt x="45" y="190"/>
                  </a:lnTo>
                  <a:lnTo>
                    <a:pt x="37" y="196"/>
                  </a:lnTo>
                  <a:lnTo>
                    <a:pt x="29" y="202"/>
                  </a:lnTo>
                  <a:lnTo>
                    <a:pt x="21" y="208"/>
                  </a:lnTo>
                  <a:lnTo>
                    <a:pt x="17" y="212"/>
                  </a:lnTo>
                  <a:lnTo>
                    <a:pt x="14" y="217"/>
                  </a:lnTo>
                  <a:lnTo>
                    <a:pt x="11" y="222"/>
                  </a:lnTo>
                  <a:lnTo>
                    <a:pt x="9" y="228"/>
                  </a:lnTo>
                  <a:lnTo>
                    <a:pt x="8" y="235"/>
                  </a:lnTo>
                  <a:lnTo>
                    <a:pt x="7" y="242"/>
                  </a:lnTo>
                  <a:lnTo>
                    <a:pt x="7" y="242"/>
                  </a:lnTo>
                  <a:lnTo>
                    <a:pt x="8" y="252"/>
                  </a:lnTo>
                  <a:lnTo>
                    <a:pt x="9" y="263"/>
                  </a:lnTo>
                  <a:lnTo>
                    <a:pt x="9" y="274"/>
                  </a:lnTo>
                  <a:lnTo>
                    <a:pt x="7" y="287"/>
                  </a:lnTo>
                  <a:lnTo>
                    <a:pt x="7" y="287"/>
                  </a:lnTo>
                  <a:lnTo>
                    <a:pt x="6" y="289"/>
                  </a:lnTo>
                  <a:lnTo>
                    <a:pt x="3" y="292"/>
                  </a:lnTo>
                  <a:lnTo>
                    <a:pt x="1" y="295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1" y="302"/>
                  </a:lnTo>
                  <a:lnTo>
                    <a:pt x="1" y="306"/>
                  </a:lnTo>
                  <a:lnTo>
                    <a:pt x="6" y="313"/>
                  </a:lnTo>
                  <a:lnTo>
                    <a:pt x="10" y="319"/>
                  </a:lnTo>
                  <a:lnTo>
                    <a:pt x="17" y="324"/>
                  </a:lnTo>
                  <a:lnTo>
                    <a:pt x="25" y="327"/>
                  </a:lnTo>
                  <a:lnTo>
                    <a:pt x="33" y="329"/>
                  </a:lnTo>
                  <a:lnTo>
                    <a:pt x="40" y="330"/>
                  </a:lnTo>
                  <a:lnTo>
                    <a:pt x="48" y="330"/>
                  </a:lnTo>
                  <a:lnTo>
                    <a:pt x="48" y="330"/>
                  </a:lnTo>
                  <a:lnTo>
                    <a:pt x="55" y="330"/>
                  </a:lnTo>
                  <a:lnTo>
                    <a:pt x="62" y="332"/>
                  </a:lnTo>
                  <a:lnTo>
                    <a:pt x="77" y="335"/>
                  </a:lnTo>
                  <a:lnTo>
                    <a:pt x="85" y="335"/>
                  </a:lnTo>
                  <a:lnTo>
                    <a:pt x="92" y="335"/>
                  </a:lnTo>
                  <a:lnTo>
                    <a:pt x="100" y="334"/>
                  </a:lnTo>
                  <a:lnTo>
                    <a:pt x="107" y="330"/>
                  </a:lnTo>
                  <a:lnTo>
                    <a:pt x="107" y="330"/>
                  </a:lnTo>
                  <a:lnTo>
                    <a:pt x="105" y="325"/>
                  </a:lnTo>
                  <a:lnTo>
                    <a:pt x="102" y="320"/>
                  </a:lnTo>
                  <a:lnTo>
                    <a:pt x="100" y="315"/>
                  </a:lnTo>
                  <a:lnTo>
                    <a:pt x="100" y="309"/>
                  </a:lnTo>
                  <a:lnTo>
                    <a:pt x="100" y="309"/>
                  </a:lnTo>
                  <a:lnTo>
                    <a:pt x="100" y="306"/>
                  </a:lnTo>
                  <a:lnTo>
                    <a:pt x="102" y="304"/>
                  </a:lnTo>
                  <a:lnTo>
                    <a:pt x="108" y="299"/>
                  </a:lnTo>
                  <a:lnTo>
                    <a:pt x="122" y="294"/>
                  </a:lnTo>
                  <a:lnTo>
                    <a:pt x="122" y="294"/>
                  </a:lnTo>
                  <a:lnTo>
                    <a:pt x="143" y="294"/>
                  </a:lnTo>
                  <a:lnTo>
                    <a:pt x="143" y="315"/>
                  </a:lnTo>
                  <a:lnTo>
                    <a:pt x="143" y="315"/>
                  </a:lnTo>
                  <a:lnTo>
                    <a:pt x="143" y="315"/>
                  </a:lnTo>
                  <a:lnTo>
                    <a:pt x="136" y="324"/>
                  </a:lnTo>
                  <a:lnTo>
                    <a:pt x="130" y="332"/>
                  </a:lnTo>
                  <a:lnTo>
                    <a:pt x="127" y="340"/>
                  </a:lnTo>
                  <a:lnTo>
                    <a:pt x="125" y="344"/>
                  </a:lnTo>
                  <a:lnTo>
                    <a:pt x="125" y="349"/>
                  </a:lnTo>
                  <a:lnTo>
                    <a:pt x="125" y="349"/>
                  </a:lnTo>
                  <a:lnTo>
                    <a:pt x="158" y="349"/>
                  </a:lnTo>
                  <a:lnTo>
                    <a:pt x="158" y="349"/>
                  </a:lnTo>
                  <a:lnTo>
                    <a:pt x="158" y="349"/>
                  </a:lnTo>
                  <a:lnTo>
                    <a:pt x="158" y="356"/>
                  </a:lnTo>
                  <a:lnTo>
                    <a:pt x="155" y="362"/>
                  </a:lnTo>
                  <a:lnTo>
                    <a:pt x="152" y="365"/>
                  </a:lnTo>
                  <a:lnTo>
                    <a:pt x="147" y="370"/>
                  </a:lnTo>
                  <a:lnTo>
                    <a:pt x="141" y="372"/>
                  </a:lnTo>
                  <a:lnTo>
                    <a:pt x="137" y="375"/>
                  </a:lnTo>
                  <a:lnTo>
                    <a:pt x="125" y="379"/>
                  </a:lnTo>
                  <a:lnTo>
                    <a:pt x="125" y="379"/>
                  </a:lnTo>
                  <a:lnTo>
                    <a:pt x="125" y="394"/>
                  </a:lnTo>
                  <a:lnTo>
                    <a:pt x="125" y="394"/>
                  </a:lnTo>
                  <a:lnTo>
                    <a:pt x="125" y="394"/>
                  </a:lnTo>
                  <a:lnTo>
                    <a:pt x="133" y="397"/>
                  </a:lnTo>
                  <a:lnTo>
                    <a:pt x="139" y="397"/>
                  </a:lnTo>
                  <a:lnTo>
                    <a:pt x="144" y="396"/>
                  </a:lnTo>
                  <a:lnTo>
                    <a:pt x="151" y="394"/>
                  </a:lnTo>
                  <a:lnTo>
                    <a:pt x="151" y="394"/>
                  </a:lnTo>
                  <a:lnTo>
                    <a:pt x="154" y="394"/>
                  </a:lnTo>
                  <a:lnTo>
                    <a:pt x="154" y="394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4" name="Freeform 129">
              <a:extLst>
                <a:ext uri="{FF2B5EF4-FFF2-40B4-BE49-F238E27FC236}">
                  <a16:creationId xmlns:a16="http://schemas.microsoft.com/office/drawing/2014/main" id="{9A5394FA-54F7-1BDC-4674-95A466076B1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60481" y="3822723"/>
              <a:ext cx="980380" cy="1381919"/>
            </a:xfrm>
            <a:custGeom>
              <a:avLst/>
              <a:gdLst/>
              <a:ahLst/>
              <a:cxnLst>
                <a:cxn ang="0">
                  <a:pos x="68" y="588"/>
                </a:cxn>
                <a:cxn ang="0">
                  <a:pos x="26" y="625"/>
                </a:cxn>
                <a:cxn ang="0">
                  <a:pos x="28" y="675"/>
                </a:cxn>
                <a:cxn ang="0">
                  <a:pos x="3" y="730"/>
                </a:cxn>
                <a:cxn ang="0">
                  <a:pos x="36" y="776"/>
                </a:cxn>
                <a:cxn ang="0">
                  <a:pos x="37" y="848"/>
                </a:cxn>
                <a:cxn ang="0">
                  <a:pos x="174" y="912"/>
                </a:cxn>
                <a:cxn ang="0">
                  <a:pos x="227" y="997"/>
                </a:cxn>
                <a:cxn ang="0">
                  <a:pos x="201" y="1087"/>
                </a:cxn>
                <a:cxn ang="0">
                  <a:pos x="149" y="1191"/>
                </a:cxn>
                <a:cxn ang="0">
                  <a:pos x="110" y="1238"/>
                </a:cxn>
                <a:cxn ang="0">
                  <a:pos x="147" y="1334"/>
                </a:cxn>
                <a:cxn ang="0">
                  <a:pos x="186" y="1463"/>
                </a:cxn>
                <a:cxn ang="0">
                  <a:pos x="254" y="1415"/>
                </a:cxn>
                <a:cxn ang="0">
                  <a:pos x="286" y="1385"/>
                </a:cxn>
                <a:cxn ang="0">
                  <a:pos x="306" y="1365"/>
                </a:cxn>
                <a:cxn ang="0">
                  <a:pos x="366" y="1406"/>
                </a:cxn>
                <a:cxn ang="0">
                  <a:pos x="435" y="1392"/>
                </a:cxn>
                <a:cxn ang="0">
                  <a:pos x="460" y="1496"/>
                </a:cxn>
                <a:cxn ang="0">
                  <a:pos x="462" y="1602"/>
                </a:cxn>
                <a:cxn ang="0">
                  <a:pos x="593" y="1622"/>
                </a:cxn>
                <a:cxn ang="0">
                  <a:pos x="677" y="1584"/>
                </a:cxn>
                <a:cxn ang="0">
                  <a:pos x="778" y="1518"/>
                </a:cxn>
                <a:cxn ang="0">
                  <a:pos x="1003" y="1555"/>
                </a:cxn>
                <a:cxn ang="0">
                  <a:pos x="1036" y="1610"/>
                </a:cxn>
                <a:cxn ang="0">
                  <a:pos x="1083" y="1618"/>
                </a:cxn>
                <a:cxn ang="0">
                  <a:pos x="1202" y="1663"/>
                </a:cxn>
                <a:cxn ang="0">
                  <a:pos x="1220" y="1595"/>
                </a:cxn>
                <a:cxn ang="0">
                  <a:pos x="1188" y="1534"/>
                </a:cxn>
                <a:cxn ang="0">
                  <a:pos x="1196" y="1484"/>
                </a:cxn>
                <a:cxn ang="0">
                  <a:pos x="1205" y="1419"/>
                </a:cxn>
                <a:cxn ang="0">
                  <a:pos x="1120" y="1334"/>
                </a:cxn>
                <a:cxn ang="0">
                  <a:pos x="1130" y="1265"/>
                </a:cxn>
                <a:cxn ang="0">
                  <a:pos x="1172" y="1207"/>
                </a:cxn>
                <a:cxn ang="0">
                  <a:pos x="1201" y="1148"/>
                </a:cxn>
                <a:cxn ang="0">
                  <a:pos x="1194" y="1088"/>
                </a:cxn>
                <a:cxn ang="0">
                  <a:pos x="1204" y="1034"/>
                </a:cxn>
                <a:cxn ang="0">
                  <a:pos x="1161" y="965"/>
                </a:cxn>
                <a:cxn ang="0">
                  <a:pos x="1167" y="898"/>
                </a:cxn>
                <a:cxn ang="0">
                  <a:pos x="1199" y="829"/>
                </a:cxn>
                <a:cxn ang="0">
                  <a:pos x="1242" y="783"/>
                </a:cxn>
                <a:cxn ang="0">
                  <a:pos x="1145" y="768"/>
                </a:cxn>
                <a:cxn ang="0">
                  <a:pos x="1081" y="672"/>
                </a:cxn>
                <a:cxn ang="0">
                  <a:pos x="1107" y="593"/>
                </a:cxn>
                <a:cxn ang="0">
                  <a:pos x="1042" y="487"/>
                </a:cxn>
                <a:cxn ang="0">
                  <a:pos x="1039" y="419"/>
                </a:cxn>
                <a:cxn ang="0">
                  <a:pos x="1019" y="370"/>
                </a:cxn>
                <a:cxn ang="0">
                  <a:pos x="1035" y="243"/>
                </a:cxn>
                <a:cxn ang="0">
                  <a:pos x="932" y="3"/>
                </a:cxn>
                <a:cxn ang="0">
                  <a:pos x="896" y="44"/>
                </a:cxn>
                <a:cxn ang="0">
                  <a:pos x="845" y="42"/>
                </a:cxn>
                <a:cxn ang="0">
                  <a:pos x="778" y="56"/>
                </a:cxn>
                <a:cxn ang="0">
                  <a:pos x="676" y="38"/>
                </a:cxn>
                <a:cxn ang="0">
                  <a:pos x="628" y="44"/>
                </a:cxn>
                <a:cxn ang="0">
                  <a:pos x="583" y="6"/>
                </a:cxn>
                <a:cxn ang="0">
                  <a:pos x="537" y="43"/>
                </a:cxn>
                <a:cxn ang="0">
                  <a:pos x="432" y="77"/>
                </a:cxn>
                <a:cxn ang="0">
                  <a:pos x="310" y="235"/>
                </a:cxn>
                <a:cxn ang="0">
                  <a:pos x="262" y="276"/>
                </a:cxn>
                <a:cxn ang="0">
                  <a:pos x="165" y="419"/>
                </a:cxn>
              </a:cxnLst>
              <a:rect l="0" t="0" r="r" b="b"/>
              <a:pathLst>
                <a:path w="1249" h="1672">
                  <a:moveTo>
                    <a:pt x="165" y="419"/>
                  </a:moveTo>
                  <a:lnTo>
                    <a:pt x="165" y="419"/>
                  </a:lnTo>
                  <a:lnTo>
                    <a:pt x="152" y="442"/>
                  </a:lnTo>
                  <a:lnTo>
                    <a:pt x="140" y="464"/>
                  </a:lnTo>
                  <a:lnTo>
                    <a:pt x="114" y="502"/>
                  </a:lnTo>
                  <a:lnTo>
                    <a:pt x="103" y="520"/>
                  </a:lnTo>
                  <a:lnTo>
                    <a:pt x="91" y="540"/>
                  </a:lnTo>
                  <a:lnTo>
                    <a:pt x="80" y="562"/>
                  </a:lnTo>
                  <a:lnTo>
                    <a:pt x="69" y="585"/>
                  </a:lnTo>
                  <a:lnTo>
                    <a:pt x="69" y="585"/>
                  </a:lnTo>
                  <a:lnTo>
                    <a:pt x="68" y="588"/>
                  </a:lnTo>
                  <a:lnTo>
                    <a:pt x="66" y="591"/>
                  </a:lnTo>
                  <a:lnTo>
                    <a:pt x="60" y="595"/>
                  </a:lnTo>
                  <a:lnTo>
                    <a:pt x="52" y="599"/>
                  </a:lnTo>
                  <a:lnTo>
                    <a:pt x="45" y="602"/>
                  </a:lnTo>
                  <a:lnTo>
                    <a:pt x="37" y="606"/>
                  </a:lnTo>
                  <a:lnTo>
                    <a:pt x="31" y="610"/>
                  </a:lnTo>
                  <a:lnTo>
                    <a:pt x="29" y="614"/>
                  </a:lnTo>
                  <a:lnTo>
                    <a:pt x="27" y="617"/>
                  </a:lnTo>
                  <a:lnTo>
                    <a:pt x="26" y="621"/>
                  </a:lnTo>
                  <a:lnTo>
                    <a:pt x="26" y="625"/>
                  </a:lnTo>
                  <a:lnTo>
                    <a:pt x="26" y="625"/>
                  </a:lnTo>
                  <a:lnTo>
                    <a:pt x="27" y="629"/>
                  </a:lnTo>
                  <a:lnTo>
                    <a:pt x="28" y="632"/>
                  </a:lnTo>
                  <a:lnTo>
                    <a:pt x="33" y="638"/>
                  </a:lnTo>
                  <a:lnTo>
                    <a:pt x="38" y="645"/>
                  </a:lnTo>
                  <a:lnTo>
                    <a:pt x="40" y="649"/>
                  </a:lnTo>
                  <a:lnTo>
                    <a:pt x="41" y="654"/>
                  </a:lnTo>
                  <a:lnTo>
                    <a:pt x="41" y="654"/>
                  </a:lnTo>
                  <a:lnTo>
                    <a:pt x="40" y="659"/>
                  </a:lnTo>
                  <a:lnTo>
                    <a:pt x="38" y="662"/>
                  </a:lnTo>
                  <a:lnTo>
                    <a:pt x="34" y="669"/>
                  </a:lnTo>
                  <a:lnTo>
                    <a:pt x="28" y="675"/>
                  </a:lnTo>
                  <a:lnTo>
                    <a:pt x="20" y="682"/>
                  </a:lnTo>
                  <a:lnTo>
                    <a:pt x="13" y="688"/>
                  </a:lnTo>
                  <a:lnTo>
                    <a:pt x="6" y="697"/>
                  </a:lnTo>
                  <a:lnTo>
                    <a:pt x="4" y="700"/>
                  </a:lnTo>
                  <a:lnTo>
                    <a:pt x="2" y="706"/>
                  </a:lnTo>
                  <a:lnTo>
                    <a:pt x="0" y="710"/>
                  </a:lnTo>
                  <a:lnTo>
                    <a:pt x="0" y="716"/>
                  </a:lnTo>
                  <a:lnTo>
                    <a:pt x="0" y="716"/>
                  </a:lnTo>
                  <a:lnTo>
                    <a:pt x="0" y="722"/>
                  </a:lnTo>
                  <a:lnTo>
                    <a:pt x="2" y="726"/>
                  </a:lnTo>
                  <a:lnTo>
                    <a:pt x="3" y="730"/>
                  </a:lnTo>
                  <a:lnTo>
                    <a:pt x="5" y="733"/>
                  </a:lnTo>
                  <a:lnTo>
                    <a:pt x="12" y="739"/>
                  </a:lnTo>
                  <a:lnTo>
                    <a:pt x="18" y="744"/>
                  </a:lnTo>
                  <a:lnTo>
                    <a:pt x="25" y="748"/>
                  </a:lnTo>
                  <a:lnTo>
                    <a:pt x="30" y="753"/>
                  </a:lnTo>
                  <a:lnTo>
                    <a:pt x="33" y="756"/>
                  </a:lnTo>
                  <a:lnTo>
                    <a:pt x="35" y="760"/>
                  </a:lnTo>
                  <a:lnTo>
                    <a:pt x="36" y="763"/>
                  </a:lnTo>
                  <a:lnTo>
                    <a:pt x="36" y="768"/>
                  </a:lnTo>
                  <a:lnTo>
                    <a:pt x="36" y="768"/>
                  </a:lnTo>
                  <a:lnTo>
                    <a:pt x="36" y="776"/>
                  </a:lnTo>
                  <a:lnTo>
                    <a:pt x="35" y="783"/>
                  </a:lnTo>
                  <a:lnTo>
                    <a:pt x="31" y="795"/>
                  </a:lnTo>
                  <a:lnTo>
                    <a:pt x="27" y="808"/>
                  </a:lnTo>
                  <a:lnTo>
                    <a:pt x="26" y="816"/>
                  </a:lnTo>
                  <a:lnTo>
                    <a:pt x="26" y="823"/>
                  </a:lnTo>
                  <a:lnTo>
                    <a:pt x="26" y="823"/>
                  </a:lnTo>
                  <a:lnTo>
                    <a:pt x="26" y="830"/>
                  </a:lnTo>
                  <a:lnTo>
                    <a:pt x="28" y="835"/>
                  </a:lnTo>
                  <a:lnTo>
                    <a:pt x="30" y="840"/>
                  </a:lnTo>
                  <a:lnTo>
                    <a:pt x="34" y="845"/>
                  </a:lnTo>
                  <a:lnTo>
                    <a:pt x="37" y="848"/>
                  </a:lnTo>
                  <a:lnTo>
                    <a:pt x="42" y="852"/>
                  </a:lnTo>
                  <a:lnTo>
                    <a:pt x="52" y="859"/>
                  </a:lnTo>
                  <a:lnTo>
                    <a:pt x="63" y="863"/>
                  </a:lnTo>
                  <a:lnTo>
                    <a:pt x="74" y="867"/>
                  </a:lnTo>
                  <a:lnTo>
                    <a:pt x="91" y="871"/>
                  </a:lnTo>
                  <a:lnTo>
                    <a:pt x="91" y="871"/>
                  </a:lnTo>
                  <a:lnTo>
                    <a:pt x="111" y="877"/>
                  </a:lnTo>
                  <a:lnTo>
                    <a:pt x="128" y="884"/>
                  </a:lnTo>
                  <a:lnTo>
                    <a:pt x="144" y="892"/>
                  </a:lnTo>
                  <a:lnTo>
                    <a:pt x="160" y="901"/>
                  </a:lnTo>
                  <a:lnTo>
                    <a:pt x="174" y="912"/>
                  </a:lnTo>
                  <a:lnTo>
                    <a:pt x="187" y="924"/>
                  </a:lnTo>
                  <a:lnTo>
                    <a:pt x="198" y="939"/>
                  </a:lnTo>
                  <a:lnTo>
                    <a:pt x="209" y="955"/>
                  </a:lnTo>
                  <a:lnTo>
                    <a:pt x="209" y="955"/>
                  </a:lnTo>
                  <a:lnTo>
                    <a:pt x="216" y="965"/>
                  </a:lnTo>
                  <a:lnTo>
                    <a:pt x="221" y="973"/>
                  </a:lnTo>
                  <a:lnTo>
                    <a:pt x="226" y="980"/>
                  </a:lnTo>
                  <a:lnTo>
                    <a:pt x="227" y="984"/>
                  </a:lnTo>
                  <a:lnTo>
                    <a:pt x="227" y="989"/>
                  </a:lnTo>
                  <a:lnTo>
                    <a:pt x="227" y="989"/>
                  </a:lnTo>
                  <a:lnTo>
                    <a:pt x="227" y="997"/>
                  </a:lnTo>
                  <a:lnTo>
                    <a:pt x="225" y="1004"/>
                  </a:lnTo>
                  <a:lnTo>
                    <a:pt x="221" y="1011"/>
                  </a:lnTo>
                  <a:lnTo>
                    <a:pt x="218" y="1018"/>
                  </a:lnTo>
                  <a:lnTo>
                    <a:pt x="209" y="1030"/>
                  </a:lnTo>
                  <a:lnTo>
                    <a:pt x="205" y="1037"/>
                  </a:lnTo>
                  <a:lnTo>
                    <a:pt x="202" y="1044"/>
                  </a:lnTo>
                  <a:lnTo>
                    <a:pt x="202" y="1044"/>
                  </a:lnTo>
                  <a:lnTo>
                    <a:pt x="201" y="1051"/>
                  </a:lnTo>
                  <a:lnTo>
                    <a:pt x="199" y="1058"/>
                  </a:lnTo>
                  <a:lnTo>
                    <a:pt x="201" y="1072"/>
                  </a:lnTo>
                  <a:lnTo>
                    <a:pt x="201" y="1087"/>
                  </a:lnTo>
                  <a:lnTo>
                    <a:pt x="199" y="1095"/>
                  </a:lnTo>
                  <a:lnTo>
                    <a:pt x="198" y="1103"/>
                  </a:lnTo>
                  <a:lnTo>
                    <a:pt x="198" y="1103"/>
                  </a:lnTo>
                  <a:lnTo>
                    <a:pt x="195" y="1110"/>
                  </a:lnTo>
                  <a:lnTo>
                    <a:pt x="189" y="1120"/>
                  </a:lnTo>
                  <a:lnTo>
                    <a:pt x="175" y="1142"/>
                  </a:lnTo>
                  <a:lnTo>
                    <a:pt x="161" y="1165"/>
                  </a:lnTo>
                  <a:lnTo>
                    <a:pt x="156" y="1176"/>
                  </a:lnTo>
                  <a:lnTo>
                    <a:pt x="150" y="1187"/>
                  </a:lnTo>
                  <a:lnTo>
                    <a:pt x="150" y="1187"/>
                  </a:lnTo>
                  <a:lnTo>
                    <a:pt x="149" y="1191"/>
                  </a:lnTo>
                  <a:lnTo>
                    <a:pt x="147" y="1194"/>
                  </a:lnTo>
                  <a:lnTo>
                    <a:pt x="141" y="1199"/>
                  </a:lnTo>
                  <a:lnTo>
                    <a:pt x="134" y="1203"/>
                  </a:lnTo>
                  <a:lnTo>
                    <a:pt x="127" y="1207"/>
                  </a:lnTo>
                  <a:lnTo>
                    <a:pt x="121" y="1212"/>
                  </a:lnTo>
                  <a:lnTo>
                    <a:pt x="115" y="1218"/>
                  </a:lnTo>
                  <a:lnTo>
                    <a:pt x="113" y="1222"/>
                  </a:lnTo>
                  <a:lnTo>
                    <a:pt x="111" y="1227"/>
                  </a:lnTo>
                  <a:lnTo>
                    <a:pt x="110" y="1233"/>
                  </a:lnTo>
                  <a:lnTo>
                    <a:pt x="110" y="1238"/>
                  </a:lnTo>
                  <a:lnTo>
                    <a:pt x="110" y="1238"/>
                  </a:lnTo>
                  <a:lnTo>
                    <a:pt x="111" y="1251"/>
                  </a:lnTo>
                  <a:lnTo>
                    <a:pt x="114" y="1262"/>
                  </a:lnTo>
                  <a:lnTo>
                    <a:pt x="119" y="1271"/>
                  </a:lnTo>
                  <a:lnTo>
                    <a:pt x="124" y="1279"/>
                  </a:lnTo>
                  <a:lnTo>
                    <a:pt x="135" y="1293"/>
                  </a:lnTo>
                  <a:lnTo>
                    <a:pt x="140" y="1301"/>
                  </a:lnTo>
                  <a:lnTo>
                    <a:pt x="143" y="1308"/>
                  </a:lnTo>
                  <a:lnTo>
                    <a:pt x="143" y="1308"/>
                  </a:lnTo>
                  <a:lnTo>
                    <a:pt x="145" y="1314"/>
                  </a:lnTo>
                  <a:lnTo>
                    <a:pt x="147" y="1321"/>
                  </a:lnTo>
                  <a:lnTo>
                    <a:pt x="147" y="1334"/>
                  </a:lnTo>
                  <a:lnTo>
                    <a:pt x="144" y="1347"/>
                  </a:lnTo>
                  <a:lnTo>
                    <a:pt x="143" y="1359"/>
                  </a:lnTo>
                  <a:lnTo>
                    <a:pt x="143" y="1359"/>
                  </a:lnTo>
                  <a:lnTo>
                    <a:pt x="150" y="1392"/>
                  </a:lnTo>
                  <a:lnTo>
                    <a:pt x="155" y="1410"/>
                  </a:lnTo>
                  <a:lnTo>
                    <a:pt x="159" y="1426"/>
                  </a:lnTo>
                  <a:lnTo>
                    <a:pt x="166" y="1442"/>
                  </a:lnTo>
                  <a:lnTo>
                    <a:pt x="171" y="1449"/>
                  </a:lnTo>
                  <a:lnTo>
                    <a:pt x="175" y="1455"/>
                  </a:lnTo>
                  <a:lnTo>
                    <a:pt x="180" y="1459"/>
                  </a:lnTo>
                  <a:lnTo>
                    <a:pt x="186" y="1463"/>
                  </a:lnTo>
                  <a:lnTo>
                    <a:pt x="191" y="1465"/>
                  </a:lnTo>
                  <a:lnTo>
                    <a:pt x="198" y="1466"/>
                  </a:lnTo>
                  <a:lnTo>
                    <a:pt x="198" y="1466"/>
                  </a:lnTo>
                  <a:lnTo>
                    <a:pt x="203" y="1466"/>
                  </a:lnTo>
                  <a:lnTo>
                    <a:pt x="208" y="1465"/>
                  </a:lnTo>
                  <a:lnTo>
                    <a:pt x="217" y="1461"/>
                  </a:lnTo>
                  <a:lnTo>
                    <a:pt x="226" y="1454"/>
                  </a:lnTo>
                  <a:lnTo>
                    <a:pt x="234" y="1446"/>
                  </a:lnTo>
                  <a:lnTo>
                    <a:pt x="242" y="1436"/>
                  </a:lnTo>
                  <a:lnTo>
                    <a:pt x="248" y="1426"/>
                  </a:lnTo>
                  <a:lnTo>
                    <a:pt x="254" y="1415"/>
                  </a:lnTo>
                  <a:lnTo>
                    <a:pt x="257" y="1404"/>
                  </a:lnTo>
                  <a:lnTo>
                    <a:pt x="257" y="1404"/>
                  </a:lnTo>
                  <a:lnTo>
                    <a:pt x="268" y="1406"/>
                  </a:lnTo>
                  <a:lnTo>
                    <a:pt x="275" y="1408"/>
                  </a:lnTo>
                  <a:lnTo>
                    <a:pt x="275" y="1408"/>
                  </a:lnTo>
                  <a:lnTo>
                    <a:pt x="280" y="1404"/>
                  </a:lnTo>
                  <a:lnTo>
                    <a:pt x="283" y="1400"/>
                  </a:lnTo>
                  <a:lnTo>
                    <a:pt x="286" y="1395"/>
                  </a:lnTo>
                  <a:lnTo>
                    <a:pt x="286" y="1389"/>
                  </a:lnTo>
                  <a:lnTo>
                    <a:pt x="286" y="1389"/>
                  </a:lnTo>
                  <a:lnTo>
                    <a:pt x="286" y="1385"/>
                  </a:lnTo>
                  <a:lnTo>
                    <a:pt x="285" y="1381"/>
                  </a:lnTo>
                  <a:lnTo>
                    <a:pt x="281" y="1374"/>
                  </a:lnTo>
                  <a:lnTo>
                    <a:pt x="278" y="1367"/>
                  </a:lnTo>
                  <a:lnTo>
                    <a:pt x="277" y="1364"/>
                  </a:lnTo>
                  <a:lnTo>
                    <a:pt x="275" y="1359"/>
                  </a:lnTo>
                  <a:lnTo>
                    <a:pt x="275" y="1359"/>
                  </a:lnTo>
                  <a:lnTo>
                    <a:pt x="297" y="1359"/>
                  </a:lnTo>
                  <a:lnTo>
                    <a:pt x="297" y="1359"/>
                  </a:lnTo>
                  <a:lnTo>
                    <a:pt x="297" y="1359"/>
                  </a:lnTo>
                  <a:lnTo>
                    <a:pt x="302" y="1362"/>
                  </a:lnTo>
                  <a:lnTo>
                    <a:pt x="306" y="1365"/>
                  </a:lnTo>
                  <a:lnTo>
                    <a:pt x="313" y="1372"/>
                  </a:lnTo>
                  <a:lnTo>
                    <a:pt x="319" y="1380"/>
                  </a:lnTo>
                  <a:lnTo>
                    <a:pt x="325" y="1388"/>
                  </a:lnTo>
                  <a:lnTo>
                    <a:pt x="332" y="1395"/>
                  </a:lnTo>
                  <a:lnTo>
                    <a:pt x="339" y="1402"/>
                  </a:lnTo>
                  <a:lnTo>
                    <a:pt x="342" y="1404"/>
                  </a:lnTo>
                  <a:lnTo>
                    <a:pt x="347" y="1405"/>
                  </a:lnTo>
                  <a:lnTo>
                    <a:pt x="351" y="1406"/>
                  </a:lnTo>
                  <a:lnTo>
                    <a:pt x="356" y="1408"/>
                  </a:lnTo>
                  <a:lnTo>
                    <a:pt x="356" y="1408"/>
                  </a:lnTo>
                  <a:lnTo>
                    <a:pt x="366" y="1406"/>
                  </a:lnTo>
                  <a:lnTo>
                    <a:pt x="374" y="1404"/>
                  </a:lnTo>
                  <a:lnTo>
                    <a:pt x="382" y="1402"/>
                  </a:lnTo>
                  <a:lnTo>
                    <a:pt x="388" y="1398"/>
                  </a:lnTo>
                  <a:lnTo>
                    <a:pt x="395" y="1395"/>
                  </a:lnTo>
                  <a:lnTo>
                    <a:pt x="402" y="1392"/>
                  </a:lnTo>
                  <a:lnTo>
                    <a:pt x="410" y="1390"/>
                  </a:lnTo>
                  <a:lnTo>
                    <a:pt x="418" y="1389"/>
                  </a:lnTo>
                  <a:lnTo>
                    <a:pt x="418" y="1389"/>
                  </a:lnTo>
                  <a:lnTo>
                    <a:pt x="424" y="1389"/>
                  </a:lnTo>
                  <a:lnTo>
                    <a:pt x="430" y="1390"/>
                  </a:lnTo>
                  <a:lnTo>
                    <a:pt x="435" y="1392"/>
                  </a:lnTo>
                  <a:lnTo>
                    <a:pt x="440" y="1394"/>
                  </a:lnTo>
                  <a:lnTo>
                    <a:pt x="448" y="1401"/>
                  </a:lnTo>
                  <a:lnTo>
                    <a:pt x="455" y="1408"/>
                  </a:lnTo>
                  <a:lnTo>
                    <a:pt x="460" y="1417"/>
                  </a:lnTo>
                  <a:lnTo>
                    <a:pt x="463" y="1428"/>
                  </a:lnTo>
                  <a:lnTo>
                    <a:pt x="465" y="1440"/>
                  </a:lnTo>
                  <a:lnTo>
                    <a:pt x="466" y="1451"/>
                  </a:lnTo>
                  <a:lnTo>
                    <a:pt x="466" y="1451"/>
                  </a:lnTo>
                  <a:lnTo>
                    <a:pt x="465" y="1469"/>
                  </a:lnTo>
                  <a:lnTo>
                    <a:pt x="463" y="1484"/>
                  </a:lnTo>
                  <a:lnTo>
                    <a:pt x="460" y="1496"/>
                  </a:lnTo>
                  <a:lnTo>
                    <a:pt x="455" y="1508"/>
                  </a:lnTo>
                  <a:lnTo>
                    <a:pt x="451" y="1519"/>
                  </a:lnTo>
                  <a:lnTo>
                    <a:pt x="448" y="1530"/>
                  </a:lnTo>
                  <a:lnTo>
                    <a:pt x="446" y="1541"/>
                  </a:lnTo>
                  <a:lnTo>
                    <a:pt x="445" y="1555"/>
                  </a:lnTo>
                  <a:lnTo>
                    <a:pt x="445" y="1555"/>
                  </a:lnTo>
                  <a:lnTo>
                    <a:pt x="445" y="1566"/>
                  </a:lnTo>
                  <a:lnTo>
                    <a:pt x="447" y="1578"/>
                  </a:lnTo>
                  <a:lnTo>
                    <a:pt x="450" y="1587"/>
                  </a:lnTo>
                  <a:lnTo>
                    <a:pt x="456" y="1595"/>
                  </a:lnTo>
                  <a:lnTo>
                    <a:pt x="462" y="1602"/>
                  </a:lnTo>
                  <a:lnTo>
                    <a:pt x="469" y="1608"/>
                  </a:lnTo>
                  <a:lnTo>
                    <a:pt x="477" y="1612"/>
                  </a:lnTo>
                  <a:lnTo>
                    <a:pt x="485" y="1616"/>
                  </a:lnTo>
                  <a:lnTo>
                    <a:pt x="494" y="1618"/>
                  </a:lnTo>
                  <a:lnTo>
                    <a:pt x="504" y="1621"/>
                  </a:lnTo>
                  <a:lnTo>
                    <a:pt x="526" y="1623"/>
                  </a:lnTo>
                  <a:lnTo>
                    <a:pt x="549" y="1624"/>
                  </a:lnTo>
                  <a:lnTo>
                    <a:pt x="573" y="1624"/>
                  </a:lnTo>
                  <a:lnTo>
                    <a:pt x="573" y="1624"/>
                  </a:lnTo>
                  <a:lnTo>
                    <a:pt x="584" y="1624"/>
                  </a:lnTo>
                  <a:lnTo>
                    <a:pt x="593" y="1622"/>
                  </a:lnTo>
                  <a:lnTo>
                    <a:pt x="601" y="1618"/>
                  </a:lnTo>
                  <a:lnTo>
                    <a:pt x="607" y="1614"/>
                  </a:lnTo>
                  <a:lnTo>
                    <a:pt x="617" y="1604"/>
                  </a:lnTo>
                  <a:lnTo>
                    <a:pt x="623" y="1600"/>
                  </a:lnTo>
                  <a:lnTo>
                    <a:pt x="628" y="1595"/>
                  </a:lnTo>
                  <a:lnTo>
                    <a:pt x="628" y="1595"/>
                  </a:lnTo>
                  <a:lnTo>
                    <a:pt x="636" y="1591"/>
                  </a:lnTo>
                  <a:lnTo>
                    <a:pt x="644" y="1587"/>
                  </a:lnTo>
                  <a:lnTo>
                    <a:pt x="652" y="1586"/>
                  </a:lnTo>
                  <a:lnTo>
                    <a:pt x="660" y="1585"/>
                  </a:lnTo>
                  <a:lnTo>
                    <a:pt x="677" y="1584"/>
                  </a:lnTo>
                  <a:lnTo>
                    <a:pt x="687" y="1583"/>
                  </a:lnTo>
                  <a:lnTo>
                    <a:pt x="698" y="1580"/>
                  </a:lnTo>
                  <a:lnTo>
                    <a:pt x="698" y="1580"/>
                  </a:lnTo>
                  <a:lnTo>
                    <a:pt x="705" y="1579"/>
                  </a:lnTo>
                  <a:lnTo>
                    <a:pt x="712" y="1577"/>
                  </a:lnTo>
                  <a:lnTo>
                    <a:pt x="724" y="1571"/>
                  </a:lnTo>
                  <a:lnTo>
                    <a:pt x="737" y="1563"/>
                  </a:lnTo>
                  <a:lnTo>
                    <a:pt x="748" y="1553"/>
                  </a:lnTo>
                  <a:lnTo>
                    <a:pt x="760" y="1542"/>
                  </a:lnTo>
                  <a:lnTo>
                    <a:pt x="769" y="1530"/>
                  </a:lnTo>
                  <a:lnTo>
                    <a:pt x="778" y="1518"/>
                  </a:lnTo>
                  <a:lnTo>
                    <a:pt x="786" y="1507"/>
                  </a:lnTo>
                  <a:lnTo>
                    <a:pt x="786" y="1507"/>
                  </a:lnTo>
                  <a:lnTo>
                    <a:pt x="799" y="1514"/>
                  </a:lnTo>
                  <a:lnTo>
                    <a:pt x="813" y="1519"/>
                  </a:lnTo>
                  <a:lnTo>
                    <a:pt x="843" y="1532"/>
                  </a:lnTo>
                  <a:lnTo>
                    <a:pt x="871" y="1543"/>
                  </a:lnTo>
                  <a:lnTo>
                    <a:pt x="896" y="1555"/>
                  </a:lnTo>
                  <a:lnTo>
                    <a:pt x="896" y="1555"/>
                  </a:lnTo>
                  <a:lnTo>
                    <a:pt x="999" y="1555"/>
                  </a:lnTo>
                  <a:lnTo>
                    <a:pt x="999" y="1555"/>
                  </a:lnTo>
                  <a:lnTo>
                    <a:pt x="1003" y="1555"/>
                  </a:lnTo>
                  <a:lnTo>
                    <a:pt x="1005" y="1556"/>
                  </a:lnTo>
                  <a:lnTo>
                    <a:pt x="1007" y="1558"/>
                  </a:lnTo>
                  <a:lnTo>
                    <a:pt x="1010" y="1562"/>
                  </a:lnTo>
                  <a:lnTo>
                    <a:pt x="1014" y="1570"/>
                  </a:lnTo>
                  <a:lnTo>
                    <a:pt x="1016" y="1580"/>
                  </a:lnTo>
                  <a:lnTo>
                    <a:pt x="1022" y="1602"/>
                  </a:lnTo>
                  <a:lnTo>
                    <a:pt x="1024" y="1612"/>
                  </a:lnTo>
                  <a:lnTo>
                    <a:pt x="1028" y="1621"/>
                  </a:lnTo>
                  <a:lnTo>
                    <a:pt x="1028" y="1621"/>
                  </a:lnTo>
                  <a:lnTo>
                    <a:pt x="1031" y="1615"/>
                  </a:lnTo>
                  <a:lnTo>
                    <a:pt x="1036" y="1610"/>
                  </a:lnTo>
                  <a:lnTo>
                    <a:pt x="1041" y="1607"/>
                  </a:lnTo>
                  <a:lnTo>
                    <a:pt x="1046" y="1603"/>
                  </a:lnTo>
                  <a:lnTo>
                    <a:pt x="1051" y="1601"/>
                  </a:lnTo>
                  <a:lnTo>
                    <a:pt x="1057" y="1600"/>
                  </a:lnTo>
                  <a:lnTo>
                    <a:pt x="1068" y="1599"/>
                  </a:lnTo>
                  <a:lnTo>
                    <a:pt x="1068" y="1599"/>
                  </a:lnTo>
                  <a:lnTo>
                    <a:pt x="1073" y="1600"/>
                  </a:lnTo>
                  <a:lnTo>
                    <a:pt x="1075" y="1601"/>
                  </a:lnTo>
                  <a:lnTo>
                    <a:pt x="1077" y="1604"/>
                  </a:lnTo>
                  <a:lnTo>
                    <a:pt x="1080" y="1609"/>
                  </a:lnTo>
                  <a:lnTo>
                    <a:pt x="1083" y="1618"/>
                  </a:lnTo>
                  <a:lnTo>
                    <a:pt x="1087" y="1627"/>
                  </a:lnTo>
                  <a:lnTo>
                    <a:pt x="1087" y="1627"/>
                  </a:lnTo>
                  <a:lnTo>
                    <a:pt x="1126" y="1650"/>
                  </a:lnTo>
                  <a:lnTo>
                    <a:pt x="1156" y="1665"/>
                  </a:lnTo>
                  <a:lnTo>
                    <a:pt x="1167" y="1670"/>
                  </a:lnTo>
                  <a:lnTo>
                    <a:pt x="1175" y="1672"/>
                  </a:lnTo>
                  <a:lnTo>
                    <a:pt x="1175" y="1672"/>
                  </a:lnTo>
                  <a:lnTo>
                    <a:pt x="1184" y="1671"/>
                  </a:lnTo>
                  <a:lnTo>
                    <a:pt x="1191" y="1670"/>
                  </a:lnTo>
                  <a:lnTo>
                    <a:pt x="1197" y="1667"/>
                  </a:lnTo>
                  <a:lnTo>
                    <a:pt x="1202" y="1663"/>
                  </a:lnTo>
                  <a:lnTo>
                    <a:pt x="1204" y="1660"/>
                  </a:lnTo>
                  <a:lnTo>
                    <a:pt x="1206" y="1655"/>
                  </a:lnTo>
                  <a:lnTo>
                    <a:pt x="1207" y="1650"/>
                  </a:lnTo>
                  <a:lnTo>
                    <a:pt x="1209" y="1646"/>
                  </a:lnTo>
                  <a:lnTo>
                    <a:pt x="1209" y="1646"/>
                  </a:lnTo>
                  <a:lnTo>
                    <a:pt x="1209" y="1621"/>
                  </a:lnTo>
                  <a:lnTo>
                    <a:pt x="1209" y="1621"/>
                  </a:lnTo>
                  <a:lnTo>
                    <a:pt x="1209" y="1615"/>
                  </a:lnTo>
                  <a:lnTo>
                    <a:pt x="1211" y="1610"/>
                  </a:lnTo>
                  <a:lnTo>
                    <a:pt x="1216" y="1602"/>
                  </a:lnTo>
                  <a:lnTo>
                    <a:pt x="1220" y="1595"/>
                  </a:lnTo>
                  <a:lnTo>
                    <a:pt x="1222" y="1592"/>
                  </a:lnTo>
                  <a:lnTo>
                    <a:pt x="1222" y="1587"/>
                  </a:lnTo>
                  <a:lnTo>
                    <a:pt x="1222" y="1587"/>
                  </a:lnTo>
                  <a:lnTo>
                    <a:pt x="1222" y="1569"/>
                  </a:lnTo>
                  <a:lnTo>
                    <a:pt x="1222" y="1569"/>
                  </a:lnTo>
                  <a:lnTo>
                    <a:pt x="1221" y="1565"/>
                  </a:lnTo>
                  <a:lnTo>
                    <a:pt x="1219" y="1561"/>
                  </a:lnTo>
                  <a:lnTo>
                    <a:pt x="1212" y="1554"/>
                  </a:lnTo>
                  <a:lnTo>
                    <a:pt x="1205" y="1547"/>
                  </a:lnTo>
                  <a:lnTo>
                    <a:pt x="1196" y="1540"/>
                  </a:lnTo>
                  <a:lnTo>
                    <a:pt x="1188" y="1534"/>
                  </a:lnTo>
                  <a:lnTo>
                    <a:pt x="1182" y="1528"/>
                  </a:lnTo>
                  <a:lnTo>
                    <a:pt x="1176" y="1523"/>
                  </a:lnTo>
                  <a:lnTo>
                    <a:pt x="1175" y="1520"/>
                  </a:lnTo>
                  <a:lnTo>
                    <a:pt x="1175" y="1517"/>
                  </a:lnTo>
                  <a:lnTo>
                    <a:pt x="1175" y="1517"/>
                  </a:lnTo>
                  <a:lnTo>
                    <a:pt x="1175" y="1511"/>
                  </a:lnTo>
                  <a:lnTo>
                    <a:pt x="1176" y="1507"/>
                  </a:lnTo>
                  <a:lnTo>
                    <a:pt x="1179" y="1502"/>
                  </a:lnTo>
                  <a:lnTo>
                    <a:pt x="1181" y="1497"/>
                  </a:lnTo>
                  <a:lnTo>
                    <a:pt x="1188" y="1489"/>
                  </a:lnTo>
                  <a:lnTo>
                    <a:pt x="1196" y="1484"/>
                  </a:lnTo>
                  <a:lnTo>
                    <a:pt x="1203" y="1477"/>
                  </a:lnTo>
                  <a:lnTo>
                    <a:pt x="1210" y="1470"/>
                  </a:lnTo>
                  <a:lnTo>
                    <a:pt x="1212" y="1465"/>
                  </a:lnTo>
                  <a:lnTo>
                    <a:pt x="1214" y="1462"/>
                  </a:lnTo>
                  <a:lnTo>
                    <a:pt x="1216" y="1457"/>
                  </a:lnTo>
                  <a:lnTo>
                    <a:pt x="1216" y="1451"/>
                  </a:lnTo>
                  <a:lnTo>
                    <a:pt x="1216" y="1451"/>
                  </a:lnTo>
                  <a:lnTo>
                    <a:pt x="1216" y="1444"/>
                  </a:lnTo>
                  <a:lnTo>
                    <a:pt x="1214" y="1439"/>
                  </a:lnTo>
                  <a:lnTo>
                    <a:pt x="1210" y="1428"/>
                  </a:lnTo>
                  <a:lnTo>
                    <a:pt x="1205" y="1419"/>
                  </a:lnTo>
                  <a:lnTo>
                    <a:pt x="1201" y="1411"/>
                  </a:lnTo>
                  <a:lnTo>
                    <a:pt x="1201" y="1411"/>
                  </a:lnTo>
                  <a:lnTo>
                    <a:pt x="1135" y="1411"/>
                  </a:lnTo>
                  <a:lnTo>
                    <a:pt x="1135" y="1411"/>
                  </a:lnTo>
                  <a:lnTo>
                    <a:pt x="1135" y="1411"/>
                  </a:lnTo>
                  <a:lnTo>
                    <a:pt x="1132" y="1405"/>
                  </a:lnTo>
                  <a:lnTo>
                    <a:pt x="1128" y="1398"/>
                  </a:lnTo>
                  <a:lnTo>
                    <a:pt x="1126" y="1389"/>
                  </a:lnTo>
                  <a:lnTo>
                    <a:pt x="1123" y="1380"/>
                  </a:lnTo>
                  <a:lnTo>
                    <a:pt x="1121" y="1357"/>
                  </a:lnTo>
                  <a:lnTo>
                    <a:pt x="1120" y="1334"/>
                  </a:lnTo>
                  <a:lnTo>
                    <a:pt x="1120" y="1334"/>
                  </a:lnTo>
                  <a:lnTo>
                    <a:pt x="1121" y="1321"/>
                  </a:lnTo>
                  <a:lnTo>
                    <a:pt x="1123" y="1312"/>
                  </a:lnTo>
                  <a:lnTo>
                    <a:pt x="1126" y="1305"/>
                  </a:lnTo>
                  <a:lnTo>
                    <a:pt x="1128" y="1298"/>
                  </a:lnTo>
                  <a:lnTo>
                    <a:pt x="1135" y="1286"/>
                  </a:lnTo>
                  <a:lnTo>
                    <a:pt x="1137" y="1278"/>
                  </a:lnTo>
                  <a:lnTo>
                    <a:pt x="1138" y="1268"/>
                  </a:lnTo>
                  <a:lnTo>
                    <a:pt x="1138" y="1268"/>
                  </a:lnTo>
                  <a:lnTo>
                    <a:pt x="1134" y="1267"/>
                  </a:lnTo>
                  <a:lnTo>
                    <a:pt x="1130" y="1265"/>
                  </a:lnTo>
                  <a:lnTo>
                    <a:pt x="1127" y="1260"/>
                  </a:lnTo>
                  <a:lnTo>
                    <a:pt x="1125" y="1253"/>
                  </a:lnTo>
                  <a:lnTo>
                    <a:pt x="1125" y="1253"/>
                  </a:lnTo>
                  <a:lnTo>
                    <a:pt x="1132" y="1249"/>
                  </a:lnTo>
                  <a:lnTo>
                    <a:pt x="1137" y="1244"/>
                  </a:lnTo>
                  <a:lnTo>
                    <a:pt x="1145" y="1234"/>
                  </a:lnTo>
                  <a:lnTo>
                    <a:pt x="1155" y="1224"/>
                  </a:lnTo>
                  <a:lnTo>
                    <a:pt x="1160" y="1218"/>
                  </a:lnTo>
                  <a:lnTo>
                    <a:pt x="1168" y="1213"/>
                  </a:lnTo>
                  <a:lnTo>
                    <a:pt x="1168" y="1213"/>
                  </a:lnTo>
                  <a:lnTo>
                    <a:pt x="1172" y="1207"/>
                  </a:lnTo>
                  <a:lnTo>
                    <a:pt x="1176" y="1203"/>
                  </a:lnTo>
                  <a:lnTo>
                    <a:pt x="1179" y="1199"/>
                  </a:lnTo>
                  <a:lnTo>
                    <a:pt x="1181" y="1196"/>
                  </a:lnTo>
                  <a:lnTo>
                    <a:pt x="1182" y="1192"/>
                  </a:lnTo>
                  <a:lnTo>
                    <a:pt x="1183" y="1187"/>
                  </a:lnTo>
                  <a:lnTo>
                    <a:pt x="1183" y="1187"/>
                  </a:lnTo>
                  <a:lnTo>
                    <a:pt x="1184" y="1177"/>
                  </a:lnTo>
                  <a:lnTo>
                    <a:pt x="1187" y="1169"/>
                  </a:lnTo>
                  <a:lnTo>
                    <a:pt x="1191" y="1163"/>
                  </a:lnTo>
                  <a:lnTo>
                    <a:pt x="1196" y="1156"/>
                  </a:lnTo>
                  <a:lnTo>
                    <a:pt x="1201" y="1148"/>
                  </a:lnTo>
                  <a:lnTo>
                    <a:pt x="1204" y="1141"/>
                  </a:lnTo>
                  <a:lnTo>
                    <a:pt x="1207" y="1131"/>
                  </a:lnTo>
                  <a:lnTo>
                    <a:pt x="1209" y="1121"/>
                  </a:lnTo>
                  <a:lnTo>
                    <a:pt x="1209" y="1121"/>
                  </a:lnTo>
                  <a:lnTo>
                    <a:pt x="1207" y="1118"/>
                  </a:lnTo>
                  <a:lnTo>
                    <a:pt x="1206" y="1114"/>
                  </a:lnTo>
                  <a:lnTo>
                    <a:pt x="1201" y="1107"/>
                  </a:lnTo>
                  <a:lnTo>
                    <a:pt x="1198" y="1104"/>
                  </a:lnTo>
                  <a:lnTo>
                    <a:pt x="1196" y="1099"/>
                  </a:lnTo>
                  <a:lnTo>
                    <a:pt x="1194" y="1093"/>
                  </a:lnTo>
                  <a:lnTo>
                    <a:pt x="1194" y="1088"/>
                  </a:lnTo>
                  <a:lnTo>
                    <a:pt x="1194" y="1088"/>
                  </a:lnTo>
                  <a:lnTo>
                    <a:pt x="1194" y="1083"/>
                  </a:lnTo>
                  <a:lnTo>
                    <a:pt x="1196" y="1080"/>
                  </a:lnTo>
                  <a:lnTo>
                    <a:pt x="1201" y="1070"/>
                  </a:lnTo>
                  <a:lnTo>
                    <a:pt x="1206" y="1061"/>
                  </a:lnTo>
                  <a:lnTo>
                    <a:pt x="1207" y="1057"/>
                  </a:lnTo>
                  <a:lnTo>
                    <a:pt x="1209" y="1051"/>
                  </a:lnTo>
                  <a:lnTo>
                    <a:pt x="1209" y="1051"/>
                  </a:lnTo>
                  <a:lnTo>
                    <a:pt x="1207" y="1045"/>
                  </a:lnTo>
                  <a:lnTo>
                    <a:pt x="1206" y="1039"/>
                  </a:lnTo>
                  <a:lnTo>
                    <a:pt x="1204" y="1034"/>
                  </a:lnTo>
                  <a:lnTo>
                    <a:pt x="1201" y="1029"/>
                  </a:lnTo>
                  <a:lnTo>
                    <a:pt x="1193" y="1021"/>
                  </a:lnTo>
                  <a:lnTo>
                    <a:pt x="1184" y="1014"/>
                  </a:lnTo>
                  <a:lnTo>
                    <a:pt x="1175" y="1007"/>
                  </a:lnTo>
                  <a:lnTo>
                    <a:pt x="1168" y="998"/>
                  </a:lnTo>
                  <a:lnTo>
                    <a:pt x="1165" y="993"/>
                  </a:lnTo>
                  <a:lnTo>
                    <a:pt x="1163" y="988"/>
                  </a:lnTo>
                  <a:lnTo>
                    <a:pt x="1161" y="981"/>
                  </a:lnTo>
                  <a:lnTo>
                    <a:pt x="1160" y="974"/>
                  </a:lnTo>
                  <a:lnTo>
                    <a:pt x="1160" y="974"/>
                  </a:lnTo>
                  <a:lnTo>
                    <a:pt x="1161" y="965"/>
                  </a:lnTo>
                  <a:lnTo>
                    <a:pt x="1164" y="958"/>
                  </a:lnTo>
                  <a:lnTo>
                    <a:pt x="1167" y="952"/>
                  </a:lnTo>
                  <a:lnTo>
                    <a:pt x="1172" y="946"/>
                  </a:lnTo>
                  <a:lnTo>
                    <a:pt x="1180" y="937"/>
                  </a:lnTo>
                  <a:lnTo>
                    <a:pt x="1182" y="931"/>
                  </a:lnTo>
                  <a:lnTo>
                    <a:pt x="1183" y="927"/>
                  </a:lnTo>
                  <a:lnTo>
                    <a:pt x="1183" y="927"/>
                  </a:lnTo>
                  <a:lnTo>
                    <a:pt x="1182" y="920"/>
                  </a:lnTo>
                  <a:lnTo>
                    <a:pt x="1180" y="914"/>
                  </a:lnTo>
                  <a:lnTo>
                    <a:pt x="1172" y="904"/>
                  </a:lnTo>
                  <a:lnTo>
                    <a:pt x="1167" y="898"/>
                  </a:lnTo>
                  <a:lnTo>
                    <a:pt x="1164" y="891"/>
                  </a:lnTo>
                  <a:lnTo>
                    <a:pt x="1161" y="882"/>
                  </a:lnTo>
                  <a:lnTo>
                    <a:pt x="1160" y="871"/>
                  </a:lnTo>
                  <a:lnTo>
                    <a:pt x="1160" y="871"/>
                  </a:lnTo>
                  <a:lnTo>
                    <a:pt x="1161" y="862"/>
                  </a:lnTo>
                  <a:lnTo>
                    <a:pt x="1164" y="854"/>
                  </a:lnTo>
                  <a:lnTo>
                    <a:pt x="1167" y="847"/>
                  </a:lnTo>
                  <a:lnTo>
                    <a:pt x="1172" y="841"/>
                  </a:lnTo>
                  <a:lnTo>
                    <a:pt x="1178" y="838"/>
                  </a:lnTo>
                  <a:lnTo>
                    <a:pt x="1184" y="835"/>
                  </a:lnTo>
                  <a:lnTo>
                    <a:pt x="1199" y="829"/>
                  </a:lnTo>
                  <a:lnTo>
                    <a:pt x="1214" y="824"/>
                  </a:lnTo>
                  <a:lnTo>
                    <a:pt x="1228" y="818"/>
                  </a:lnTo>
                  <a:lnTo>
                    <a:pt x="1235" y="815"/>
                  </a:lnTo>
                  <a:lnTo>
                    <a:pt x="1241" y="810"/>
                  </a:lnTo>
                  <a:lnTo>
                    <a:pt x="1245" y="805"/>
                  </a:lnTo>
                  <a:lnTo>
                    <a:pt x="1249" y="798"/>
                  </a:lnTo>
                  <a:lnTo>
                    <a:pt x="1249" y="798"/>
                  </a:lnTo>
                  <a:lnTo>
                    <a:pt x="1249" y="783"/>
                  </a:lnTo>
                  <a:lnTo>
                    <a:pt x="1249" y="783"/>
                  </a:lnTo>
                  <a:lnTo>
                    <a:pt x="1249" y="783"/>
                  </a:lnTo>
                  <a:lnTo>
                    <a:pt x="1242" y="783"/>
                  </a:lnTo>
                  <a:lnTo>
                    <a:pt x="1242" y="783"/>
                  </a:lnTo>
                  <a:lnTo>
                    <a:pt x="1228" y="784"/>
                  </a:lnTo>
                  <a:lnTo>
                    <a:pt x="1216" y="785"/>
                  </a:lnTo>
                  <a:lnTo>
                    <a:pt x="1203" y="786"/>
                  </a:lnTo>
                  <a:lnTo>
                    <a:pt x="1197" y="785"/>
                  </a:lnTo>
                  <a:lnTo>
                    <a:pt x="1190" y="783"/>
                  </a:lnTo>
                  <a:lnTo>
                    <a:pt x="1190" y="783"/>
                  </a:lnTo>
                  <a:lnTo>
                    <a:pt x="1176" y="777"/>
                  </a:lnTo>
                  <a:lnTo>
                    <a:pt x="1165" y="772"/>
                  </a:lnTo>
                  <a:lnTo>
                    <a:pt x="1156" y="769"/>
                  </a:lnTo>
                  <a:lnTo>
                    <a:pt x="1145" y="768"/>
                  </a:lnTo>
                  <a:lnTo>
                    <a:pt x="1145" y="768"/>
                  </a:lnTo>
                  <a:lnTo>
                    <a:pt x="1129" y="769"/>
                  </a:lnTo>
                  <a:lnTo>
                    <a:pt x="1113" y="771"/>
                  </a:lnTo>
                  <a:lnTo>
                    <a:pt x="1096" y="771"/>
                  </a:lnTo>
                  <a:lnTo>
                    <a:pt x="1088" y="770"/>
                  </a:lnTo>
                  <a:lnTo>
                    <a:pt x="1080" y="768"/>
                  </a:lnTo>
                  <a:lnTo>
                    <a:pt x="1080" y="768"/>
                  </a:lnTo>
                  <a:lnTo>
                    <a:pt x="1080" y="684"/>
                  </a:lnTo>
                  <a:lnTo>
                    <a:pt x="1080" y="684"/>
                  </a:lnTo>
                  <a:lnTo>
                    <a:pt x="1081" y="678"/>
                  </a:lnTo>
                  <a:lnTo>
                    <a:pt x="1081" y="672"/>
                  </a:lnTo>
                  <a:lnTo>
                    <a:pt x="1085" y="662"/>
                  </a:lnTo>
                  <a:lnTo>
                    <a:pt x="1090" y="653"/>
                  </a:lnTo>
                  <a:lnTo>
                    <a:pt x="1096" y="645"/>
                  </a:lnTo>
                  <a:lnTo>
                    <a:pt x="1107" y="631"/>
                  </a:lnTo>
                  <a:lnTo>
                    <a:pt x="1112" y="624"/>
                  </a:lnTo>
                  <a:lnTo>
                    <a:pt x="1112" y="621"/>
                  </a:lnTo>
                  <a:lnTo>
                    <a:pt x="1113" y="618"/>
                  </a:lnTo>
                  <a:lnTo>
                    <a:pt x="1113" y="618"/>
                  </a:lnTo>
                  <a:lnTo>
                    <a:pt x="1112" y="609"/>
                  </a:lnTo>
                  <a:lnTo>
                    <a:pt x="1110" y="601"/>
                  </a:lnTo>
                  <a:lnTo>
                    <a:pt x="1107" y="593"/>
                  </a:lnTo>
                  <a:lnTo>
                    <a:pt x="1103" y="585"/>
                  </a:lnTo>
                  <a:lnTo>
                    <a:pt x="1092" y="571"/>
                  </a:lnTo>
                  <a:lnTo>
                    <a:pt x="1081" y="557"/>
                  </a:lnTo>
                  <a:lnTo>
                    <a:pt x="1068" y="543"/>
                  </a:lnTo>
                  <a:lnTo>
                    <a:pt x="1057" y="529"/>
                  </a:lnTo>
                  <a:lnTo>
                    <a:pt x="1052" y="522"/>
                  </a:lnTo>
                  <a:lnTo>
                    <a:pt x="1048" y="514"/>
                  </a:lnTo>
                  <a:lnTo>
                    <a:pt x="1045" y="505"/>
                  </a:lnTo>
                  <a:lnTo>
                    <a:pt x="1043" y="496"/>
                  </a:lnTo>
                  <a:lnTo>
                    <a:pt x="1043" y="496"/>
                  </a:lnTo>
                  <a:lnTo>
                    <a:pt x="1042" y="487"/>
                  </a:lnTo>
                  <a:lnTo>
                    <a:pt x="1042" y="479"/>
                  </a:lnTo>
                  <a:lnTo>
                    <a:pt x="1043" y="470"/>
                  </a:lnTo>
                  <a:lnTo>
                    <a:pt x="1045" y="462"/>
                  </a:lnTo>
                  <a:lnTo>
                    <a:pt x="1048" y="454"/>
                  </a:lnTo>
                  <a:lnTo>
                    <a:pt x="1049" y="447"/>
                  </a:lnTo>
                  <a:lnTo>
                    <a:pt x="1049" y="439"/>
                  </a:lnTo>
                  <a:lnTo>
                    <a:pt x="1048" y="431"/>
                  </a:lnTo>
                  <a:lnTo>
                    <a:pt x="1048" y="431"/>
                  </a:lnTo>
                  <a:lnTo>
                    <a:pt x="1046" y="427"/>
                  </a:lnTo>
                  <a:lnTo>
                    <a:pt x="1044" y="424"/>
                  </a:lnTo>
                  <a:lnTo>
                    <a:pt x="1039" y="419"/>
                  </a:lnTo>
                  <a:lnTo>
                    <a:pt x="1033" y="415"/>
                  </a:lnTo>
                  <a:lnTo>
                    <a:pt x="1024" y="412"/>
                  </a:lnTo>
                  <a:lnTo>
                    <a:pt x="1006" y="408"/>
                  </a:lnTo>
                  <a:lnTo>
                    <a:pt x="988" y="404"/>
                  </a:lnTo>
                  <a:lnTo>
                    <a:pt x="988" y="404"/>
                  </a:lnTo>
                  <a:lnTo>
                    <a:pt x="990" y="397"/>
                  </a:lnTo>
                  <a:lnTo>
                    <a:pt x="992" y="393"/>
                  </a:lnTo>
                  <a:lnTo>
                    <a:pt x="996" y="387"/>
                  </a:lnTo>
                  <a:lnTo>
                    <a:pt x="999" y="384"/>
                  </a:lnTo>
                  <a:lnTo>
                    <a:pt x="1008" y="375"/>
                  </a:lnTo>
                  <a:lnTo>
                    <a:pt x="1019" y="370"/>
                  </a:lnTo>
                  <a:lnTo>
                    <a:pt x="1028" y="363"/>
                  </a:lnTo>
                  <a:lnTo>
                    <a:pt x="1035" y="356"/>
                  </a:lnTo>
                  <a:lnTo>
                    <a:pt x="1038" y="351"/>
                  </a:lnTo>
                  <a:lnTo>
                    <a:pt x="1041" y="347"/>
                  </a:lnTo>
                  <a:lnTo>
                    <a:pt x="1042" y="341"/>
                  </a:lnTo>
                  <a:lnTo>
                    <a:pt x="1043" y="335"/>
                  </a:lnTo>
                  <a:lnTo>
                    <a:pt x="1043" y="335"/>
                  </a:lnTo>
                  <a:lnTo>
                    <a:pt x="1042" y="311"/>
                  </a:lnTo>
                  <a:lnTo>
                    <a:pt x="1041" y="288"/>
                  </a:lnTo>
                  <a:lnTo>
                    <a:pt x="1038" y="266"/>
                  </a:lnTo>
                  <a:lnTo>
                    <a:pt x="1035" y="243"/>
                  </a:lnTo>
                  <a:lnTo>
                    <a:pt x="1030" y="221"/>
                  </a:lnTo>
                  <a:lnTo>
                    <a:pt x="1024" y="199"/>
                  </a:lnTo>
                  <a:lnTo>
                    <a:pt x="1019" y="178"/>
                  </a:lnTo>
                  <a:lnTo>
                    <a:pt x="1012" y="157"/>
                  </a:lnTo>
                  <a:lnTo>
                    <a:pt x="1004" y="136"/>
                  </a:lnTo>
                  <a:lnTo>
                    <a:pt x="996" y="115"/>
                  </a:lnTo>
                  <a:lnTo>
                    <a:pt x="977" y="75"/>
                  </a:lnTo>
                  <a:lnTo>
                    <a:pt x="958" y="37"/>
                  </a:lnTo>
                  <a:lnTo>
                    <a:pt x="936" y="0"/>
                  </a:lnTo>
                  <a:lnTo>
                    <a:pt x="936" y="0"/>
                  </a:lnTo>
                  <a:lnTo>
                    <a:pt x="932" y="3"/>
                  </a:lnTo>
                  <a:lnTo>
                    <a:pt x="929" y="5"/>
                  </a:lnTo>
                  <a:lnTo>
                    <a:pt x="924" y="12"/>
                  </a:lnTo>
                  <a:lnTo>
                    <a:pt x="921" y="19"/>
                  </a:lnTo>
                  <a:lnTo>
                    <a:pt x="917" y="27"/>
                  </a:lnTo>
                  <a:lnTo>
                    <a:pt x="914" y="34"/>
                  </a:lnTo>
                  <a:lnTo>
                    <a:pt x="911" y="39"/>
                  </a:lnTo>
                  <a:lnTo>
                    <a:pt x="907" y="42"/>
                  </a:lnTo>
                  <a:lnTo>
                    <a:pt x="904" y="43"/>
                  </a:lnTo>
                  <a:lnTo>
                    <a:pt x="900" y="44"/>
                  </a:lnTo>
                  <a:lnTo>
                    <a:pt x="896" y="44"/>
                  </a:lnTo>
                  <a:lnTo>
                    <a:pt x="896" y="44"/>
                  </a:lnTo>
                  <a:lnTo>
                    <a:pt x="892" y="44"/>
                  </a:lnTo>
                  <a:lnTo>
                    <a:pt x="888" y="42"/>
                  </a:lnTo>
                  <a:lnTo>
                    <a:pt x="880" y="37"/>
                  </a:lnTo>
                  <a:lnTo>
                    <a:pt x="870" y="33"/>
                  </a:lnTo>
                  <a:lnTo>
                    <a:pt x="865" y="30"/>
                  </a:lnTo>
                  <a:lnTo>
                    <a:pt x="860" y="30"/>
                  </a:lnTo>
                  <a:lnTo>
                    <a:pt x="860" y="30"/>
                  </a:lnTo>
                  <a:lnTo>
                    <a:pt x="855" y="30"/>
                  </a:lnTo>
                  <a:lnTo>
                    <a:pt x="852" y="34"/>
                  </a:lnTo>
                  <a:lnTo>
                    <a:pt x="848" y="37"/>
                  </a:lnTo>
                  <a:lnTo>
                    <a:pt x="845" y="42"/>
                  </a:lnTo>
                  <a:lnTo>
                    <a:pt x="839" y="50"/>
                  </a:lnTo>
                  <a:lnTo>
                    <a:pt x="837" y="53"/>
                  </a:lnTo>
                  <a:lnTo>
                    <a:pt x="833" y="56"/>
                  </a:lnTo>
                  <a:lnTo>
                    <a:pt x="833" y="56"/>
                  </a:lnTo>
                  <a:lnTo>
                    <a:pt x="825" y="60"/>
                  </a:lnTo>
                  <a:lnTo>
                    <a:pt x="819" y="61"/>
                  </a:lnTo>
                  <a:lnTo>
                    <a:pt x="812" y="62"/>
                  </a:lnTo>
                  <a:lnTo>
                    <a:pt x="805" y="61"/>
                  </a:lnTo>
                  <a:lnTo>
                    <a:pt x="792" y="58"/>
                  </a:lnTo>
                  <a:lnTo>
                    <a:pt x="785" y="57"/>
                  </a:lnTo>
                  <a:lnTo>
                    <a:pt x="778" y="56"/>
                  </a:lnTo>
                  <a:lnTo>
                    <a:pt x="778" y="56"/>
                  </a:lnTo>
                  <a:lnTo>
                    <a:pt x="762" y="54"/>
                  </a:lnTo>
                  <a:lnTo>
                    <a:pt x="749" y="53"/>
                  </a:lnTo>
                  <a:lnTo>
                    <a:pt x="738" y="50"/>
                  </a:lnTo>
                  <a:lnTo>
                    <a:pt x="728" y="46"/>
                  </a:lnTo>
                  <a:lnTo>
                    <a:pt x="718" y="43"/>
                  </a:lnTo>
                  <a:lnTo>
                    <a:pt x="708" y="41"/>
                  </a:lnTo>
                  <a:lnTo>
                    <a:pt x="697" y="38"/>
                  </a:lnTo>
                  <a:lnTo>
                    <a:pt x="683" y="37"/>
                  </a:lnTo>
                  <a:lnTo>
                    <a:pt x="683" y="37"/>
                  </a:lnTo>
                  <a:lnTo>
                    <a:pt x="676" y="38"/>
                  </a:lnTo>
                  <a:lnTo>
                    <a:pt x="670" y="39"/>
                  </a:lnTo>
                  <a:lnTo>
                    <a:pt x="664" y="42"/>
                  </a:lnTo>
                  <a:lnTo>
                    <a:pt x="660" y="45"/>
                  </a:lnTo>
                  <a:lnTo>
                    <a:pt x="651" y="50"/>
                  </a:lnTo>
                  <a:lnTo>
                    <a:pt x="645" y="51"/>
                  </a:lnTo>
                  <a:lnTo>
                    <a:pt x="639" y="52"/>
                  </a:lnTo>
                  <a:lnTo>
                    <a:pt x="639" y="52"/>
                  </a:lnTo>
                  <a:lnTo>
                    <a:pt x="636" y="52"/>
                  </a:lnTo>
                  <a:lnTo>
                    <a:pt x="633" y="50"/>
                  </a:lnTo>
                  <a:lnTo>
                    <a:pt x="630" y="48"/>
                  </a:lnTo>
                  <a:lnTo>
                    <a:pt x="628" y="44"/>
                  </a:lnTo>
                  <a:lnTo>
                    <a:pt x="624" y="37"/>
                  </a:lnTo>
                  <a:lnTo>
                    <a:pt x="619" y="28"/>
                  </a:lnTo>
                  <a:lnTo>
                    <a:pt x="615" y="19"/>
                  </a:lnTo>
                  <a:lnTo>
                    <a:pt x="610" y="12"/>
                  </a:lnTo>
                  <a:lnTo>
                    <a:pt x="607" y="8"/>
                  </a:lnTo>
                  <a:lnTo>
                    <a:pt x="603" y="6"/>
                  </a:lnTo>
                  <a:lnTo>
                    <a:pt x="600" y="5"/>
                  </a:lnTo>
                  <a:lnTo>
                    <a:pt x="595" y="4"/>
                  </a:lnTo>
                  <a:lnTo>
                    <a:pt x="595" y="4"/>
                  </a:lnTo>
                  <a:lnTo>
                    <a:pt x="588" y="4"/>
                  </a:lnTo>
                  <a:lnTo>
                    <a:pt x="583" y="6"/>
                  </a:lnTo>
                  <a:lnTo>
                    <a:pt x="578" y="7"/>
                  </a:lnTo>
                  <a:lnTo>
                    <a:pt x="575" y="11"/>
                  </a:lnTo>
                  <a:lnTo>
                    <a:pt x="568" y="16"/>
                  </a:lnTo>
                  <a:lnTo>
                    <a:pt x="562" y="24"/>
                  </a:lnTo>
                  <a:lnTo>
                    <a:pt x="558" y="31"/>
                  </a:lnTo>
                  <a:lnTo>
                    <a:pt x="554" y="38"/>
                  </a:lnTo>
                  <a:lnTo>
                    <a:pt x="549" y="43"/>
                  </a:lnTo>
                  <a:lnTo>
                    <a:pt x="547" y="44"/>
                  </a:lnTo>
                  <a:lnTo>
                    <a:pt x="544" y="44"/>
                  </a:lnTo>
                  <a:lnTo>
                    <a:pt x="544" y="44"/>
                  </a:lnTo>
                  <a:lnTo>
                    <a:pt x="537" y="43"/>
                  </a:lnTo>
                  <a:lnTo>
                    <a:pt x="531" y="41"/>
                  </a:lnTo>
                  <a:lnTo>
                    <a:pt x="525" y="38"/>
                  </a:lnTo>
                  <a:lnTo>
                    <a:pt x="518" y="37"/>
                  </a:lnTo>
                  <a:lnTo>
                    <a:pt x="518" y="37"/>
                  </a:lnTo>
                  <a:lnTo>
                    <a:pt x="506" y="38"/>
                  </a:lnTo>
                  <a:lnTo>
                    <a:pt x="494" y="41"/>
                  </a:lnTo>
                  <a:lnTo>
                    <a:pt x="483" y="44"/>
                  </a:lnTo>
                  <a:lnTo>
                    <a:pt x="472" y="50"/>
                  </a:lnTo>
                  <a:lnTo>
                    <a:pt x="462" y="56"/>
                  </a:lnTo>
                  <a:lnTo>
                    <a:pt x="451" y="61"/>
                  </a:lnTo>
                  <a:lnTo>
                    <a:pt x="432" y="77"/>
                  </a:lnTo>
                  <a:lnTo>
                    <a:pt x="396" y="108"/>
                  </a:lnTo>
                  <a:lnTo>
                    <a:pt x="380" y="122"/>
                  </a:lnTo>
                  <a:lnTo>
                    <a:pt x="371" y="128"/>
                  </a:lnTo>
                  <a:lnTo>
                    <a:pt x="363" y="133"/>
                  </a:lnTo>
                  <a:lnTo>
                    <a:pt x="363" y="133"/>
                  </a:lnTo>
                  <a:lnTo>
                    <a:pt x="359" y="137"/>
                  </a:lnTo>
                  <a:lnTo>
                    <a:pt x="352" y="148"/>
                  </a:lnTo>
                  <a:lnTo>
                    <a:pt x="336" y="179"/>
                  </a:lnTo>
                  <a:lnTo>
                    <a:pt x="312" y="228"/>
                  </a:lnTo>
                  <a:lnTo>
                    <a:pt x="312" y="228"/>
                  </a:lnTo>
                  <a:lnTo>
                    <a:pt x="310" y="235"/>
                  </a:lnTo>
                  <a:lnTo>
                    <a:pt x="308" y="243"/>
                  </a:lnTo>
                  <a:lnTo>
                    <a:pt x="305" y="259"/>
                  </a:lnTo>
                  <a:lnTo>
                    <a:pt x="303" y="266"/>
                  </a:lnTo>
                  <a:lnTo>
                    <a:pt x="300" y="271"/>
                  </a:lnTo>
                  <a:lnTo>
                    <a:pt x="296" y="275"/>
                  </a:lnTo>
                  <a:lnTo>
                    <a:pt x="293" y="275"/>
                  </a:lnTo>
                  <a:lnTo>
                    <a:pt x="289" y="276"/>
                  </a:lnTo>
                  <a:lnTo>
                    <a:pt x="289" y="276"/>
                  </a:lnTo>
                  <a:lnTo>
                    <a:pt x="268" y="276"/>
                  </a:lnTo>
                  <a:lnTo>
                    <a:pt x="268" y="276"/>
                  </a:lnTo>
                  <a:lnTo>
                    <a:pt x="262" y="276"/>
                  </a:lnTo>
                  <a:lnTo>
                    <a:pt x="255" y="280"/>
                  </a:lnTo>
                  <a:lnTo>
                    <a:pt x="249" y="285"/>
                  </a:lnTo>
                  <a:lnTo>
                    <a:pt x="243" y="289"/>
                  </a:lnTo>
                  <a:lnTo>
                    <a:pt x="237" y="297"/>
                  </a:lnTo>
                  <a:lnTo>
                    <a:pt x="232" y="305"/>
                  </a:lnTo>
                  <a:lnTo>
                    <a:pt x="220" y="324"/>
                  </a:lnTo>
                  <a:lnTo>
                    <a:pt x="196" y="371"/>
                  </a:lnTo>
                  <a:lnTo>
                    <a:pt x="182" y="395"/>
                  </a:lnTo>
                  <a:lnTo>
                    <a:pt x="174" y="407"/>
                  </a:lnTo>
                  <a:lnTo>
                    <a:pt x="165" y="419"/>
                  </a:lnTo>
                  <a:lnTo>
                    <a:pt x="165" y="419"/>
                  </a:lnTo>
                  <a:lnTo>
                    <a:pt x="165" y="419"/>
                  </a:lnTo>
                  <a:lnTo>
                    <a:pt x="165" y="41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395" name="Freeform 130">
              <a:extLst>
                <a:ext uri="{FF2B5EF4-FFF2-40B4-BE49-F238E27FC236}">
                  <a16:creationId xmlns:a16="http://schemas.microsoft.com/office/drawing/2014/main" id="{11659EF7-0DA9-2FE4-AFD8-889DBBC14F7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566130" y="2751571"/>
              <a:ext cx="1316600" cy="1436469"/>
            </a:xfrm>
            <a:custGeom>
              <a:avLst/>
              <a:gdLst/>
              <a:ahLst/>
              <a:cxnLst>
                <a:cxn ang="0">
                  <a:pos x="264" y="1733"/>
                </a:cxn>
                <a:cxn ang="0">
                  <a:pos x="331" y="1639"/>
                </a:cxn>
                <a:cxn ang="0">
                  <a:pos x="415" y="1708"/>
                </a:cxn>
                <a:cxn ang="0">
                  <a:pos x="595" y="1723"/>
                </a:cxn>
                <a:cxn ang="0">
                  <a:pos x="732" y="1600"/>
                </a:cxn>
                <a:cxn ang="0">
                  <a:pos x="803" y="1561"/>
                </a:cxn>
                <a:cxn ang="0">
                  <a:pos x="896" y="1403"/>
                </a:cxn>
                <a:cxn ang="0">
                  <a:pos x="1044" y="1339"/>
                </a:cxn>
                <a:cxn ang="0">
                  <a:pos x="1095" y="1299"/>
                </a:cxn>
                <a:cxn ang="0">
                  <a:pos x="1139" y="1347"/>
                </a:cxn>
                <a:cxn ang="0">
                  <a:pos x="1238" y="1345"/>
                </a:cxn>
                <a:cxn ang="0">
                  <a:pos x="1337" y="1348"/>
                </a:cxn>
                <a:cxn ang="0">
                  <a:pos x="1396" y="1339"/>
                </a:cxn>
                <a:cxn ang="0">
                  <a:pos x="1436" y="1295"/>
                </a:cxn>
                <a:cxn ang="0">
                  <a:pos x="1531" y="1216"/>
                </a:cxn>
                <a:cxn ang="0">
                  <a:pos x="1571" y="1169"/>
                </a:cxn>
                <a:cxn ang="0">
                  <a:pos x="1664" y="981"/>
                </a:cxn>
                <a:cxn ang="0">
                  <a:pos x="1643" y="916"/>
                </a:cxn>
                <a:cxn ang="0">
                  <a:pos x="1606" y="814"/>
                </a:cxn>
                <a:cxn ang="0">
                  <a:pos x="1501" y="681"/>
                </a:cxn>
                <a:cxn ang="0">
                  <a:pos x="1488" y="601"/>
                </a:cxn>
                <a:cxn ang="0">
                  <a:pos x="1428" y="554"/>
                </a:cxn>
                <a:cxn ang="0">
                  <a:pos x="1458" y="624"/>
                </a:cxn>
                <a:cxn ang="0">
                  <a:pos x="1314" y="744"/>
                </a:cxn>
                <a:cxn ang="0">
                  <a:pos x="1398" y="565"/>
                </a:cxn>
                <a:cxn ang="0">
                  <a:pos x="1510" y="297"/>
                </a:cxn>
                <a:cxn ang="0">
                  <a:pos x="1376" y="120"/>
                </a:cxn>
                <a:cxn ang="0">
                  <a:pos x="1245" y="145"/>
                </a:cxn>
                <a:cxn ang="0">
                  <a:pos x="1184" y="178"/>
                </a:cxn>
                <a:cxn ang="0">
                  <a:pos x="1192" y="91"/>
                </a:cxn>
                <a:cxn ang="0">
                  <a:pos x="1122" y="68"/>
                </a:cxn>
                <a:cxn ang="0">
                  <a:pos x="1064" y="0"/>
                </a:cxn>
                <a:cxn ang="0">
                  <a:pos x="970" y="133"/>
                </a:cxn>
                <a:cxn ang="0">
                  <a:pos x="948" y="238"/>
                </a:cxn>
                <a:cxn ang="0">
                  <a:pos x="941" y="297"/>
                </a:cxn>
                <a:cxn ang="0">
                  <a:pos x="839" y="333"/>
                </a:cxn>
                <a:cxn ang="0">
                  <a:pos x="829" y="291"/>
                </a:cxn>
                <a:cxn ang="0">
                  <a:pos x="720" y="316"/>
                </a:cxn>
                <a:cxn ang="0">
                  <a:pos x="696" y="359"/>
                </a:cxn>
                <a:cxn ang="0">
                  <a:pos x="566" y="417"/>
                </a:cxn>
                <a:cxn ang="0">
                  <a:pos x="423" y="578"/>
                </a:cxn>
                <a:cxn ang="0">
                  <a:pos x="452" y="714"/>
                </a:cxn>
                <a:cxn ang="0">
                  <a:pos x="209" y="700"/>
                </a:cxn>
                <a:cxn ang="0">
                  <a:pos x="132" y="776"/>
                </a:cxn>
                <a:cxn ang="0">
                  <a:pos x="144" y="901"/>
                </a:cxn>
                <a:cxn ang="0">
                  <a:pos x="207" y="978"/>
                </a:cxn>
                <a:cxn ang="0">
                  <a:pos x="258" y="1051"/>
                </a:cxn>
                <a:cxn ang="0">
                  <a:pos x="255" y="1212"/>
                </a:cxn>
                <a:cxn ang="0">
                  <a:pos x="194" y="1259"/>
                </a:cxn>
                <a:cxn ang="0">
                  <a:pos x="209" y="1145"/>
                </a:cxn>
                <a:cxn ang="0">
                  <a:pos x="191" y="1115"/>
                </a:cxn>
                <a:cxn ang="0">
                  <a:pos x="214" y="1013"/>
                </a:cxn>
                <a:cxn ang="0">
                  <a:pos x="122" y="950"/>
                </a:cxn>
                <a:cxn ang="0">
                  <a:pos x="33" y="921"/>
                </a:cxn>
                <a:cxn ang="0">
                  <a:pos x="99" y="973"/>
                </a:cxn>
                <a:cxn ang="0">
                  <a:pos x="61" y="1042"/>
                </a:cxn>
                <a:cxn ang="0">
                  <a:pos x="91" y="1126"/>
                </a:cxn>
                <a:cxn ang="0">
                  <a:pos x="52" y="1246"/>
                </a:cxn>
                <a:cxn ang="0">
                  <a:pos x="17" y="1356"/>
                </a:cxn>
                <a:cxn ang="0">
                  <a:pos x="122" y="1414"/>
                </a:cxn>
                <a:cxn ang="0">
                  <a:pos x="180" y="1486"/>
                </a:cxn>
              </a:cxnLst>
              <a:rect l="0" t="0" r="r" b="b"/>
              <a:pathLst>
                <a:path w="1675" h="1736">
                  <a:moveTo>
                    <a:pt x="169" y="1560"/>
                  </a:moveTo>
                  <a:lnTo>
                    <a:pt x="169" y="1560"/>
                  </a:lnTo>
                  <a:lnTo>
                    <a:pt x="175" y="1580"/>
                  </a:lnTo>
                  <a:lnTo>
                    <a:pt x="184" y="1604"/>
                  </a:lnTo>
                  <a:lnTo>
                    <a:pt x="195" y="1632"/>
                  </a:lnTo>
                  <a:lnTo>
                    <a:pt x="209" y="1661"/>
                  </a:lnTo>
                  <a:lnTo>
                    <a:pt x="224" y="1689"/>
                  </a:lnTo>
                  <a:lnTo>
                    <a:pt x="231" y="1700"/>
                  </a:lnTo>
                  <a:lnTo>
                    <a:pt x="239" y="1712"/>
                  </a:lnTo>
                  <a:lnTo>
                    <a:pt x="246" y="1720"/>
                  </a:lnTo>
                  <a:lnTo>
                    <a:pt x="254" y="1727"/>
                  </a:lnTo>
                  <a:lnTo>
                    <a:pt x="261" y="1731"/>
                  </a:lnTo>
                  <a:lnTo>
                    <a:pt x="264" y="1733"/>
                  </a:lnTo>
                  <a:lnTo>
                    <a:pt x="268" y="1733"/>
                  </a:lnTo>
                  <a:lnTo>
                    <a:pt x="268" y="1733"/>
                  </a:lnTo>
                  <a:lnTo>
                    <a:pt x="275" y="1731"/>
                  </a:lnTo>
                  <a:lnTo>
                    <a:pt x="282" y="1728"/>
                  </a:lnTo>
                  <a:lnTo>
                    <a:pt x="286" y="1723"/>
                  </a:lnTo>
                  <a:lnTo>
                    <a:pt x="291" y="1716"/>
                  </a:lnTo>
                  <a:lnTo>
                    <a:pt x="294" y="1708"/>
                  </a:lnTo>
                  <a:lnTo>
                    <a:pt x="299" y="1700"/>
                  </a:lnTo>
                  <a:lnTo>
                    <a:pt x="306" y="1682"/>
                  </a:lnTo>
                  <a:lnTo>
                    <a:pt x="314" y="1662"/>
                  </a:lnTo>
                  <a:lnTo>
                    <a:pt x="319" y="1654"/>
                  </a:lnTo>
                  <a:lnTo>
                    <a:pt x="325" y="1646"/>
                  </a:lnTo>
                  <a:lnTo>
                    <a:pt x="331" y="1639"/>
                  </a:lnTo>
                  <a:lnTo>
                    <a:pt x="339" y="1635"/>
                  </a:lnTo>
                  <a:lnTo>
                    <a:pt x="348" y="1631"/>
                  </a:lnTo>
                  <a:lnTo>
                    <a:pt x="360" y="1630"/>
                  </a:lnTo>
                  <a:lnTo>
                    <a:pt x="360" y="1630"/>
                  </a:lnTo>
                  <a:lnTo>
                    <a:pt x="372" y="1631"/>
                  </a:lnTo>
                  <a:lnTo>
                    <a:pt x="381" y="1635"/>
                  </a:lnTo>
                  <a:lnTo>
                    <a:pt x="389" y="1639"/>
                  </a:lnTo>
                  <a:lnTo>
                    <a:pt x="395" y="1646"/>
                  </a:lnTo>
                  <a:lnTo>
                    <a:pt x="399" y="1654"/>
                  </a:lnTo>
                  <a:lnTo>
                    <a:pt x="403" y="1662"/>
                  </a:lnTo>
                  <a:lnTo>
                    <a:pt x="407" y="1682"/>
                  </a:lnTo>
                  <a:lnTo>
                    <a:pt x="412" y="1700"/>
                  </a:lnTo>
                  <a:lnTo>
                    <a:pt x="415" y="1708"/>
                  </a:lnTo>
                  <a:lnTo>
                    <a:pt x="420" y="1716"/>
                  </a:lnTo>
                  <a:lnTo>
                    <a:pt x="424" y="1723"/>
                  </a:lnTo>
                  <a:lnTo>
                    <a:pt x="432" y="1728"/>
                  </a:lnTo>
                  <a:lnTo>
                    <a:pt x="441" y="1731"/>
                  </a:lnTo>
                  <a:lnTo>
                    <a:pt x="452" y="1733"/>
                  </a:lnTo>
                  <a:lnTo>
                    <a:pt x="452" y="1733"/>
                  </a:lnTo>
                  <a:lnTo>
                    <a:pt x="473" y="1731"/>
                  </a:lnTo>
                  <a:lnTo>
                    <a:pt x="495" y="1729"/>
                  </a:lnTo>
                  <a:lnTo>
                    <a:pt x="518" y="1726"/>
                  </a:lnTo>
                  <a:lnTo>
                    <a:pt x="542" y="1723"/>
                  </a:lnTo>
                  <a:lnTo>
                    <a:pt x="567" y="1722"/>
                  </a:lnTo>
                  <a:lnTo>
                    <a:pt x="581" y="1722"/>
                  </a:lnTo>
                  <a:lnTo>
                    <a:pt x="595" y="1723"/>
                  </a:lnTo>
                  <a:lnTo>
                    <a:pt x="609" y="1725"/>
                  </a:lnTo>
                  <a:lnTo>
                    <a:pt x="624" y="1728"/>
                  </a:lnTo>
                  <a:lnTo>
                    <a:pt x="638" y="1731"/>
                  </a:lnTo>
                  <a:lnTo>
                    <a:pt x="653" y="1736"/>
                  </a:lnTo>
                  <a:lnTo>
                    <a:pt x="653" y="1736"/>
                  </a:lnTo>
                  <a:lnTo>
                    <a:pt x="658" y="1726"/>
                  </a:lnTo>
                  <a:lnTo>
                    <a:pt x="665" y="1714"/>
                  </a:lnTo>
                  <a:lnTo>
                    <a:pt x="665" y="1714"/>
                  </a:lnTo>
                  <a:lnTo>
                    <a:pt x="674" y="1702"/>
                  </a:lnTo>
                  <a:lnTo>
                    <a:pt x="682" y="1690"/>
                  </a:lnTo>
                  <a:lnTo>
                    <a:pt x="696" y="1666"/>
                  </a:lnTo>
                  <a:lnTo>
                    <a:pt x="720" y="1619"/>
                  </a:lnTo>
                  <a:lnTo>
                    <a:pt x="732" y="1600"/>
                  </a:lnTo>
                  <a:lnTo>
                    <a:pt x="737" y="1592"/>
                  </a:lnTo>
                  <a:lnTo>
                    <a:pt x="743" y="1584"/>
                  </a:lnTo>
                  <a:lnTo>
                    <a:pt x="749" y="1580"/>
                  </a:lnTo>
                  <a:lnTo>
                    <a:pt x="755" y="1575"/>
                  </a:lnTo>
                  <a:lnTo>
                    <a:pt x="762" y="1571"/>
                  </a:lnTo>
                  <a:lnTo>
                    <a:pt x="768" y="1571"/>
                  </a:lnTo>
                  <a:lnTo>
                    <a:pt x="768" y="1571"/>
                  </a:lnTo>
                  <a:lnTo>
                    <a:pt x="789" y="1571"/>
                  </a:lnTo>
                  <a:lnTo>
                    <a:pt x="789" y="1571"/>
                  </a:lnTo>
                  <a:lnTo>
                    <a:pt x="793" y="1570"/>
                  </a:lnTo>
                  <a:lnTo>
                    <a:pt x="796" y="1570"/>
                  </a:lnTo>
                  <a:lnTo>
                    <a:pt x="800" y="1566"/>
                  </a:lnTo>
                  <a:lnTo>
                    <a:pt x="803" y="1561"/>
                  </a:lnTo>
                  <a:lnTo>
                    <a:pt x="805" y="1554"/>
                  </a:lnTo>
                  <a:lnTo>
                    <a:pt x="808" y="1538"/>
                  </a:lnTo>
                  <a:lnTo>
                    <a:pt x="810" y="1530"/>
                  </a:lnTo>
                  <a:lnTo>
                    <a:pt x="812" y="1523"/>
                  </a:lnTo>
                  <a:lnTo>
                    <a:pt x="812" y="1523"/>
                  </a:lnTo>
                  <a:lnTo>
                    <a:pt x="836" y="1474"/>
                  </a:lnTo>
                  <a:lnTo>
                    <a:pt x="852" y="1443"/>
                  </a:lnTo>
                  <a:lnTo>
                    <a:pt x="859" y="1432"/>
                  </a:lnTo>
                  <a:lnTo>
                    <a:pt x="863" y="1428"/>
                  </a:lnTo>
                  <a:lnTo>
                    <a:pt x="863" y="1428"/>
                  </a:lnTo>
                  <a:lnTo>
                    <a:pt x="871" y="1423"/>
                  </a:lnTo>
                  <a:lnTo>
                    <a:pt x="880" y="1417"/>
                  </a:lnTo>
                  <a:lnTo>
                    <a:pt x="896" y="1403"/>
                  </a:lnTo>
                  <a:lnTo>
                    <a:pt x="932" y="1372"/>
                  </a:lnTo>
                  <a:lnTo>
                    <a:pt x="951" y="1356"/>
                  </a:lnTo>
                  <a:lnTo>
                    <a:pt x="962" y="1351"/>
                  </a:lnTo>
                  <a:lnTo>
                    <a:pt x="972" y="1345"/>
                  </a:lnTo>
                  <a:lnTo>
                    <a:pt x="983" y="1339"/>
                  </a:lnTo>
                  <a:lnTo>
                    <a:pt x="994" y="1336"/>
                  </a:lnTo>
                  <a:lnTo>
                    <a:pt x="1006" y="1333"/>
                  </a:lnTo>
                  <a:lnTo>
                    <a:pt x="1018" y="1332"/>
                  </a:lnTo>
                  <a:lnTo>
                    <a:pt x="1018" y="1332"/>
                  </a:lnTo>
                  <a:lnTo>
                    <a:pt x="1025" y="1333"/>
                  </a:lnTo>
                  <a:lnTo>
                    <a:pt x="1031" y="1336"/>
                  </a:lnTo>
                  <a:lnTo>
                    <a:pt x="1037" y="1338"/>
                  </a:lnTo>
                  <a:lnTo>
                    <a:pt x="1044" y="1339"/>
                  </a:lnTo>
                  <a:lnTo>
                    <a:pt x="1044" y="1339"/>
                  </a:lnTo>
                  <a:lnTo>
                    <a:pt x="1047" y="1339"/>
                  </a:lnTo>
                  <a:lnTo>
                    <a:pt x="1049" y="1338"/>
                  </a:lnTo>
                  <a:lnTo>
                    <a:pt x="1054" y="1333"/>
                  </a:lnTo>
                  <a:lnTo>
                    <a:pt x="1058" y="1326"/>
                  </a:lnTo>
                  <a:lnTo>
                    <a:pt x="1062" y="1319"/>
                  </a:lnTo>
                  <a:lnTo>
                    <a:pt x="1068" y="1311"/>
                  </a:lnTo>
                  <a:lnTo>
                    <a:pt x="1075" y="1306"/>
                  </a:lnTo>
                  <a:lnTo>
                    <a:pt x="1078" y="1302"/>
                  </a:lnTo>
                  <a:lnTo>
                    <a:pt x="1083" y="1301"/>
                  </a:lnTo>
                  <a:lnTo>
                    <a:pt x="1088" y="1299"/>
                  </a:lnTo>
                  <a:lnTo>
                    <a:pt x="1095" y="1299"/>
                  </a:lnTo>
                  <a:lnTo>
                    <a:pt x="1095" y="1299"/>
                  </a:lnTo>
                  <a:lnTo>
                    <a:pt x="1100" y="1300"/>
                  </a:lnTo>
                  <a:lnTo>
                    <a:pt x="1103" y="1301"/>
                  </a:lnTo>
                  <a:lnTo>
                    <a:pt x="1107" y="1303"/>
                  </a:lnTo>
                  <a:lnTo>
                    <a:pt x="1110" y="1307"/>
                  </a:lnTo>
                  <a:lnTo>
                    <a:pt x="1115" y="1314"/>
                  </a:lnTo>
                  <a:lnTo>
                    <a:pt x="1119" y="1323"/>
                  </a:lnTo>
                  <a:lnTo>
                    <a:pt x="1124" y="1332"/>
                  </a:lnTo>
                  <a:lnTo>
                    <a:pt x="1128" y="1339"/>
                  </a:lnTo>
                  <a:lnTo>
                    <a:pt x="1130" y="1343"/>
                  </a:lnTo>
                  <a:lnTo>
                    <a:pt x="1133" y="1345"/>
                  </a:lnTo>
                  <a:lnTo>
                    <a:pt x="1136" y="1347"/>
                  </a:lnTo>
                  <a:lnTo>
                    <a:pt x="1139" y="1347"/>
                  </a:lnTo>
                  <a:lnTo>
                    <a:pt x="1139" y="1347"/>
                  </a:lnTo>
                  <a:lnTo>
                    <a:pt x="1145" y="1346"/>
                  </a:lnTo>
                  <a:lnTo>
                    <a:pt x="1151" y="1345"/>
                  </a:lnTo>
                  <a:lnTo>
                    <a:pt x="1160" y="1340"/>
                  </a:lnTo>
                  <a:lnTo>
                    <a:pt x="1164" y="1337"/>
                  </a:lnTo>
                  <a:lnTo>
                    <a:pt x="1170" y="1334"/>
                  </a:lnTo>
                  <a:lnTo>
                    <a:pt x="1176" y="1333"/>
                  </a:lnTo>
                  <a:lnTo>
                    <a:pt x="1183" y="1332"/>
                  </a:lnTo>
                  <a:lnTo>
                    <a:pt x="1183" y="1332"/>
                  </a:lnTo>
                  <a:lnTo>
                    <a:pt x="1197" y="1333"/>
                  </a:lnTo>
                  <a:lnTo>
                    <a:pt x="1208" y="1336"/>
                  </a:lnTo>
                  <a:lnTo>
                    <a:pt x="1218" y="1338"/>
                  </a:lnTo>
                  <a:lnTo>
                    <a:pt x="1228" y="1341"/>
                  </a:lnTo>
                  <a:lnTo>
                    <a:pt x="1238" y="1345"/>
                  </a:lnTo>
                  <a:lnTo>
                    <a:pt x="1249" y="1348"/>
                  </a:lnTo>
                  <a:lnTo>
                    <a:pt x="1262" y="1349"/>
                  </a:lnTo>
                  <a:lnTo>
                    <a:pt x="1278" y="1351"/>
                  </a:lnTo>
                  <a:lnTo>
                    <a:pt x="1278" y="1351"/>
                  </a:lnTo>
                  <a:lnTo>
                    <a:pt x="1285" y="1352"/>
                  </a:lnTo>
                  <a:lnTo>
                    <a:pt x="1292" y="1353"/>
                  </a:lnTo>
                  <a:lnTo>
                    <a:pt x="1305" y="1356"/>
                  </a:lnTo>
                  <a:lnTo>
                    <a:pt x="1312" y="1357"/>
                  </a:lnTo>
                  <a:lnTo>
                    <a:pt x="1319" y="1356"/>
                  </a:lnTo>
                  <a:lnTo>
                    <a:pt x="1325" y="1355"/>
                  </a:lnTo>
                  <a:lnTo>
                    <a:pt x="1333" y="1351"/>
                  </a:lnTo>
                  <a:lnTo>
                    <a:pt x="1333" y="1351"/>
                  </a:lnTo>
                  <a:lnTo>
                    <a:pt x="1337" y="1348"/>
                  </a:lnTo>
                  <a:lnTo>
                    <a:pt x="1339" y="1345"/>
                  </a:lnTo>
                  <a:lnTo>
                    <a:pt x="1345" y="1337"/>
                  </a:lnTo>
                  <a:lnTo>
                    <a:pt x="1348" y="1332"/>
                  </a:lnTo>
                  <a:lnTo>
                    <a:pt x="1352" y="1329"/>
                  </a:lnTo>
                  <a:lnTo>
                    <a:pt x="1355" y="1325"/>
                  </a:lnTo>
                  <a:lnTo>
                    <a:pt x="1360" y="1325"/>
                  </a:lnTo>
                  <a:lnTo>
                    <a:pt x="1360" y="1325"/>
                  </a:lnTo>
                  <a:lnTo>
                    <a:pt x="1365" y="1325"/>
                  </a:lnTo>
                  <a:lnTo>
                    <a:pt x="1370" y="1328"/>
                  </a:lnTo>
                  <a:lnTo>
                    <a:pt x="1380" y="1332"/>
                  </a:lnTo>
                  <a:lnTo>
                    <a:pt x="1388" y="1337"/>
                  </a:lnTo>
                  <a:lnTo>
                    <a:pt x="1392" y="1339"/>
                  </a:lnTo>
                  <a:lnTo>
                    <a:pt x="1396" y="1339"/>
                  </a:lnTo>
                  <a:lnTo>
                    <a:pt x="1396" y="1339"/>
                  </a:lnTo>
                  <a:lnTo>
                    <a:pt x="1400" y="1339"/>
                  </a:lnTo>
                  <a:lnTo>
                    <a:pt x="1404" y="1338"/>
                  </a:lnTo>
                  <a:lnTo>
                    <a:pt x="1407" y="1337"/>
                  </a:lnTo>
                  <a:lnTo>
                    <a:pt x="1411" y="1334"/>
                  </a:lnTo>
                  <a:lnTo>
                    <a:pt x="1414" y="1329"/>
                  </a:lnTo>
                  <a:lnTo>
                    <a:pt x="1417" y="1322"/>
                  </a:lnTo>
                  <a:lnTo>
                    <a:pt x="1421" y="1314"/>
                  </a:lnTo>
                  <a:lnTo>
                    <a:pt x="1424" y="1307"/>
                  </a:lnTo>
                  <a:lnTo>
                    <a:pt x="1429" y="1300"/>
                  </a:lnTo>
                  <a:lnTo>
                    <a:pt x="1432" y="1298"/>
                  </a:lnTo>
                  <a:lnTo>
                    <a:pt x="1436" y="1295"/>
                  </a:lnTo>
                  <a:lnTo>
                    <a:pt x="1436" y="1295"/>
                  </a:lnTo>
                  <a:lnTo>
                    <a:pt x="1443" y="1292"/>
                  </a:lnTo>
                  <a:lnTo>
                    <a:pt x="1449" y="1288"/>
                  </a:lnTo>
                  <a:lnTo>
                    <a:pt x="1460" y="1278"/>
                  </a:lnTo>
                  <a:lnTo>
                    <a:pt x="1472" y="1267"/>
                  </a:lnTo>
                  <a:lnTo>
                    <a:pt x="1483" y="1254"/>
                  </a:lnTo>
                  <a:lnTo>
                    <a:pt x="1493" y="1242"/>
                  </a:lnTo>
                  <a:lnTo>
                    <a:pt x="1503" y="1231"/>
                  </a:lnTo>
                  <a:lnTo>
                    <a:pt x="1513" y="1223"/>
                  </a:lnTo>
                  <a:lnTo>
                    <a:pt x="1516" y="1221"/>
                  </a:lnTo>
                  <a:lnTo>
                    <a:pt x="1521" y="1218"/>
                  </a:lnTo>
                  <a:lnTo>
                    <a:pt x="1521" y="1218"/>
                  </a:lnTo>
                  <a:lnTo>
                    <a:pt x="1526" y="1217"/>
                  </a:lnTo>
                  <a:lnTo>
                    <a:pt x="1531" y="1216"/>
                  </a:lnTo>
                  <a:lnTo>
                    <a:pt x="1542" y="1215"/>
                  </a:lnTo>
                  <a:lnTo>
                    <a:pt x="1560" y="1215"/>
                  </a:lnTo>
                  <a:lnTo>
                    <a:pt x="1568" y="1214"/>
                  </a:lnTo>
                  <a:lnTo>
                    <a:pt x="1572" y="1212"/>
                  </a:lnTo>
                  <a:lnTo>
                    <a:pt x="1574" y="1210"/>
                  </a:lnTo>
                  <a:lnTo>
                    <a:pt x="1576" y="1208"/>
                  </a:lnTo>
                  <a:lnTo>
                    <a:pt x="1579" y="1203"/>
                  </a:lnTo>
                  <a:lnTo>
                    <a:pt x="1580" y="1199"/>
                  </a:lnTo>
                  <a:lnTo>
                    <a:pt x="1580" y="1193"/>
                  </a:lnTo>
                  <a:lnTo>
                    <a:pt x="1580" y="1193"/>
                  </a:lnTo>
                  <a:lnTo>
                    <a:pt x="1580" y="1186"/>
                  </a:lnTo>
                  <a:lnTo>
                    <a:pt x="1577" y="1180"/>
                  </a:lnTo>
                  <a:lnTo>
                    <a:pt x="1571" y="1169"/>
                  </a:lnTo>
                  <a:lnTo>
                    <a:pt x="1565" y="1157"/>
                  </a:lnTo>
                  <a:lnTo>
                    <a:pt x="1562" y="1151"/>
                  </a:lnTo>
                  <a:lnTo>
                    <a:pt x="1561" y="1145"/>
                  </a:lnTo>
                  <a:lnTo>
                    <a:pt x="1561" y="1145"/>
                  </a:lnTo>
                  <a:lnTo>
                    <a:pt x="1613" y="1012"/>
                  </a:lnTo>
                  <a:lnTo>
                    <a:pt x="1613" y="1012"/>
                  </a:lnTo>
                  <a:lnTo>
                    <a:pt x="1613" y="1012"/>
                  </a:lnTo>
                  <a:lnTo>
                    <a:pt x="1620" y="1008"/>
                  </a:lnTo>
                  <a:lnTo>
                    <a:pt x="1629" y="1002"/>
                  </a:lnTo>
                  <a:lnTo>
                    <a:pt x="1640" y="997"/>
                  </a:lnTo>
                  <a:lnTo>
                    <a:pt x="1650" y="992"/>
                  </a:lnTo>
                  <a:lnTo>
                    <a:pt x="1659" y="985"/>
                  </a:lnTo>
                  <a:lnTo>
                    <a:pt x="1664" y="981"/>
                  </a:lnTo>
                  <a:lnTo>
                    <a:pt x="1667" y="977"/>
                  </a:lnTo>
                  <a:lnTo>
                    <a:pt x="1671" y="972"/>
                  </a:lnTo>
                  <a:lnTo>
                    <a:pt x="1673" y="966"/>
                  </a:lnTo>
                  <a:lnTo>
                    <a:pt x="1674" y="960"/>
                  </a:lnTo>
                  <a:lnTo>
                    <a:pt x="1675" y="954"/>
                  </a:lnTo>
                  <a:lnTo>
                    <a:pt x="1675" y="954"/>
                  </a:lnTo>
                  <a:lnTo>
                    <a:pt x="1675" y="949"/>
                  </a:lnTo>
                  <a:lnTo>
                    <a:pt x="1674" y="944"/>
                  </a:lnTo>
                  <a:lnTo>
                    <a:pt x="1672" y="940"/>
                  </a:lnTo>
                  <a:lnTo>
                    <a:pt x="1669" y="936"/>
                  </a:lnTo>
                  <a:lnTo>
                    <a:pt x="1664" y="929"/>
                  </a:lnTo>
                  <a:lnTo>
                    <a:pt x="1657" y="925"/>
                  </a:lnTo>
                  <a:lnTo>
                    <a:pt x="1643" y="916"/>
                  </a:lnTo>
                  <a:lnTo>
                    <a:pt x="1636" y="911"/>
                  </a:lnTo>
                  <a:lnTo>
                    <a:pt x="1632" y="906"/>
                  </a:lnTo>
                  <a:lnTo>
                    <a:pt x="1632" y="906"/>
                  </a:lnTo>
                  <a:lnTo>
                    <a:pt x="1628" y="901"/>
                  </a:lnTo>
                  <a:lnTo>
                    <a:pt x="1626" y="895"/>
                  </a:lnTo>
                  <a:lnTo>
                    <a:pt x="1622" y="883"/>
                  </a:lnTo>
                  <a:lnTo>
                    <a:pt x="1621" y="871"/>
                  </a:lnTo>
                  <a:lnTo>
                    <a:pt x="1620" y="859"/>
                  </a:lnTo>
                  <a:lnTo>
                    <a:pt x="1619" y="847"/>
                  </a:lnTo>
                  <a:lnTo>
                    <a:pt x="1617" y="835"/>
                  </a:lnTo>
                  <a:lnTo>
                    <a:pt x="1612" y="825"/>
                  </a:lnTo>
                  <a:lnTo>
                    <a:pt x="1610" y="819"/>
                  </a:lnTo>
                  <a:lnTo>
                    <a:pt x="1606" y="814"/>
                  </a:lnTo>
                  <a:lnTo>
                    <a:pt x="1606" y="814"/>
                  </a:lnTo>
                  <a:lnTo>
                    <a:pt x="1595" y="802"/>
                  </a:lnTo>
                  <a:lnTo>
                    <a:pt x="1583" y="791"/>
                  </a:lnTo>
                  <a:lnTo>
                    <a:pt x="1559" y="773"/>
                  </a:lnTo>
                  <a:lnTo>
                    <a:pt x="1548" y="764"/>
                  </a:lnTo>
                  <a:lnTo>
                    <a:pt x="1536" y="753"/>
                  </a:lnTo>
                  <a:lnTo>
                    <a:pt x="1527" y="741"/>
                  </a:lnTo>
                  <a:lnTo>
                    <a:pt x="1522" y="734"/>
                  </a:lnTo>
                  <a:lnTo>
                    <a:pt x="1518" y="726"/>
                  </a:lnTo>
                  <a:lnTo>
                    <a:pt x="1518" y="726"/>
                  </a:lnTo>
                  <a:lnTo>
                    <a:pt x="1511" y="713"/>
                  </a:lnTo>
                  <a:lnTo>
                    <a:pt x="1507" y="702"/>
                  </a:lnTo>
                  <a:lnTo>
                    <a:pt x="1501" y="681"/>
                  </a:lnTo>
                  <a:lnTo>
                    <a:pt x="1498" y="673"/>
                  </a:lnTo>
                  <a:lnTo>
                    <a:pt x="1496" y="669"/>
                  </a:lnTo>
                  <a:lnTo>
                    <a:pt x="1492" y="665"/>
                  </a:lnTo>
                  <a:lnTo>
                    <a:pt x="1489" y="661"/>
                  </a:lnTo>
                  <a:lnTo>
                    <a:pt x="1483" y="659"/>
                  </a:lnTo>
                  <a:lnTo>
                    <a:pt x="1469" y="653"/>
                  </a:lnTo>
                  <a:lnTo>
                    <a:pt x="1469" y="653"/>
                  </a:lnTo>
                  <a:lnTo>
                    <a:pt x="1475" y="636"/>
                  </a:lnTo>
                  <a:lnTo>
                    <a:pt x="1482" y="622"/>
                  </a:lnTo>
                  <a:lnTo>
                    <a:pt x="1487" y="612"/>
                  </a:lnTo>
                  <a:lnTo>
                    <a:pt x="1488" y="606"/>
                  </a:lnTo>
                  <a:lnTo>
                    <a:pt x="1488" y="601"/>
                  </a:lnTo>
                  <a:lnTo>
                    <a:pt x="1488" y="601"/>
                  </a:lnTo>
                  <a:lnTo>
                    <a:pt x="1489" y="593"/>
                  </a:lnTo>
                  <a:lnTo>
                    <a:pt x="1492" y="586"/>
                  </a:lnTo>
                  <a:lnTo>
                    <a:pt x="1495" y="575"/>
                  </a:lnTo>
                  <a:lnTo>
                    <a:pt x="1496" y="557"/>
                  </a:lnTo>
                  <a:lnTo>
                    <a:pt x="1496" y="557"/>
                  </a:lnTo>
                  <a:lnTo>
                    <a:pt x="1484" y="557"/>
                  </a:lnTo>
                  <a:lnTo>
                    <a:pt x="1484" y="557"/>
                  </a:lnTo>
                  <a:lnTo>
                    <a:pt x="1484" y="557"/>
                  </a:lnTo>
                  <a:lnTo>
                    <a:pt x="1473" y="551"/>
                  </a:lnTo>
                  <a:lnTo>
                    <a:pt x="1459" y="542"/>
                  </a:lnTo>
                  <a:lnTo>
                    <a:pt x="1459" y="542"/>
                  </a:lnTo>
                  <a:lnTo>
                    <a:pt x="1440" y="549"/>
                  </a:lnTo>
                  <a:lnTo>
                    <a:pt x="1428" y="554"/>
                  </a:lnTo>
                  <a:lnTo>
                    <a:pt x="1420" y="561"/>
                  </a:lnTo>
                  <a:lnTo>
                    <a:pt x="1417" y="563"/>
                  </a:lnTo>
                  <a:lnTo>
                    <a:pt x="1416" y="567"/>
                  </a:lnTo>
                  <a:lnTo>
                    <a:pt x="1415" y="570"/>
                  </a:lnTo>
                  <a:lnTo>
                    <a:pt x="1415" y="573"/>
                  </a:lnTo>
                  <a:lnTo>
                    <a:pt x="1417" y="580"/>
                  </a:lnTo>
                  <a:lnTo>
                    <a:pt x="1422" y="585"/>
                  </a:lnTo>
                  <a:lnTo>
                    <a:pt x="1428" y="591"/>
                  </a:lnTo>
                  <a:lnTo>
                    <a:pt x="1440" y="601"/>
                  </a:lnTo>
                  <a:lnTo>
                    <a:pt x="1452" y="612"/>
                  </a:lnTo>
                  <a:lnTo>
                    <a:pt x="1457" y="618"/>
                  </a:lnTo>
                  <a:lnTo>
                    <a:pt x="1458" y="622"/>
                  </a:lnTo>
                  <a:lnTo>
                    <a:pt x="1458" y="624"/>
                  </a:lnTo>
                  <a:lnTo>
                    <a:pt x="1457" y="626"/>
                  </a:lnTo>
                  <a:lnTo>
                    <a:pt x="1451" y="630"/>
                  </a:lnTo>
                  <a:lnTo>
                    <a:pt x="1451" y="630"/>
                  </a:lnTo>
                  <a:lnTo>
                    <a:pt x="1444" y="645"/>
                  </a:lnTo>
                  <a:lnTo>
                    <a:pt x="1435" y="658"/>
                  </a:lnTo>
                  <a:lnTo>
                    <a:pt x="1426" y="669"/>
                  </a:lnTo>
                  <a:lnTo>
                    <a:pt x="1415" y="680"/>
                  </a:lnTo>
                  <a:lnTo>
                    <a:pt x="1404" y="689"/>
                  </a:lnTo>
                  <a:lnTo>
                    <a:pt x="1392" y="697"/>
                  </a:lnTo>
                  <a:lnTo>
                    <a:pt x="1369" y="712"/>
                  </a:lnTo>
                  <a:lnTo>
                    <a:pt x="1345" y="726"/>
                  </a:lnTo>
                  <a:lnTo>
                    <a:pt x="1323" y="737"/>
                  </a:lnTo>
                  <a:lnTo>
                    <a:pt x="1314" y="744"/>
                  </a:lnTo>
                  <a:lnTo>
                    <a:pt x="1305" y="751"/>
                  </a:lnTo>
                  <a:lnTo>
                    <a:pt x="1297" y="758"/>
                  </a:lnTo>
                  <a:lnTo>
                    <a:pt x="1290" y="766"/>
                  </a:lnTo>
                  <a:lnTo>
                    <a:pt x="1290" y="766"/>
                  </a:lnTo>
                  <a:lnTo>
                    <a:pt x="1290" y="758"/>
                  </a:lnTo>
                  <a:lnTo>
                    <a:pt x="1291" y="749"/>
                  </a:lnTo>
                  <a:lnTo>
                    <a:pt x="1294" y="738"/>
                  </a:lnTo>
                  <a:lnTo>
                    <a:pt x="1298" y="728"/>
                  </a:lnTo>
                  <a:lnTo>
                    <a:pt x="1308" y="705"/>
                  </a:lnTo>
                  <a:lnTo>
                    <a:pt x="1322" y="681"/>
                  </a:lnTo>
                  <a:lnTo>
                    <a:pt x="1339" y="653"/>
                  </a:lnTo>
                  <a:lnTo>
                    <a:pt x="1358" y="626"/>
                  </a:lnTo>
                  <a:lnTo>
                    <a:pt x="1398" y="565"/>
                  </a:lnTo>
                  <a:lnTo>
                    <a:pt x="1419" y="532"/>
                  </a:lnTo>
                  <a:lnTo>
                    <a:pt x="1439" y="499"/>
                  </a:lnTo>
                  <a:lnTo>
                    <a:pt x="1458" y="466"/>
                  </a:lnTo>
                  <a:lnTo>
                    <a:pt x="1475" y="432"/>
                  </a:lnTo>
                  <a:lnTo>
                    <a:pt x="1483" y="415"/>
                  </a:lnTo>
                  <a:lnTo>
                    <a:pt x="1489" y="398"/>
                  </a:lnTo>
                  <a:lnTo>
                    <a:pt x="1496" y="381"/>
                  </a:lnTo>
                  <a:lnTo>
                    <a:pt x="1500" y="363"/>
                  </a:lnTo>
                  <a:lnTo>
                    <a:pt x="1505" y="347"/>
                  </a:lnTo>
                  <a:lnTo>
                    <a:pt x="1507" y="330"/>
                  </a:lnTo>
                  <a:lnTo>
                    <a:pt x="1510" y="313"/>
                  </a:lnTo>
                  <a:lnTo>
                    <a:pt x="1510" y="297"/>
                  </a:lnTo>
                  <a:lnTo>
                    <a:pt x="1510" y="297"/>
                  </a:lnTo>
                  <a:lnTo>
                    <a:pt x="1508" y="284"/>
                  </a:lnTo>
                  <a:lnTo>
                    <a:pt x="1505" y="269"/>
                  </a:lnTo>
                  <a:lnTo>
                    <a:pt x="1499" y="254"/>
                  </a:lnTo>
                  <a:lnTo>
                    <a:pt x="1492" y="239"/>
                  </a:lnTo>
                  <a:lnTo>
                    <a:pt x="1483" y="223"/>
                  </a:lnTo>
                  <a:lnTo>
                    <a:pt x="1472" y="208"/>
                  </a:lnTo>
                  <a:lnTo>
                    <a:pt x="1460" y="193"/>
                  </a:lnTo>
                  <a:lnTo>
                    <a:pt x="1447" y="178"/>
                  </a:lnTo>
                  <a:lnTo>
                    <a:pt x="1434" y="164"/>
                  </a:lnTo>
                  <a:lnTo>
                    <a:pt x="1420" y="150"/>
                  </a:lnTo>
                  <a:lnTo>
                    <a:pt x="1405" y="139"/>
                  </a:lnTo>
                  <a:lnTo>
                    <a:pt x="1391" y="129"/>
                  </a:lnTo>
                  <a:lnTo>
                    <a:pt x="1376" y="120"/>
                  </a:lnTo>
                  <a:lnTo>
                    <a:pt x="1362" y="115"/>
                  </a:lnTo>
                  <a:lnTo>
                    <a:pt x="1350" y="110"/>
                  </a:lnTo>
                  <a:lnTo>
                    <a:pt x="1337" y="109"/>
                  </a:lnTo>
                  <a:lnTo>
                    <a:pt x="1337" y="109"/>
                  </a:lnTo>
                  <a:lnTo>
                    <a:pt x="1317" y="109"/>
                  </a:lnTo>
                  <a:lnTo>
                    <a:pt x="1293" y="110"/>
                  </a:lnTo>
                  <a:lnTo>
                    <a:pt x="1281" y="112"/>
                  </a:lnTo>
                  <a:lnTo>
                    <a:pt x="1269" y="115"/>
                  </a:lnTo>
                  <a:lnTo>
                    <a:pt x="1259" y="118"/>
                  </a:lnTo>
                  <a:lnTo>
                    <a:pt x="1248" y="124"/>
                  </a:lnTo>
                  <a:lnTo>
                    <a:pt x="1248" y="124"/>
                  </a:lnTo>
                  <a:lnTo>
                    <a:pt x="1247" y="135"/>
                  </a:lnTo>
                  <a:lnTo>
                    <a:pt x="1245" y="145"/>
                  </a:lnTo>
                  <a:lnTo>
                    <a:pt x="1243" y="153"/>
                  </a:lnTo>
                  <a:lnTo>
                    <a:pt x="1239" y="160"/>
                  </a:lnTo>
                  <a:lnTo>
                    <a:pt x="1236" y="165"/>
                  </a:lnTo>
                  <a:lnTo>
                    <a:pt x="1232" y="170"/>
                  </a:lnTo>
                  <a:lnTo>
                    <a:pt x="1228" y="173"/>
                  </a:lnTo>
                  <a:lnTo>
                    <a:pt x="1223" y="176"/>
                  </a:lnTo>
                  <a:lnTo>
                    <a:pt x="1218" y="178"/>
                  </a:lnTo>
                  <a:lnTo>
                    <a:pt x="1214" y="179"/>
                  </a:lnTo>
                  <a:lnTo>
                    <a:pt x="1205" y="179"/>
                  </a:lnTo>
                  <a:lnTo>
                    <a:pt x="1186" y="179"/>
                  </a:lnTo>
                  <a:lnTo>
                    <a:pt x="1186" y="179"/>
                  </a:lnTo>
                  <a:lnTo>
                    <a:pt x="1185" y="178"/>
                  </a:lnTo>
                  <a:lnTo>
                    <a:pt x="1184" y="178"/>
                  </a:lnTo>
                  <a:lnTo>
                    <a:pt x="1185" y="173"/>
                  </a:lnTo>
                  <a:lnTo>
                    <a:pt x="1187" y="168"/>
                  </a:lnTo>
                  <a:lnTo>
                    <a:pt x="1192" y="161"/>
                  </a:lnTo>
                  <a:lnTo>
                    <a:pt x="1201" y="142"/>
                  </a:lnTo>
                  <a:lnTo>
                    <a:pt x="1206" y="132"/>
                  </a:lnTo>
                  <a:lnTo>
                    <a:pt x="1208" y="123"/>
                  </a:lnTo>
                  <a:lnTo>
                    <a:pt x="1209" y="112"/>
                  </a:lnTo>
                  <a:lnTo>
                    <a:pt x="1208" y="108"/>
                  </a:lnTo>
                  <a:lnTo>
                    <a:pt x="1207" y="104"/>
                  </a:lnTo>
                  <a:lnTo>
                    <a:pt x="1205" y="100"/>
                  </a:lnTo>
                  <a:lnTo>
                    <a:pt x="1201" y="96"/>
                  </a:lnTo>
                  <a:lnTo>
                    <a:pt x="1197" y="93"/>
                  </a:lnTo>
                  <a:lnTo>
                    <a:pt x="1192" y="91"/>
                  </a:lnTo>
                  <a:lnTo>
                    <a:pt x="1185" y="88"/>
                  </a:lnTo>
                  <a:lnTo>
                    <a:pt x="1177" y="87"/>
                  </a:lnTo>
                  <a:lnTo>
                    <a:pt x="1167" y="86"/>
                  </a:lnTo>
                  <a:lnTo>
                    <a:pt x="1156" y="85"/>
                  </a:lnTo>
                  <a:lnTo>
                    <a:pt x="1129" y="86"/>
                  </a:lnTo>
                  <a:lnTo>
                    <a:pt x="1095" y="91"/>
                  </a:lnTo>
                  <a:lnTo>
                    <a:pt x="1095" y="91"/>
                  </a:lnTo>
                  <a:lnTo>
                    <a:pt x="1092" y="88"/>
                  </a:lnTo>
                  <a:lnTo>
                    <a:pt x="1092" y="85"/>
                  </a:lnTo>
                  <a:lnTo>
                    <a:pt x="1094" y="82"/>
                  </a:lnTo>
                  <a:lnTo>
                    <a:pt x="1098" y="80"/>
                  </a:lnTo>
                  <a:lnTo>
                    <a:pt x="1109" y="74"/>
                  </a:lnTo>
                  <a:lnTo>
                    <a:pt x="1122" y="68"/>
                  </a:lnTo>
                  <a:lnTo>
                    <a:pt x="1128" y="63"/>
                  </a:lnTo>
                  <a:lnTo>
                    <a:pt x="1132" y="58"/>
                  </a:lnTo>
                  <a:lnTo>
                    <a:pt x="1137" y="53"/>
                  </a:lnTo>
                  <a:lnTo>
                    <a:pt x="1139" y="47"/>
                  </a:lnTo>
                  <a:lnTo>
                    <a:pt x="1138" y="40"/>
                  </a:lnTo>
                  <a:lnTo>
                    <a:pt x="1136" y="32"/>
                  </a:lnTo>
                  <a:lnTo>
                    <a:pt x="1130" y="24"/>
                  </a:lnTo>
                  <a:lnTo>
                    <a:pt x="1121" y="13"/>
                  </a:lnTo>
                  <a:lnTo>
                    <a:pt x="1121" y="13"/>
                  </a:lnTo>
                  <a:lnTo>
                    <a:pt x="1103" y="7"/>
                  </a:lnTo>
                  <a:lnTo>
                    <a:pt x="1088" y="2"/>
                  </a:lnTo>
                  <a:lnTo>
                    <a:pt x="1076" y="0"/>
                  </a:lnTo>
                  <a:lnTo>
                    <a:pt x="1064" y="0"/>
                  </a:lnTo>
                  <a:lnTo>
                    <a:pt x="1055" y="2"/>
                  </a:lnTo>
                  <a:lnTo>
                    <a:pt x="1047" y="5"/>
                  </a:lnTo>
                  <a:lnTo>
                    <a:pt x="1042" y="11"/>
                  </a:lnTo>
                  <a:lnTo>
                    <a:pt x="1040" y="17"/>
                  </a:lnTo>
                  <a:lnTo>
                    <a:pt x="1040" y="17"/>
                  </a:lnTo>
                  <a:lnTo>
                    <a:pt x="1032" y="27"/>
                  </a:lnTo>
                  <a:lnTo>
                    <a:pt x="1024" y="39"/>
                  </a:lnTo>
                  <a:lnTo>
                    <a:pt x="1008" y="69"/>
                  </a:lnTo>
                  <a:lnTo>
                    <a:pt x="992" y="101"/>
                  </a:lnTo>
                  <a:lnTo>
                    <a:pt x="984" y="115"/>
                  </a:lnTo>
                  <a:lnTo>
                    <a:pt x="973" y="127"/>
                  </a:lnTo>
                  <a:lnTo>
                    <a:pt x="973" y="127"/>
                  </a:lnTo>
                  <a:lnTo>
                    <a:pt x="970" y="133"/>
                  </a:lnTo>
                  <a:lnTo>
                    <a:pt x="969" y="140"/>
                  </a:lnTo>
                  <a:lnTo>
                    <a:pt x="969" y="147"/>
                  </a:lnTo>
                  <a:lnTo>
                    <a:pt x="970" y="154"/>
                  </a:lnTo>
                  <a:lnTo>
                    <a:pt x="974" y="168"/>
                  </a:lnTo>
                  <a:lnTo>
                    <a:pt x="980" y="183"/>
                  </a:lnTo>
                  <a:lnTo>
                    <a:pt x="983" y="190"/>
                  </a:lnTo>
                  <a:lnTo>
                    <a:pt x="983" y="196"/>
                  </a:lnTo>
                  <a:lnTo>
                    <a:pt x="983" y="203"/>
                  </a:lnTo>
                  <a:lnTo>
                    <a:pt x="980" y="211"/>
                  </a:lnTo>
                  <a:lnTo>
                    <a:pt x="977" y="218"/>
                  </a:lnTo>
                  <a:lnTo>
                    <a:pt x="970" y="224"/>
                  </a:lnTo>
                  <a:lnTo>
                    <a:pt x="961" y="231"/>
                  </a:lnTo>
                  <a:lnTo>
                    <a:pt x="948" y="238"/>
                  </a:lnTo>
                  <a:lnTo>
                    <a:pt x="948" y="238"/>
                  </a:lnTo>
                  <a:lnTo>
                    <a:pt x="933" y="233"/>
                  </a:lnTo>
                  <a:lnTo>
                    <a:pt x="919" y="232"/>
                  </a:lnTo>
                  <a:lnTo>
                    <a:pt x="912" y="232"/>
                  </a:lnTo>
                  <a:lnTo>
                    <a:pt x="907" y="232"/>
                  </a:lnTo>
                  <a:lnTo>
                    <a:pt x="902" y="234"/>
                  </a:lnTo>
                  <a:lnTo>
                    <a:pt x="900" y="237"/>
                  </a:lnTo>
                  <a:lnTo>
                    <a:pt x="899" y="241"/>
                  </a:lnTo>
                  <a:lnTo>
                    <a:pt x="900" y="248"/>
                  </a:lnTo>
                  <a:lnTo>
                    <a:pt x="904" y="256"/>
                  </a:lnTo>
                  <a:lnTo>
                    <a:pt x="912" y="268"/>
                  </a:lnTo>
                  <a:lnTo>
                    <a:pt x="925" y="280"/>
                  </a:lnTo>
                  <a:lnTo>
                    <a:pt x="941" y="297"/>
                  </a:lnTo>
                  <a:lnTo>
                    <a:pt x="941" y="297"/>
                  </a:lnTo>
                  <a:lnTo>
                    <a:pt x="927" y="291"/>
                  </a:lnTo>
                  <a:lnTo>
                    <a:pt x="917" y="286"/>
                  </a:lnTo>
                  <a:lnTo>
                    <a:pt x="909" y="285"/>
                  </a:lnTo>
                  <a:lnTo>
                    <a:pt x="902" y="284"/>
                  </a:lnTo>
                  <a:lnTo>
                    <a:pt x="893" y="284"/>
                  </a:lnTo>
                  <a:lnTo>
                    <a:pt x="886" y="285"/>
                  </a:lnTo>
                  <a:lnTo>
                    <a:pt x="886" y="285"/>
                  </a:lnTo>
                  <a:lnTo>
                    <a:pt x="882" y="287"/>
                  </a:lnTo>
                  <a:lnTo>
                    <a:pt x="877" y="294"/>
                  </a:lnTo>
                  <a:lnTo>
                    <a:pt x="859" y="314"/>
                  </a:lnTo>
                  <a:lnTo>
                    <a:pt x="849" y="324"/>
                  </a:lnTo>
                  <a:lnTo>
                    <a:pt x="839" y="333"/>
                  </a:lnTo>
                  <a:lnTo>
                    <a:pt x="833" y="337"/>
                  </a:lnTo>
                  <a:lnTo>
                    <a:pt x="828" y="339"/>
                  </a:lnTo>
                  <a:lnTo>
                    <a:pt x="824" y="340"/>
                  </a:lnTo>
                  <a:lnTo>
                    <a:pt x="819" y="340"/>
                  </a:lnTo>
                  <a:lnTo>
                    <a:pt x="819" y="340"/>
                  </a:lnTo>
                  <a:lnTo>
                    <a:pt x="816" y="339"/>
                  </a:lnTo>
                  <a:lnTo>
                    <a:pt x="815" y="337"/>
                  </a:lnTo>
                  <a:lnTo>
                    <a:pt x="815" y="333"/>
                  </a:lnTo>
                  <a:lnTo>
                    <a:pt x="815" y="329"/>
                  </a:lnTo>
                  <a:lnTo>
                    <a:pt x="819" y="318"/>
                  </a:lnTo>
                  <a:lnTo>
                    <a:pt x="825" y="307"/>
                  </a:lnTo>
                  <a:lnTo>
                    <a:pt x="828" y="297"/>
                  </a:lnTo>
                  <a:lnTo>
                    <a:pt x="829" y="291"/>
                  </a:lnTo>
                  <a:lnTo>
                    <a:pt x="831" y="287"/>
                  </a:lnTo>
                  <a:lnTo>
                    <a:pt x="829" y="283"/>
                  </a:lnTo>
                  <a:lnTo>
                    <a:pt x="826" y="280"/>
                  </a:lnTo>
                  <a:lnTo>
                    <a:pt x="823" y="278"/>
                  </a:lnTo>
                  <a:lnTo>
                    <a:pt x="816" y="277"/>
                  </a:lnTo>
                  <a:lnTo>
                    <a:pt x="816" y="277"/>
                  </a:lnTo>
                  <a:lnTo>
                    <a:pt x="798" y="291"/>
                  </a:lnTo>
                  <a:lnTo>
                    <a:pt x="783" y="300"/>
                  </a:lnTo>
                  <a:lnTo>
                    <a:pt x="768" y="307"/>
                  </a:lnTo>
                  <a:lnTo>
                    <a:pt x="756" y="310"/>
                  </a:lnTo>
                  <a:lnTo>
                    <a:pt x="743" y="313"/>
                  </a:lnTo>
                  <a:lnTo>
                    <a:pt x="732" y="315"/>
                  </a:lnTo>
                  <a:lnTo>
                    <a:pt x="720" y="316"/>
                  </a:lnTo>
                  <a:lnTo>
                    <a:pt x="709" y="318"/>
                  </a:lnTo>
                  <a:lnTo>
                    <a:pt x="709" y="318"/>
                  </a:lnTo>
                  <a:lnTo>
                    <a:pt x="697" y="318"/>
                  </a:lnTo>
                  <a:lnTo>
                    <a:pt x="688" y="320"/>
                  </a:lnTo>
                  <a:lnTo>
                    <a:pt x="682" y="322"/>
                  </a:lnTo>
                  <a:lnTo>
                    <a:pt x="679" y="323"/>
                  </a:lnTo>
                  <a:lnTo>
                    <a:pt x="678" y="326"/>
                  </a:lnTo>
                  <a:lnTo>
                    <a:pt x="678" y="330"/>
                  </a:lnTo>
                  <a:lnTo>
                    <a:pt x="680" y="333"/>
                  </a:lnTo>
                  <a:lnTo>
                    <a:pt x="682" y="337"/>
                  </a:lnTo>
                  <a:lnTo>
                    <a:pt x="689" y="345"/>
                  </a:lnTo>
                  <a:lnTo>
                    <a:pt x="695" y="354"/>
                  </a:lnTo>
                  <a:lnTo>
                    <a:pt x="696" y="359"/>
                  </a:lnTo>
                  <a:lnTo>
                    <a:pt x="696" y="362"/>
                  </a:lnTo>
                  <a:lnTo>
                    <a:pt x="695" y="367"/>
                  </a:lnTo>
                  <a:lnTo>
                    <a:pt x="691" y="370"/>
                  </a:lnTo>
                  <a:lnTo>
                    <a:pt x="691" y="370"/>
                  </a:lnTo>
                  <a:lnTo>
                    <a:pt x="687" y="372"/>
                  </a:lnTo>
                  <a:lnTo>
                    <a:pt x="682" y="375"/>
                  </a:lnTo>
                  <a:lnTo>
                    <a:pt x="668" y="379"/>
                  </a:lnTo>
                  <a:lnTo>
                    <a:pt x="635" y="389"/>
                  </a:lnTo>
                  <a:lnTo>
                    <a:pt x="617" y="393"/>
                  </a:lnTo>
                  <a:lnTo>
                    <a:pt x="598" y="400"/>
                  </a:lnTo>
                  <a:lnTo>
                    <a:pt x="581" y="408"/>
                  </a:lnTo>
                  <a:lnTo>
                    <a:pt x="573" y="413"/>
                  </a:lnTo>
                  <a:lnTo>
                    <a:pt x="566" y="417"/>
                  </a:lnTo>
                  <a:lnTo>
                    <a:pt x="566" y="417"/>
                  </a:lnTo>
                  <a:lnTo>
                    <a:pt x="542" y="435"/>
                  </a:lnTo>
                  <a:lnTo>
                    <a:pt x="521" y="451"/>
                  </a:lnTo>
                  <a:lnTo>
                    <a:pt x="503" y="468"/>
                  </a:lnTo>
                  <a:lnTo>
                    <a:pt x="485" y="486"/>
                  </a:lnTo>
                  <a:lnTo>
                    <a:pt x="470" y="504"/>
                  </a:lnTo>
                  <a:lnTo>
                    <a:pt x="456" y="521"/>
                  </a:lnTo>
                  <a:lnTo>
                    <a:pt x="430" y="557"/>
                  </a:lnTo>
                  <a:lnTo>
                    <a:pt x="430" y="557"/>
                  </a:lnTo>
                  <a:lnTo>
                    <a:pt x="427" y="561"/>
                  </a:lnTo>
                  <a:lnTo>
                    <a:pt x="424" y="567"/>
                  </a:lnTo>
                  <a:lnTo>
                    <a:pt x="423" y="573"/>
                  </a:lnTo>
                  <a:lnTo>
                    <a:pt x="423" y="578"/>
                  </a:lnTo>
                  <a:lnTo>
                    <a:pt x="424" y="593"/>
                  </a:lnTo>
                  <a:lnTo>
                    <a:pt x="428" y="610"/>
                  </a:lnTo>
                  <a:lnTo>
                    <a:pt x="434" y="626"/>
                  </a:lnTo>
                  <a:lnTo>
                    <a:pt x="439" y="642"/>
                  </a:lnTo>
                  <a:lnTo>
                    <a:pt x="452" y="674"/>
                  </a:lnTo>
                  <a:lnTo>
                    <a:pt x="457" y="688"/>
                  </a:lnTo>
                  <a:lnTo>
                    <a:pt x="460" y="699"/>
                  </a:lnTo>
                  <a:lnTo>
                    <a:pt x="461" y="708"/>
                  </a:lnTo>
                  <a:lnTo>
                    <a:pt x="461" y="711"/>
                  </a:lnTo>
                  <a:lnTo>
                    <a:pt x="460" y="713"/>
                  </a:lnTo>
                  <a:lnTo>
                    <a:pt x="459" y="714"/>
                  </a:lnTo>
                  <a:lnTo>
                    <a:pt x="456" y="714"/>
                  </a:lnTo>
                  <a:lnTo>
                    <a:pt x="452" y="714"/>
                  </a:lnTo>
                  <a:lnTo>
                    <a:pt x="447" y="712"/>
                  </a:lnTo>
                  <a:lnTo>
                    <a:pt x="434" y="703"/>
                  </a:lnTo>
                  <a:lnTo>
                    <a:pt x="415" y="689"/>
                  </a:lnTo>
                  <a:lnTo>
                    <a:pt x="415" y="689"/>
                  </a:lnTo>
                  <a:lnTo>
                    <a:pt x="380" y="696"/>
                  </a:lnTo>
                  <a:lnTo>
                    <a:pt x="348" y="700"/>
                  </a:lnTo>
                  <a:lnTo>
                    <a:pt x="321" y="703"/>
                  </a:lnTo>
                  <a:lnTo>
                    <a:pt x="297" y="703"/>
                  </a:lnTo>
                  <a:lnTo>
                    <a:pt x="275" y="703"/>
                  </a:lnTo>
                  <a:lnTo>
                    <a:pt x="254" y="702"/>
                  </a:lnTo>
                  <a:lnTo>
                    <a:pt x="232" y="700"/>
                  </a:lnTo>
                  <a:lnTo>
                    <a:pt x="209" y="700"/>
                  </a:lnTo>
                  <a:lnTo>
                    <a:pt x="209" y="700"/>
                  </a:lnTo>
                  <a:lnTo>
                    <a:pt x="193" y="700"/>
                  </a:lnTo>
                  <a:lnTo>
                    <a:pt x="179" y="702"/>
                  </a:lnTo>
                  <a:lnTo>
                    <a:pt x="168" y="704"/>
                  </a:lnTo>
                  <a:lnTo>
                    <a:pt x="156" y="707"/>
                  </a:lnTo>
                  <a:lnTo>
                    <a:pt x="148" y="711"/>
                  </a:lnTo>
                  <a:lnTo>
                    <a:pt x="140" y="717"/>
                  </a:lnTo>
                  <a:lnTo>
                    <a:pt x="134" y="722"/>
                  </a:lnTo>
                  <a:lnTo>
                    <a:pt x="130" y="729"/>
                  </a:lnTo>
                  <a:lnTo>
                    <a:pt x="128" y="736"/>
                  </a:lnTo>
                  <a:lnTo>
                    <a:pt x="126" y="745"/>
                  </a:lnTo>
                  <a:lnTo>
                    <a:pt x="126" y="754"/>
                  </a:lnTo>
                  <a:lnTo>
                    <a:pt x="129" y="765"/>
                  </a:lnTo>
                  <a:lnTo>
                    <a:pt x="132" y="776"/>
                  </a:lnTo>
                  <a:lnTo>
                    <a:pt x="137" y="789"/>
                  </a:lnTo>
                  <a:lnTo>
                    <a:pt x="143" y="803"/>
                  </a:lnTo>
                  <a:lnTo>
                    <a:pt x="151" y="818"/>
                  </a:lnTo>
                  <a:lnTo>
                    <a:pt x="151" y="818"/>
                  </a:lnTo>
                  <a:lnTo>
                    <a:pt x="153" y="824"/>
                  </a:lnTo>
                  <a:lnTo>
                    <a:pt x="153" y="829"/>
                  </a:lnTo>
                  <a:lnTo>
                    <a:pt x="153" y="836"/>
                  </a:lnTo>
                  <a:lnTo>
                    <a:pt x="151" y="843"/>
                  </a:lnTo>
                  <a:lnTo>
                    <a:pt x="147" y="859"/>
                  </a:lnTo>
                  <a:lnTo>
                    <a:pt x="144" y="875"/>
                  </a:lnTo>
                  <a:lnTo>
                    <a:pt x="143" y="883"/>
                  </a:lnTo>
                  <a:lnTo>
                    <a:pt x="143" y="893"/>
                  </a:lnTo>
                  <a:lnTo>
                    <a:pt x="144" y="901"/>
                  </a:lnTo>
                  <a:lnTo>
                    <a:pt x="146" y="909"/>
                  </a:lnTo>
                  <a:lnTo>
                    <a:pt x="152" y="916"/>
                  </a:lnTo>
                  <a:lnTo>
                    <a:pt x="159" y="924"/>
                  </a:lnTo>
                  <a:lnTo>
                    <a:pt x="168" y="929"/>
                  </a:lnTo>
                  <a:lnTo>
                    <a:pt x="180" y="935"/>
                  </a:lnTo>
                  <a:lnTo>
                    <a:pt x="180" y="935"/>
                  </a:lnTo>
                  <a:lnTo>
                    <a:pt x="184" y="933"/>
                  </a:lnTo>
                  <a:lnTo>
                    <a:pt x="189" y="934"/>
                  </a:lnTo>
                  <a:lnTo>
                    <a:pt x="192" y="935"/>
                  </a:lnTo>
                  <a:lnTo>
                    <a:pt x="194" y="940"/>
                  </a:lnTo>
                  <a:lnTo>
                    <a:pt x="199" y="951"/>
                  </a:lnTo>
                  <a:lnTo>
                    <a:pt x="202" y="964"/>
                  </a:lnTo>
                  <a:lnTo>
                    <a:pt x="207" y="978"/>
                  </a:lnTo>
                  <a:lnTo>
                    <a:pt x="209" y="983"/>
                  </a:lnTo>
                  <a:lnTo>
                    <a:pt x="212" y="989"/>
                  </a:lnTo>
                  <a:lnTo>
                    <a:pt x="215" y="993"/>
                  </a:lnTo>
                  <a:lnTo>
                    <a:pt x="218" y="994"/>
                  </a:lnTo>
                  <a:lnTo>
                    <a:pt x="223" y="994"/>
                  </a:lnTo>
                  <a:lnTo>
                    <a:pt x="228" y="990"/>
                  </a:lnTo>
                  <a:lnTo>
                    <a:pt x="228" y="990"/>
                  </a:lnTo>
                  <a:lnTo>
                    <a:pt x="239" y="1007"/>
                  </a:lnTo>
                  <a:lnTo>
                    <a:pt x="248" y="1020"/>
                  </a:lnTo>
                  <a:lnTo>
                    <a:pt x="255" y="1033"/>
                  </a:lnTo>
                  <a:lnTo>
                    <a:pt x="256" y="1039"/>
                  </a:lnTo>
                  <a:lnTo>
                    <a:pt x="258" y="1046"/>
                  </a:lnTo>
                  <a:lnTo>
                    <a:pt x="258" y="1051"/>
                  </a:lnTo>
                  <a:lnTo>
                    <a:pt x="256" y="1058"/>
                  </a:lnTo>
                  <a:lnTo>
                    <a:pt x="254" y="1065"/>
                  </a:lnTo>
                  <a:lnTo>
                    <a:pt x="251" y="1072"/>
                  </a:lnTo>
                  <a:lnTo>
                    <a:pt x="246" y="1080"/>
                  </a:lnTo>
                  <a:lnTo>
                    <a:pt x="240" y="1089"/>
                  </a:lnTo>
                  <a:lnTo>
                    <a:pt x="224" y="1108"/>
                  </a:lnTo>
                  <a:lnTo>
                    <a:pt x="224" y="1108"/>
                  </a:lnTo>
                  <a:lnTo>
                    <a:pt x="230" y="1123"/>
                  </a:lnTo>
                  <a:lnTo>
                    <a:pt x="243" y="1157"/>
                  </a:lnTo>
                  <a:lnTo>
                    <a:pt x="250" y="1177"/>
                  </a:lnTo>
                  <a:lnTo>
                    <a:pt x="253" y="1196"/>
                  </a:lnTo>
                  <a:lnTo>
                    <a:pt x="255" y="1206"/>
                  </a:lnTo>
                  <a:lnTo>
                    <a:pt x="255" y="1212"/>
                  </a:lnTo>
                  <a:lnTo>
                    <a:pt x="255" y="1219"/>
                  </a:lnTo>
                  <a:lnTo>
                    <a:pt x="253" y="1225"/>
                  </a:lnTo>
                  <a:lnTo>
                    <a:pt x="253" y="1225"/>
                  </a:lnTo>
                  <a:lnTo>
                    <a:pt x="238" y="1252"/>
                  </a:lnTo>
                  <a:lnTo>
                    <a:pt x="225" y="1269"/>
                  </a:lnTo>
                  <a:lnTo>
                    <a:pt x="221" y="1275"/>
                  </a:lnTo>
                  <a:lnTo>
                    <a:pt x="217" y="1279"/>
                  </a:lnTo>
                  <a:lnTo>
                    <a:pt x="214" y="1282"/>
                  </a:lnTo>
                  <a:lnTo>
                    <a:pt x="210" y="1282"/>
                  </a:lnTo>
                  <a:lnTo>
                    <a:pt x="208" y="1282"/>
                  </a:lnTo>
                  <a:lnTo>
                    <a:pt x="206" y="1280"/>
                  </a:lnTo>
                  <a:lnTo>
                    <a:pt x="202" y="1275"/>
                  </a:lnTo>
                  <a:lnTo>
                    <a:pt x="194" y="1259"/>
                  </a:lnTo>
                  <a:lnTo>
                    <a:pt x="194" y="1259"/>
                  </a:lnTo>
                  <a:lnTo>
                    <a:pt x="205" y="1235"/>
                  </a:lnTo>
                  <a:lnTo>
                    <a:pt x="212" y="1215"/>
                  </a:lnTo>
                  <a:lnTo>
                    <a:pt x="217" y="1196"/>
                  </a:lnTo>
                  <a:lnTo>
                    <a:pt x="220" y="1181"/>
                  </a:lnTo>
                  <a:lnTo>
                    <a:pt x="221" y="1168"/>
                  </a:lnTo>
                  <a:lnTo>
                    <a:pt x="221" y="1157"/>
                  </a:lnTo>
                  <a:lnTo>
                    <a:pt x="220" y="1149"/>
                  </a:lnTo>
                  <a:lnTo>
                    <a:pt x="217" y="1147"/>
                  </a:lnTo>
                  <a:lnTo>
                    <a:pt x="216" y="1146"/>
                  </a:lnTo>
                  <a:lnTo>
                    <a:pt x="214" y="1145"/>
                  </a:lnTo>
                  <a:lnTo>
                    <a:pt x="212" y="1143"/>
                  </a:lnTo>
                  <a:lnTo>
                    <a:pt x="209" y="1145"/>
                  </a:lnTo>
                  <a:lnTo>
                    <a:pt x="206" y="1146"/>
                  </a:lnTo>
                  <a:lnTo>
                    <a:pt x="200" y="1151"/>
                  </a:lnTo>
                  <a:lnTo>
                    <a:pt x="194" y="1160"/>
                  </a:lnTo>
                  <a:lnTo>
                    <a:pt x="186" y="1172"/>
                  </a:lnTo>
                  <a:lnTo>
                    <a:pt x="179" y="1188"/>
                  </a:lnTo>
                  <a:lnTo>
                    <a:pt x="172" y="1209"/>
                  </a:lnTo>
                  <a:lnTo>
                    <a:pt x="166" y="1233"/>
                  </a:lnTo>
                  <a:lnTo>
                    <a:pt x="166" y="1233"/>
                  </a:lnTo>
                  <a:lnTo>
                    <a:pt x="167" y="1222"/>
                  </a:lnTo>
                  <a:lnTo>
                    <a:pt x="169" y="1203"/>
                  </a:lnTo>
                  <a:lnTo>
                    <a:pt x="178" y="1160"/>
                  </a:lnTo>
                  <a:lnTo>
                    <a:pt x="184" y="1137"/>
                  </a:lnTo>
                  <a:lnTo>
                    <a:pt x="191" y="1115"/>
                  </a:lnTo>
                  <a:lnTo>
                    <a:pt x="197" y="1097"/>
                  </a:lnTo>
                  <a:lnTo>
                    <a:pt x="202" y="1086"/>
                  </a:lnTo>
                  <a:lnTo>
                    <a:pt x="202" y="1086"/>
                  </a:lnTo>
                  <a:lnTo>
                    <a:pt x="215" y="1064"/>
                  </a:lnTo>
                  <a:lnTo>
                    <a:pt x="223" y="1047"/>
                  </a:lnTo>
                  <a:lnTo>
                    <a:pt x="228" y="1033"/>
                  </a:lnTo>
                  <a:lnTo>
                    <a:pt x="230" y="1024"/>
                  </a:lnTo>
                  <a:lnTo>
                    <a:pt x="230" y="1020"/>
                  </a:lnTo>
                  <a:lnTo>
                    <a:pt x="229" y="1018"/>
                  </a:lnTo>
                  <a:lnTo>
                    <a:pt x="228" y="1016"/>
                  </a:lnTo>
                  <a:lnTo>
                    <a:pt x="225" y="1015"/>
                  </a:lnTo>
                  <a:lnTo>
                    <a:pt x="221" y="1013"/>
                  </a:lnTo>
                  <a:lnTo>
                    <a:pt x="214" y="1013"/>
                  </a:lnTo>
                  <a:lnTo>
                    <a:pt x="197" y="1016"/>
                  </a:lnTo>
                  <a:lnTo>
                    <a:pt x="189" y="1016"/>
                  </a:lnTo>
                  <a:lnTo>
                    <a:pt x="179" y="1017"/>
                  </a:lnTo>
                  <a:lnTo>
                    <a:pt x="170" y="1016"/>
                  </a:lnTo>
                  <a:lnTo>
                    <a:pt x="162" y="1012"/>
                  </a:lnTo>
                  <a:lnTo>
                    <a:pt x="159" y="1010"/>
                  </a:lnTo>
                  <a:lnTo>
                    <a:pt x="155" y="1007"/>
                  </a:lnTo>
                  <a:lnTo>
                    <a:pt x="153" y="1003"/>
                  </a:lnTo>
                  <a:lnTo>
                    <a:pt x="151" y="997"/>
                  </a:lnTo>
                  <a:lnTo>
                    <a:pt x="151" y="997"/>
                  </a:lnTo>
                  <a:lnTo>
                    <a:pt x="141" y="979"/>
                  </a:lnTo>
                  <a:lnTo>
                    <a:pt x="132" y="963"/>
                  </a:lnTo>
                  <a:lnTo>
                    <a:pt x="122" y="950"/>
                  </a:lnTo>
                  <a:lnTo>
                    <a:pt x="111" y="940"/>
                  </a:lnTo>
                  <a:lnTo>
                    <a:pt x="87" y="918"/>
                  </a:lnTo>
                  <a:lnTo>
                    <a:pt x="72" y="905"/>
                  </a:lnTo>
                  <a:lnTo>
                    <a:pt x="55" y="888"/>
                  </a:lnTo>
                  <a:lnTo>
                    <a:pt x="55" y="888"/>
                  </a:lnTo>
                  <a:lnTo>
                    <a:pt x="54" y="890"/>
                  </a:lnTo>
                  <a:lnTo>
                    <a:pt x="50" y="893"/>
                  </a:lnTo>
                  <a:lnTo>
                    <a:pt x="45" y="895"/>
                  </a:lnTo>
                  <a:lnTo>
                    <a:pt x="37" y="895"/>
                  </a:lnTo>
                  <a:lnTo>
                    <a:pt x="37" y="895"/>
                  </a:lnTo>
                  <a:lnTo>
                    <a:pt x="33" y="902"/>
                  </a:lnTo>
                  <a:lnTo>
                    <a:pt x="32" y="908"/>
                  </a:lnTo>
                  <a:lnTo>
                    <a:pt x="33" y="921"/>
                  </a:lnTo>
                  <a:lnTo>
                    <a:pt x="33" y="921"/>
                  </a:lnTo>
                  <a:lnTo>
                    <a:pt x="33" y="928"/>
                  </a:lnTo>
                  <a:lnTo>
                    <a:pt x="36" y="934"/>
                  </a:lnTo>
                  <a:lnTo>
                    <a:pt x="39" y="939"/>
                  </a:lnTo>
                  <a:lnTo>
                    <a:pt x="44" y="942"/>
                  </a:lnTo>
                  <a:lnTo>
                    <a:pt x="48" y="946"/>
                  </a:lnTo>
                  <a:lnTo>
                    <a:pt x="54" y="948"/>
                  </a:lnTo>
                  <a:lnTo>
                    <a:pt x="67" y="952"/>
                  </a:lnTo>
                  <a:lnTo>
                    <a:pt x="79" y="957"/>
                  </a:lnTo>
                  <a:lnTo>
                    <a:pt x="85" y="960"/>
                  </a:lnTo>
                  <a:lnTo>
                    <a:pt x="91" y="964"/>
                  </a:lnTo>
                  <a:lnTo>
                    <a:pt x="95" y="967"/>
                  </a:lnTo>
                  <a:lnTo>
                    <a:pt x="99" y="973"/>
                  </a:lnTo>
                  <a:lnTo>
                    <a:pt x="101" y="979"/>
                  </a:lnTo>
                  <a:lnTo>
                    <a:pt x="103" y="987"/>
                  </a:lnTo>
                  <a:lnTo>
                    <a:pt x="103" y="987"/>
                  </a:lnTo>
                  <a:lnTo>
                    <a:pt x="103" y="998"/>
                  </a:lnTo>
                  <a:lnTo>
                    <a:pt x="103" y="1008"/>
                  </a:lnTo>
                  <a:lnTo>
                    <a:pt x="101" y="1015"/>
                  </a:lnTo>
                  <a:lnTo>
                    <a:pt x="98" y="1021"/>
                  </a:lnTo>
                  <a:lnTo>
                    <a:pt x="94" y="1026"/>
                  </a:lnTo>
                  <a:lnTo>
                    <a:pt x="90" y="1030"/>
                  </a:lnTo>
                  <a:lnTo>
                    <a:pt x="85" y="1032"/>
                  </a:lnTo>
                  <a:lnTo>
                    <a:pt x="80" y="1034"/>
                  </a:lnTo>
                  <a:lnTo>
                    <a:pt x="70" y="1039"/>
                  </a:lnTo>
                  <a:lnTo>
                    <a:pt x="61" y="1042"/>
                  </a:lnTo>
                  <a:lnTo>
                    <a:pt x="57" y="1046"/>
                  </a:lnTo>
                  <a:lnTo>
                    <a:pt x="54" y="1049"/>
                  </a:lnTo>
                  <a:lnTo>
                    <a:pt x="53" y="1054"/>
                  </a:lnTo>
                  <a:lnTo>
                    <a:pt x="52" y="1061"/>
                  </a:lnTo>
                  <a:lnTo>
                    <a:pt x="52" y="1061"/>
                  </a:lnTo>
                  <a:lnTo>
                    <a:pt x="53" y="1066"/>
                  </a:lnTo>
                  <a:lnTo>
                    <a:pt x="54" y="1072"/>
                  </a:lnTo>
                  <a:lnTo>
                    <a:pt x="56" y="1078"/>
                  </a:lnTo>
                  <a:lnTo>
                    <a:pt x="60" y="1082"/>
                  </a:lnTo>
                  <a:lnTo>
                    <a:pt x="68" y="1094"/>
                  </a:lnTo>
                  <a:lnTo>
                    <a:pt x="77" y="1105"/>
                  </a:lnTo>
                  <a:lnTo>
                    <a:pt x="87" y="1118"/>
                  </a:lnTo>
                  <a:lnTo>
                    <a:pt x="91" y="1126"/>
                  </a:lnTo>
                  <a:lnTo>
                    <a:pt x="95" y="1133"/>
                  </a:lnTo>
                  <a:lnTo>
                    <a:pt x="98" y="1141"/>
                  </a:lnTo>
                  <a:lnTo>
                    <a:pt x="101" y="1150"/>
                  </a:lnTo>
                  <a:lnTo>
                    <a:pt x="102" y="1161"/>
                  </a:lnTo>
                  <a:lnTo>
                    <a:pt x="103" y="1171"/>
                  </a:lnTo>
                  <a:lnTo>
                    <a:pt x="103" y="1171"/>
                  </a:lnTo>
                  <a:lnTo>
                    <a:pt x="102" y="1187"/>
                  </a:lnTo>
                  <a:lnTo>
                    <a:pt x="99" y="1201"/>
                  </a:lnTo>
                  <a:lnTo>
                    <a:pt x="93" y="1211"/>
                  </a:lnTo>
                  <a:lnTo>
                    <a:pt x="87" y="1221"/>
                  </a:lnTo>
                  <a:lnTo>
                    <a:pt x="79" y="1229"/>
                  </a:lnTo>
                  <a:lnTo>
                    <a:pt x="70" y="1234"/>
                  </a:lnTo>
                  <a:lnTo>
                    <a:pt x="52" y="1246"/>
                  </a:lnTo>
                  <a:lnTo>
                    <a:pt x="32" y="1256"/>
                  </a:lnTo>
                  <a:lnTo>
                    <a:pt x="24" y="1262"/>
                  </a:lnTo>
                  <a:lnTo>
                    <a:pt x="16" y="1269"/>
                  </a:lnTo>
                  <a:lnTo>
                    <a:pt x="9" y="1278"/>
                  </a:lnTo>
                  <a:lnTo>
                    <a:pt x="4" y="1288"/>
                  </a:lnTo>
                  <a:lnTo>
                    <a:pt x="1" y="1302"/>
                  </a:lnTo>
                  <a:lnTo>
                    <a:pt x="0" y="1317"/>
                  </a:lnTo>
                  <a:lnTo>
                    <a:pt x="0" y="1317"/>
                  </a:lnTo>
                  <a:lnTo>
                    <a:pt x="1" y="1325"/>
                  </a:lnTo>
                  <a:lnTo>
                    <a:pt x="3" y="1332"/>
                  </a:lnTo>
                  <a:lnTo>
                    <a:pt x="7" y="1340"/>
                  </a:lnTo>
                  <a:lnTo>
                    <a:pt x="11" y="1348"/>
                  </a:lnTo>
                  <a:lnTo>
                    <a:pt x="17" y="1356"/>
                  </a:lnTo>
                  <a:lnTo>
                    <a:pt x="23" y="1366"/>
                  </a:lnTo>
                  <a:lnTo>
                    <a:pt x="38" y="1380"/>
                  </a:lnTo>
                  <a:lnTo>
                    <a:pt x="54" y="1394"/>
                  </a:lnTo>
                  <a:lnTo>
                    <a:pt x="63" y="1401"/>
                  </a:lnTo>
                  <a:lnTo>
                    <a:pt x="71" y="1406"/>
                  </a:lnTo>
                  <a:lnTo>
                    <a:pt x="80" y="1410"/>
                  </a:lnTo>
                  <a:lnTo>
                    <a:pt x="88" y="1414"/>
                  </a:lnTo>
                  <a:lnTo>
                    <a:pt x="95" y="1416"/>
                  </a:lnTo>
                  <a:lnTo>
                    <a:pt x="103" y="1416"/>
                  </a:lnTo>
                  <a:lnTo>
                    <a:pt x="103" y="1416"/>
                  </a:lnTo>
                  <a:lnTo>
                    <a:pt x="110" y="1416"/>
                  </a:lnTo>
                  <a:lnTo>
                    <a:pt x="115" y="1415"/>
                  </a:lnTo>
                  <a:lnTo>
                    <a:pt x="122" y="1414"/>
                  </a:lnTo>
                  <a:lnTo>
                    <a:pt x="126" y="1412"/>
                  </a:lnTo>
                  <a:lnTo>
                    <a:pt x="132" y="1413"/>
                  </a:lnTo>
                  <a:lnTo>
                    <a:pt x="132" y="1413"/>
                  </a:lnTo>
                  <a:lnTo>
                    <a:pt x="139" y="1421"/>
                  </a:lnTo>
                  <a:lnTo>
                    <a:pt x="146" y="1428"/>
                  </a:lnTo>
                  <a:lnTo>
                    <a:pt x="162" y="1441"/>
                  </a:lnTo>
                  <a:lnTo>
                    <a:pt x="169" y="1450"/>
                  </a:lnTo>
                  <a:lnTo>
                    <a:pt x="175" y="1460"/>
                  </a:lnTo>
                  <a:lnTo>
                    <a:pt x="177" y="1466"/>
                  </a:lnTo>
                  <a:lnTo>
                    <a:pt x="178" y="1471"/>
                  </a:lnTo>
                  <a:lnTo>
                    <a:pt x="179" y="1478"/>
                  </a:lnTo>
                  <a:lnTo>
                    <a:pt x="180" y="1486"/>
                  </a:lnTo>
                  <a:lnTo>
                    <a:pt x="180" y="1486"/>
                  </a:lnTo>
                  <a:lnTo>
                    <a:pt x="179" y="1501"/>
                  </a:lnTo>
                  <a:lnTo>
                    <a:pt x="179" y="1507"/>
                  </a:lnTo>
                  <a:lnTo>
                    <a:pt x="178" y="1513"/>
                  </a:lnTo>
                  <a:lnTo>
                    <a:pt x="176" y="1517"/>
                  </a:lnTo>
                  <a:lnTo>
                    <a:pt x="172" y="1522"/>
                  </a:lnTo>
                  <a:lnTo>
                    <a:pt x="168" y="1527"/>
                  </a:lnTo>
                  <a:lnTo>
                    <a:pt x="162" y="1530"/>
                  </a:lnTo>
                  <a:lnTo>
                    <a:pt x="162" y="1530"/>
                  </a:lnTo>
                  <a:lnTo>
                    <a:pt x="166" y="1548"/>
                  </a:lnTo>
                  <a:lnTo>
                    <a:pt x="169" y="1560"/>
                  </a:lnTo>
                  <a:lnTo>
                    <a:pt x="169" y="156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6" name="Freeform 131">
              <a:extLst>
                <a:ext uri="{FF2B5EF4-FFF2-40B4-BE49-F238E27FC236}">
                  <a16:creationId xmlns:a16="http://schemas.microsoft.com/office/drawing/2014/main" id="{92BB367F-B3F5-893F-9F69-E4DF462D9A6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401928" y="4105389"/>
              <a:ext cx="1390442" cy="1081072"/>
            </a:xfrm>
            <a:custGeom>
              <a:avLst/>
              <a:gdLst/>
              <a:ahLst/>
              <a:cxnLst>
                <a:cxn ang="0">
                  <a:pos x="982" y="1239"/>
                </a:cxn>
                <a:cxn ang="0">
                  <a:pos x="1036" y="1198"/>
                </a:cxn>
                <a:cxn ang="0">
                  <a:pos x="1082" y="1136"/>
                </a:cxn>
                <a:cxn ang="0">
                  <a:pos x="1149" y="1027"/>
                </a:cxn>
                <a:cxn ang="0">
                  <a:pos x="1223" y="1044"/>
                </a:cxn>
                <a:cxn ang="0">
                  <a:pos x="1350" y="1068"/>
                </a:cxn>
                <a:cxn ang="0">
                  <a:pos x="1449" y="1099"/>
                </a:cxn>
                <a:cxn ang="0">
                  <a:pos x="1512" y="1108"/>
                </a:cxn>
                <a:cxn ang="0">
                  <a:pos x="1590" y="1059"/>
                </a:cxn>
                <a:cxn ang="0">
                  <a:pos x="1643" y="1090"/>
                </a:cxn>
                <a:cxn ang="0">
                  <a:pos x="1673" y="1059"/>
                </a:cxn>
                <a:cxn ang="0">
                  <a:pos x="1766" y="1008"/>
                </a:cxn>
                <a:cxn ang="0">
                  <a:pos x="1739" y="972"/>
                </a:cxn>
                <a:cxn ang="0">
                  <a:pos x="1684" y="908"/>
                </a:cxn>
                <a:cxn ang="0">
                  <a:pos x="1646" y="838"/>
                </a:cxn>
                <a:cxn ang="0">
                  <a:pos x="1589" y="823"/>
                </a:cxn>
                <a:cxn ang="0">
                  <a:pos x="1550" y="775"/>
                </a:cxn>
                <a:cxn ang="0">
                  <a:pos x="1498" y="779"/>
                </a:cxn>
                <a:cxn ang="0">
                  <a:pos x="1452" y="720"/>
                </a:cxn>
                <a:cxn ang="0">
                  <a:pos x="1405" y="737"/>
                </a:cxn>
                <a:cxn ang="0">
                  <a:pos x="1350" y="779"/>
                </a:cxn>
                <a:cxn ang="0">
                  <a:pos x="1229" y="760"/>
                </a:cxn>
                <a:cxn ang="0">
                  <a:pos x="1149" y="672"/>
                </a:cxn>
                <a:cxn ang="0">
                  <a:pos x="998" y="632"/>
                </a:cxn>
                <a:cxn ang="0">
                  <a:pos x="859" y="570"/>
                </a:cxn>
                <a:cxn ang="0">
                  <a:pos x="836" y="508"/>
                </a:cxn>
                <a:cxn ang="0">
                  <a:pos x="811" y="437"/>
                </a:cxn>
                <a:cxn ang="0">
                  <a:pos x="745" y="357"/>
                </a:cxn>
                <a:cxn ang="0">
                  <a:pos x="693" y="367"/>
                </a:cxn>
                <a:cxn ang="0">
                  <a:pos x="649" y="367"/>
                </a:cxn>
                <a:cxn ang="0">
                  <a:pos x="597" y="363"/>
                </a:cxn>
                <a:cxn ang="0">
                  <a:pos x="555" y="256"/>
                </a:cxn>
                <a:cxn ang="0">
                  <a:pos x="424" y="249"/>
                </a:cxn>
                <a:cxn ang="0">
                  <a:pos x="385" y="210"/>
                </a:cxn>
                <a:cxn ang="0">
                  <a:pos x="349" y="169"/>
                </a:cxn>
                <a:cxn ang="0">
                  <a:pos x="384" y="91"/>
                </a:cxn>
                <a:cxn ang="0">
                  <a:pos x="378" y="0"/>
                </a:cxn>
                <a:cxn ang="0">
                  <a:pos x="293" y="56"/>
                </a:cxn>
                <a:cxn ang="0">
                  <a:pos x="245" y="62"/>
                </a:cxn>
                <a:cxn ang="0">
                  <a:pos x="189" y="63"/>
                </a:cxn>
                <a:cxn ang="0">
                  <a:pos x="143" y="169"/>
                </a:cxn>
                <a:cxn ang="0">
                  <a:pos x="81" y="244"/>
                </a:cxn>
                <a:cxn ang="0">
                  <a:pos x="30" y="396"/>
                </a:cxn>
                <a:cxn ang="0">
                  <a:pos x="3" y="455"/>
                </a:cxn>
                <a:cxn ang="0">
                  <a:pos x="40" y="514"/>
                </a:cxn>
                <a:cxn ang="0">
                  <a:pos x="120" y="613"/>
                </a:cxn>
                <a:cxn ang="0">
                  <a:pos x="154" y="672"/>
                </a:cxn>
                <a:cxn ang="0">
                  <a:pos x="145" y="760"/>
                </a:cxn>
                <a:cxn ang="0">
                  <a:pos x="149" y="926"/>
                </a:cxn>
                <a:cxn ang="0">
                  <a:pos x="173" y="975"/>
                </a:cxn>
                <a:cxn ang="0">
                  <a:pos x="227" y="1024"/>
                </a:cxn>
                <a:cxn ang="0">
                  <a:pos x="262" y="1127"/>
                </a:cxn>
                <a:cxn ang="0">
                  <a:pos x="330" y="1107"/>
                </a:cxn>
                <a:cxn ang="0">
                  <a:pos x="418" y="1088"/>
                </a:cxn>
                <a:cxn ang="0">
                  <a:pos x="468" y="1064"/>
                </a:cxn>
                <a:cxn ang="0">
                  <a:pos x="505" y="1045"/>
                </a:cxn>
                <a:cxn ang="0">
                  <a:pos x="538" y="1008"/>
                </a:cxn>
                <a:cxn ang="0">
                  <a:pos x="627" y="1047"/>
                </a:cxn>
                <a:cxn ang="0">
                  <a:pos x="690" y="1066"/>
                </a:cxn>
                <a:cxn ang="0">
                  <a:pos x="749" y="1183"/>
                </a:cxn>
                <a:cxn ang="0">
                  <a:pos x="829" y="1273"/>
                </a:cxn>
              </a:cxnLst>
              <a:rect l="0" t="0" r="r" b="b"/>
              <a:pathLst>
                <a:path w="1771" h="1307">
                  <a:moveTo>
                    <a:pt x="932" y="1307"/>
                  </a:moveTo>
                  <a:lnTo>
                    <a:pt x="954" y="1307"/>
                  </a:lnTo>
                  <a:lnTo>
                    <a:pt x="954" y="1307"/>
                  </a:lnTo>
                  <a:lnTo>
                    <a:pt x="954" y="1307"/>
                  </a:lnTo>
                  <a:lnTo>
                    <a:pt x="960" y="1297"/>
                  </a:lnTo>
                  <a:lnTo>
                    <a:pt x="965" y="1287"/>
                  </a:lnTo>
                  <a:lnTo>
                    <a:pt x="972" y="1267"/>
                  </a:lnTo>
                  <a:lnTo>
                    <a:pt x="979" y="1247"/>
                  </a:lnTo>
                  <a:lnTo>
                    <a:pt x="982" y="1239"/>
                  </a:lnTo>
                  <a:lnTo>
                    <a:pt x="987" y="1230"/>
                  </a:lnTo>
                  <a:lnTo>
                    <a:pt x="987" y="1230"/>
                  </a:lnTo>
                  <a:lnTo>
                    <a:pt x="991" y="1224"/>
                  </a:lnTo>
                  <a:lnTo>
                    <a:pt x="995" y="1219"/>
                  </a:lnTo>
                  <a:lnTo>
                    <a:pt x="1000" y="1215"/>
                  </a:lnTo>
                  <a:lnTo>
                    <a:pt x="1004" y="1212"/>
                  </a:lnTo>
                  <a:lnTo>
                    <a:pt x="1014" y="1206"/>
                  </a:lnTo>
                  <a:lnTo>
                    <a:pt x="1026" y="1201"/>
                  </a:lnTo>
                  <a:lnTo>
                    <a:pt x="1036" y="1198"/>
                  </a:lnTo>
                  <a:lnTo>
                    <a:pt x="1047" y="1193"/>
                  </a:lnTo>
                  <a:lnTo>
                    <a:pt x="1052" y="1190"/>
                  </a:lnTo>
                  <a:lnTo>
                    <a:pt x="1057" y="1185"/>
                  </a:lnTo>
                  <a:lnTo>
                    <a:pt x="1061" y="1181"/>
                  </a:lnTo>
                  <a:lnTo>
                    <a:pt x="1064" y="1175"/>
                  </a:lnTo>
                  <a:lnTo>
                    <a:pt x="1064" y="1175"/>
                  </a:lnTo>
                  <a:lnTo>
                    <a:pt x="1069" y="1168"/>
                  </a:lnTo>
                  <a:lnTo>
                    <a:pt x="1073" y="1159"/>
                  </a:lnTo>
                  <a:lnTo>
                    <a:pt x="1082" y="1136"/>
                  </a:lnTo>
                  <a:lnTo>
                    <a:pt x="1090" y="1112"/>
                  </a:lnTo>
                  <a:lnTo>
                    <a:pt x="1100" y="1086"/>
                  </a:lnTo>
                  <a:lnTo>
                    <a:pt x="1105" y="1074"/>
                  </a:lnTo>
                  <a:lnTo>
                    <a:pt x="1110" y="1063"/>
                  </a:lnTo>
                  <a:lnTo>
                    <a:pt x="1117" y="1052"/>
                  </a:lnTo>
                  <a:lnTo>
                    <a:pt x="1124" y="1043"/>
                  </a:lnTo>
                  <a:lnTo>
                    <a:pt x="1131" y="1036"/>
                  </a:lnTo>
                  <a:lnTo>
                    <a:pt x="1140" y="1030"/>
                  </a:lnTo>
                  <a:lnTo>
                    <a:pt x="1149" y="1027"/>
                  </a:lnTo>
                  <a:lnTo>
                    <a:pt x="1159" y="1024"/>
                  </a:lnTo>
                  <a:lnTo>
                    <a:pt x="1159" y="1024"/>
                  </a:lnTo>
                  <a:lnTo>
                    <a:pt x="1169" y="1025"/>
                  </a:lnTo>
                  <a:lnTo>
                    <a:pt x="1178" y="1028"/>
                  </a:lnTo>
                  <a:lnTo>
                    <a:pt x="1187" y="1030"/>
                  </a:lnTo>
                  <a:lnTo>
                    <a:pt x="1195" y="1032"/>
                  </a:lnTo>
                  <a:lnTo>
                    <a:pt x="1210" y="1039"/>
                  </a:lnTo>
                  <a:lnTo>
                    <a:pt x="1223" y="1044"/>
                  </a:lnTo>
                  <a:lnTo>
                    <a:pt x="1223" y="1044"/>
                  </a:lnTo>
                  <a:lnTo>
                    <a:pt x="1285" y="1044"/>
                  </a:lnTo>
                  <a:lnTo>
                    <a:pt x="1285" y="1044"/>
                  </a:lnTo>
                  <a:lnTo>
                    <a:pt x="1285" y="1044"/>
                  </a:lnTo>
                  <a:lnTo>
                    <a:pt x="1295" y="1051"/>
                  </a:lnTo>
                  <a:lnTo>
                    <a:pt x="1306" y="1056"/>
                  </a:lnTo>
                  <a:lnTo>
                    <a:pt x="1316" y="1061"/>
                  </a:lnTo>
                  <a:lnTo>
                    <a:pt x="1326" y="1064"/>
                  </a:lnTo>
                  <a:lnTo>
                    <a:pt x="1339" y="1067"/>
                  </a:lnTo>
                  <a:lnTo>
                    <a:pt x="1350" y="1068"/>
                  </a:lnTo>
                  <a:lnTo>
                    <a:pt x="1377" y="1069"/>
                  </a:lnTo>
                  <a:lnTo>
                    <a:pt x="1377" y="1069"/>
                  </a:lnTo>
                  <a:lnTo>
                    <a:pt x="1387" y="1069"/>
                  </a:lnTo>
                  <a:lnTo>
                    <a:pt x="1397" y="1070"/>
                  </a:lnTo>
                  <a:lnTo>
                    <a:pt x="1405" y="1073"/>
                  </a:lnTo>
                  <a:lnTo>
                    <a:pt x="1413" y="1076"/>
                  </a:lnTo>
                  <a:lnTo>
                    <a:pt x="1426" y="1083"/>
                  </a:lnTo>
                  <a:lnTo>
                    <a:pt x="1438" y="1091"/>
                  </a:lnTo>
                  <a:lnTo>
                    <a:pt x="1449" y="1099"/>
                  </a:lnTo>
                  <a:lnTo>
                    <a:pt x="1462" y="1106"/>
                  </a:lnTo>
                  <a:lnTo>
                    <a:pt x="1469" y="1109"/>
                  </a:lnTo>
                  <a:lnTo>
                    <a:pt x="1477" y="1111"/>
                  </a:lnTo>
                  <a:lnTo>
                    <a:pt x="1485" y="1113"/>
                  </a:lnTo>
                  <a:lnTo>
                    <a:pt x="1494" y="1113"/>
                  </a:lnTo>
                  <a:lnTo>
                    <a:pt x="1494" y="1113"/>
                  </a:lnTo>
                  <a:lnTo>
                    <a:pt x="1500" y="1113"/>
                  </a:lnTo>
                  <a:lnTo>
                    <a:pt x="1506" y="1111"/>
                  </a:lnTo>
                  <a:lnTo>
                    <a:pt x="1512" y="1108"/>
                  </a:lnTo>
                  <a:lnTo>
                    <a:pt x="1516" y="1105"/>
                  </a:lnTo>
                  <a:lnTo>
                    <a:pt x="1527" y="1096"/>
                  </a:lnTo>
                  <a:lnTo>
                    <a:pt x="1536" y="1085"/>
                  </a:lnTo>
                  <a:lnTo>
                    <a:pt x="1547" y="1076"/>
                  </a:lnTo>
                  <a:lnTo>
                    <a:pt x="1559" y="1067"/>
                  </a:lnTo>
                  <a:lnTo>
                    <a:pt x="1566" y="1063"/>
                  </a:lnTo>
                  <a:lnTo>
                    <a:pt x="1573" y="1061"/>
                  </a:lnTo>
                  <a:lnTo>
                    <a:pt x="1581" y="1059"/>
                  </a:lnTo>
                  <a:lnTo>
                    <a:pt x="1590" y="1059"/>
                  </a:lnTo>
                  <a:lnTo>
                    <a:pt x="1590" y="1059"/>
                  </a:lnTo>
                  <a:lnTo>
                    <a:pt x="1594" y="1059"/>
                  </a:lnTo>
                  <a:lnTo>
                    <a:pt x="1599" y="1060"/>
                  </a:lnTo>
                  <a:lnTo>
                    <a:pt x="1607" y="1063"/>
                  </a:lnTo>
                  <a:lnTo>
                    <a:pt x="1614" y="1069"/>
                  </a:lnTo>
                  <a:lnTo>
                    <a:pt x="1621" y="1075"/>
                  </a:lnTo>
                  <a:lnTo>
                    <a:pt x="1628" y="1081"/>
                  </a:lnTo>
                  <a:lnTo>
                    <a:pt x="1636" y="1086"/>
                  </a:lnTo>
                  <a:lnTo>
                    <a:pt x="1643" y="1090"/>
                  </a:lnTo>
                  <a:lnTo>
                    <a:pt x="1647" y="1091"/>
                  </a:lnTo>
                  <a:lnTo>
                    <a:pt x="1652" y="1091"/>
                  </a:lnTo>
                  <a:lnTo>
                    <a:pt x="1652" y="1091"/>
                  </a:lnTo>
                  <a:lnTo>
                    <a:pt x="1653" y="1085"/>
                  </a:lnTo>
                  <a:lnTo>
                    <a:pt x="1654" y="1081"/>
                  </a:lnTo>
                  <a:lnTo>
                    <a:pt x="1655" y="1076"/>
                  </a:lnTo>
                  <a:lnTo>
                    <a:pt x="1658" y="1071"/>
                  </a:lnTo>
                  <a:lnTo>
                    <a:pt x="1665" y="1064"/>
                  </a:lnTo>
                  <a:lnTo>
                    <a:pt x="1673" y="1059"/>
                  </a:lnTo>
                  <a:lnTo>
                    <a:pt x="1682" y="1054"/>
                  </a:lnTo>
                  <a:lnTo>
                    <a:pt x="1692" y="1050"/>
                  </a:lnTo>
                  <a:lnTo>
                    <a:pt x="1715" y="1041"/>
                  </a:lnTo>
                  <a:lnTo>
                    <a:pt x="1727" y="1037"/>
                  </a:lnTo>
                  <a:lnTo>
                    <a:pt x="1737" y="1032"/>
                  </a:lnTo>
                  <a:lnTo>
                    <a:pt x="1747" y="1027"/>
                  </a:lnTo>
                  <a:lnTo>
                    <a:pt x="1756" y="1021"/>
                  </a:lnTo>
                  <a:lnTo>
                    <a:pt x="1764" y="1013"/>
                  </a:lnTo>
                  <a:lnTo>
                    <a:pt x="1766" y="1008"/>
                  </a:lnTo>
                  <a:lnTo>
                    <a:pt x="1768" y="1002"/>
                  </a:lnTo>
                  <a:lnTo>
                    <a:pt x="1769" y="998"/>
                  </a:lnTo>
                  <a:lnTo>
                    <a:pt x="1771" y="991"/>
                  </a:lnTo>
                  <a:lnTo>
                    <a:pt x="1771" y="984"/>
                  </a:lnTo>
                  <a:lnTo>
                    <a:pt x="1771" y="977"/>
                  </a:lnTo>
                  <a:lnTo>
                    <a:pt x="1771" y="977"/>
                  </a:lnTo>
                  <a:lnTo>
                    <a:pt x="1759" y="977"/>
                  </a:lnTo>
                  <a:lnTo>
                    <a:pt x="1749" y="975"/>
                  </a:lnTo>
                  <a:lnTo>
                    <a:pt x="1739" y="972"/>
                  </a:lnTo>
                  <a:lnTo>
                    <a:pt x="1730" y="968"/>
                  </a:lnTo>
                  <a:lnTo>
                    <a:pt x="1722" y="963"/>
                  </a:lnTo>
                  <a:lnTo>
                    <a:pt x="1715" y="957"/>
                  </a:lnTo>
                  <a:lnTo>
                    <a:pt x="1708" y="951"/>
                  </a:lnTo>
                  <a:lnTo>
                    <a:pt x="1701" y="944"/>
                  </a:lnTo>
                  <a:lnTo>
                    <a:pt x="1696" y="936"/>
                  </a:lnTo>
                  <a:lnTo>
                    <a:pt x="1691" y="926"/>
                  </a:lnTo>
                  <a:lnTo>
                    <a:pt x="1688" y="917"/>
                  </a:lnTo>
                  <a:lnTo>
                    <a:pt x="1684" y="908"/>
                  </a:lnTo>
                  <a:lnTo>
                    <a:pt x="1681" y="896"/>
                  </a:lnTo>
                  <a:lnTo>
                    <a:pt x="1680" y="886"/>
                  </a:lnTo>
                  <a:lnTo>
                    <a:pt x="1678" y="875"/>
                  </a:lnTo>
                  <a:lnTo>
                    <a:pt x="1677" y="863"/>
                  </a:lnTo>
                  <a:lnTo>
                    <a:pt x="1677" y="863"/>
                  </a:lnTo>
                  <a:lnTo>
                    <a:pt x="1672" y="860"/>
                  </a:lnTo>
                  <a:lnTo>
                    <a:pt x="1666" y="856"/>
                  </a:lnTo>
                  <a:lnTo>
                    <a:pt x="1655" y="847"/>
                  </a:lnTo>
                  <a:lnTo>
                    <a:pt x="1646" y="838"/>
                  </a:lnTo>
                  <a:lnTo>
                    <a:pt x="1640" y="833"/>
                  </a:lnTo>
                  <a:lnTo>
                    <a:pt x="1634" y="830"/>
                  </a:lnTo>
                  <a:lnTo>
                    <a:pt x="1634" y="830"/>
                  </a:lnTo>
                  <a:lnTo>
                    <a:pt x="1627" y="829"/>
                  </a:lnTo>
                  <a:lnTo>
                    <a:pt x="1621" y="827"/>
                  </a:lnTo>
                  <a:lnTo>
                    <a:pt x="1608" y="827"/>
                  </a:lnTo>
                  <a:lnTo>
                    <a:pt x="1601" y="827"/>
                  </a:lnTo>
                  <a:lnTo>
                    <a:pt x="1596" y="826"/>
                  </a:lnTo>
                  <a:lnTo>
                    <a:pt x="1589" y="823"/>
                  </a:lnTo>
                  <a:lnTo>
                    <a:pt x="1583" y="819"/>
                  </a:lnTo>
                  <a:lnTo>
                    <a:pt x="1583" y="819"/>
                  </a:lnTo>
                  <a:lnTo>
                    <a:pt x="1577" y="815"/>
                  </a:lnTo>
                  <a:lnTo>
                    <a:pt x="1574" y="809"/>
                  </a:lnTo>
                  <a:lnTo>
                    <a:pt x="1569" y="798"/>
                  </a:lnTo>
                  <a:lnTo>
                    <a:pt x="1566" y="791"/>
                  </a:lnTo>
                  <a:lnTo>
                    <a:pt x="1562" y="785"/>
                  </a:lnTo>
                  <a:lnTo>
                    <a:pt x="1556" y="779"/>
                  </a:lnTo>
                  <a:lnTo>
                    <a:pt x="1550" y="775"/>
                  </a:lnTo>
                  <a:lnTo>
                    <a:pt x="1550" y="775"/>
                  </a:lnTo>
                  <a:lnTo>
                    <a:pt x="1545" y="775"/>
                  </a:lnTo>
                  <a:lnTo>
                    <a:pt x="1542" y="773"/>
                  </a:lnTo>
                  <a:lnTo>
                    <a:pt x="1533" y="775"/>
                  </a:lnTo>
                  <a:lnTo>
                    <a:pt x="1519" y="780"/>
                  </a:lnTo>
                  <a:lnTo>
                    <a:pt x="1512" y="783"/>
                  </a:lnTo>
                  <a:lnTo>
                    <a:pt x="1505" y="781"/>
                  </a:lnTo>
                  <a:lnTo>
                    <a:pt x="1501" y="780"/>
                  </a:lnTo>
                  <a:lnTo>
                    <a:pt x="1498" y="779"/>
                  </a:lnTo>
                  <a:lnTo>
                    <a:pt x="1494" y="776"/>
                  </a:lnTo>
                  <a:lnTo>
                    <a:pt x="1491" y="771"/>
                  </a:lnTo>
                  <a:lnTo>
                    <a:pt x="1491" y="771"/>
                  </a:lnTo>
                  <a:lnTo>
                    <a:pt x="1485" y="765"/>
                  </a:lnTo>
                  <a:lnTo>
                    <a:pt x="1481" y="758"/>
                  </a:lnTo>
                  <a:lnTo>
                    <a:pt x="1469" y="740"/>
                  </a:lnTo>
                  <a:lnTo>
                    <a:pt x="1463" y="731"/>
                  </a:lnTo>
                  <a:lnTo>
                    <a:pt x="1456" y="724"/>
                  </a:lnTo>
                  <a:lnTo>
                    <a:pt x="1452" y="720"/>
                  </a:lnTo>
                  <a:lnTo>
                    <a:pt x="1448" y="718"/>
                  </a:lnTo>
                  <a:lnTo>
                    <a:pt x="1444" y="717"/>
                  </a:lnTo>
                  <a:lnTo>
                    <a:pt x="1439" y="717"/>
                  </a:lnTo>
                  <a:lnTo>
                    <a:pt x="1439" y="717"/>
                  </a:lnTo>
                  <a:lnTo>
                    <a:pt x="1432" y="717"/>
                  </a:lnTo>
                  <a:lnTo>
                    <a:pt x="1425" y="719"/>
                  </a:lnTo>
                  <a:lnTo>
                    <a:pt x="1420" y="723"/>
                  </a:lnTo>
                  <a:lnTo>
                    <a:pt x="1414" y="726"/>
                  </a:lnTo>
                  <a:lnTo>
                    <a:pt x="1405" y="737"/>
                  </a:lnTo>
                  <a:lnTo>
                    <a:pt x="1397" y="748"/>
                  </a:lnTo>
                  <a:lnTo>
                    <a:pt x="1387" y="760"/>
                  </a:lnTo>
                  <a:lnTo>
                    <a:pt x="1383" y="764"/>
                  </a:lnTo>
                  <a:lnTo>
                    <a:pt x="1377" y="769"/>
                  </a:lnTo>
                  <a:lnTo>
                    <a:pt x="1371" y="773"/>
                  </a:lnTo>
                  <a:lnTo>
                    <a:pt x="1365" y="777"/>
                  </a:lnTo>
                  <a:lnTo>
                    <a:pt x="1359" y="778"/>
                  </a:lnTo>
                  <a:lnTo>
                    <a:pt x="1350" y="779"/>
                  </a:lnTo>
                  <a:lnTo>
                    <a:pt x="1350" y="779"/>
                  </a:lnTo>
                  <a:lnTo>
                    <a:pt x="1332" y="778"/>
                  </a:lnTo>
                  <a:lnTo>
                    <a:pt x="1314" y="776"/>
                  </a:lnTo>
                  <a:lnTo>
                    <a:pt x="1296" y="772"/>
                  </a:lnTo>
                  <a:lnTo>
                    <a:pt x="1277" y="771"/>
                  </a:lnTo>
                  <a:lnTo>
                    <a:pt x="1277" y="771"/>
                  </a:lnTo>
                  <a:lnTo>
                    <a:pt x="1263" y="771"/>
                  </a:lnTo>
                  <a:lnTo>
                    <a:pt x="1249" y="768"/>
                  </a:lnTo>
                  <a:lnTo>
                    <a:pt x="1239" y="764"/>
                  </a:lnTo>
                  <a:lnTo>
                    <a:pt x="1229" y="760"/>
                  </a:lnTo>
                  <a:lnTo>
                    <a:pt x="1220" y="754"/>
                  </a:lnTo>
                  <a:lnTo>
                    <a:pt x="1212" y="747"/>
                  </a:lnTo>
                  <a:lnTo>
                    <a:pt x="1206" y="739"/>
                  </a:lnTo>
                  <a:lnTo>
                    <a:pt x="1200" y="731"/>
                  </a:lnTo>
                  <a:lnTo>
                    <a:pt x="1187" y="714"/>
                  </a:lnTo>
                  <a:lnTo>
                    <a:pt x="1174" y="695"/>
                  </a:lnTo>
                  <a:lnTo>
                    <a:pt x="1166" y="687"/>
                  </a:lnTo>
                  <a:lnTo>
                    <a:pt x="1158" y="679"/>
                  </a:lnTo>
                  <a:lnTo>
                    <a:pt x="1149" y="672"/>
                  </a:lnTo>
                  <a:lnTo>
                    <a:pt x="1138" y="665"/>
                  </a:lnTo>
                  <a:lnTo>
                    <a:pt x="1138" y="665"/>
                  </a:lnTo>
                  <a:lnTo>
                    <a:pt x="1124" y="661"/>
                  </a:lnTo>
                  <a:lnTo>
                    <a:pt x="1107" y="656"/>
                  </a:lnTo>
                  <a:lnTo>
                    <a:pt x="1067" y="649"/>
                  </a:lnTo>
                  <a:lnTo>
                    <a:pt x="1047" y="646"/>
                  </a:lnTo>
                  <a:lnTo>
                    <a:pt x="1026" y="641"/>
                  </a:lnTo>
                  <a:lnTo>
                    <a:pt x="1008" y="635"/>
                  </a:lnTo>
                  <a:lnTo>
                    <a:pt x="998" y="632"/>
                  </a:lnTo>
                  <a:lnTo>
                    <a:pt x="991" y="628"/>
                  </a:lnTo>
                  <a:lnTo>
                    <a:pt x="991" y="628"/>
                  </a:lnTo>
                  <a:lnTo>
                    <a:pt x="981" y="623"/>
                  </a:lnTo>
                  <a:lnTo>
                    <a:pt x="973" y="617"/>
                  </a:lnTo>
                  <a:lnTo>
                    <a:pt x="958" y="603"/>
                  </a:lnTo>
                  <a:lnTo>
                    <a:pt x="944" y="587"/>
                  </a:lnTo>
                  <a:lnTo>
                    <a:pt x="928" y="570"/>
                  </a:lnTo>
                  <a:lnTo>
                    <a:pt x="928" y="570"/>
                  </a:lnTo>
                  <a:lnTo>
                    <a:pt x="859" y="570"/>
                  </a:lnTo>
                  <a:lnTo>
                    <a:pt x="859" y="570"/>
                  </a:lnTo>
                  <a:lnTo>
                    <a:pt x="859" y="570"/>
                  </a:lnTo>
                  <a:lnTo>
                    <a:pt x="855" y="565"/>
                  </a:lnTo>
                  <a:lnTo>
                    <a:pt x="851" y="560"/>
                  </a:lnTo>
                  <a:lnTo>
                    <a:pt x="845" y="551"/>
                  </a:lnTo>
                  <a:lnTo>
                    <a:pt x="843" y="541"/>
                  </a:lnTo>
                  <a:lnTo>
                    <a:pt x="841" y="531"/>
                  </a:lnTo>
                  <a:lnTo>
                    <a:pt x="838" y="519"/>
                  </a:lnTo>
                  <a:lnTo>
                    <a:pt x="836" y="508"/>
                  </a:lnTo>
                  <a:lnTo>
                    <a:pt x="833" y="496"/>
                  </a:lnTo>
                  <a:lnTo>
                    <a:pt x="829" y="490"/>
                  </a:lnTo>
                  <a:lnTo>
                    <a:pt x="826" y="485"/>
                  </a:lnTo>
                  <a:lnTo>
                    <a:pt x="826" y="485"/>
                  </a:lnTo>
                  <a:lnTo>
                    <a:pt x="820" y="473"/>
                  </a:lnTo>
                  <a:lnTo>
                    <a:pt x="815" y="459"/>
                  </a:lnTo>
                  <a:lnTo>
                    <a:pt x="812" y="448"/>
                  </a:lnTo>
                  <a:lnTo>
                    <a:pt x="811" y="437"/>
                  </a:lnTo>
                  <a:lnTo>
                    <a:pt x="811" y="437"/>
                  </a:lnTo>
                  <a:lnTo>
                    <a:pt x="811" y="409"/>
                  </a:lnTo>
                  <a:lnTo>
                    <a:pt x="811" y="409"/>
                  </a:lnTo>
                  <a:lnTo>
                    <a:pt x="810" y="405"/>
                  </a:lnTo>
                  <a:lnTo>
                    <a:pt x="809" y="402"/>
                  </a:lnTo>
                  <a:lnTo>
                    <a:pt x="799" y="392"/>
                  </a:lnTo>
                  <a:lnTo>
                    <a:pt x="788" y="383"/>
                  </a:lnTo>
                  <a:lnTo>
                    <a:pt x="774" y="373"/>
                  </a:lnTo>
                  <a:lnTo>
                    <a:pt x="759" y="364"/>
                  </a:lnTo>
                  <a:lnTo>
                    <a:pt x="745" y="357"/>
                  </a:lnTo>
                  <a:lnTo>
                    <a:pt x="734" y="351"/>
                  </a:lnTo>
                  <a:lnTo>
                    <a:pt x="727" y="349"/>
                  </a:lnTo>
                  <a:lnTo>
                    <a:pt x="727" y="349"/>
                  </a:lnTo>
                  <a:lnTo>
                    <a:pt x="722" y="350"/>
                  </a:lnTo>
                  <a:lnTo>
                    <a:pt x="719" y="352"/>
                  </a:lnTo>
                  <a:lnTo>
                    <a:pt x="711" y="358"/>
                  </a:lnTo>
                  <a:lnTo>
                    <a:pt x="703" y="365"/>
                  </a:lnTo>
                  <a:lnTo>
                    <a:pt x="698" y="367"/>
                  </a:lnTo>
                  <a:lnTo>
                    <a:pt x="693" y="367"/>
                  </a:lnTo>
                  <a:lnTo>
                    <a:pt x="693" y="367"/>
                  </a:lnTo>
                  <a:lnTo>
                    <a:pt x="687" y="367"/>
                  </a:lnTo>
                  <a:lnTo>
                    <a:pt x="682" y="365"/>
                  </a:lnTo>
                  <a:lnTo>
                    <a:pt x="678" y="361"/>
                  </a:lnTo>
                  <a:lnTo>
                    <a:pt x="675" y="357"/>
                  </a:lnTo>
                  <a:lnTo>
                    <a:pt x="675" y="357"/>
                  </a:lnTo>
                  <a:lnTo>
                    <a:pt x="668" y="358"/>
                  </a:lnTo>
                  <a:lnTo>
                    <a:pt x="661" y="360"/>
                  </a:lnTo>
                  <a:lnTo>
                    <a:pt x="649" y="367"/>
                  </a:lnTo>
                  <a:lnTo>
                    <a:pt x="637" y="372"/>
                  </a:lnTo>
                  <a:lnTo>
                    <a:pt x="630" y="374"/>
                  </a:lnTo>
                  <a:lnTo>
                    <a:pt x="623" y="374"/>
                  </a:lnTo>
                  <a:lnTo>
                    <a:pt x="623" y="374"/>
                  </a:lnTo>
                  <a:lnTo>
                    <a:pt x="618" y="374"/>
                  </a:lnTo>
                  <a:lnTo>
                    <a:pt x="613" y="373"/>
                  </a:lnTo>
                  <a:lnTo>
                    <a:pt x="608" y="372"/>
                  </a:lnTo>
                  <a:lnTo>
                    <a:pt x="604" y="369"/>
                  </a:lnTo>
                  <a:lnTo>
                    <a:pt x="597" y="363"/>
                  </a:lnTo>
                  <a:lnTo>
                    <a:pt x="592" y="355"/>
                  </a:lnTo>
                  <a:lnTo>
                    <a:pt x="588" y="345"/>
                  </a:lnTo>
                  <a:lnTo>
                    <a:pt x="584" y="335"/>
                  </a:lnTo>
                  <a:lnTo>
                    <a:pt x="578" y="312"/>
                  </a:lnTo>
                  <a:lnTo>
                    <a:pt x="574" y="289"/>
                  </a:lnTo>
                  <a:lnTo>
                    <a:pt x="570" y="279"/>
                  </a:lnTo>
                  <a:lnTo>
                    <a:pt x="567" y="269"/>
                  </a:lnTo>
                  <a:lnTo>
                    <a:pt x="562" y="261"/>
                  </a:lnTo>
                  <a:lnTo>
                    <a:pt x="555" y="256"/>
                  </a:lnTo>
                  <a:lnTo>
                    <a:pt x="552" y="253"/>
                  </a:lnTo>
                  <a:lnTo>
                    <a:pt x="548" y="251"/>
                  </a:lnTo>
                  <a:lnTo>
                    <a:pt x="544" y="250"/>
                  </a:lnTo>
                  <a:lnTo>
                    <a:pt x="539" y="250"/>
                  </a:lnTo>
                  <a:lnTo>
                    <a:pt x="539" y="250"/>
                  </a:lnTo>
                  <a:lnTo>
                    <a:pt x="447" y="250"/>
                  </a:lnTo>
                  <a:lnTo>
                    <a:pt x="447" y="250"/>
                  </a:lnTo>
                  <a:lnTo>
                    <a:pt x="436" y="250"/>
                  </a:lnTo>
                  <a:lnTo>
                    <a:pt x="424" y="249"/>
                  </a:lnTo>
                  <a:lnTo>
                    <a:pt x="414" y="246"/>
                  </a:lnTo>
                  <a:lnTo>
                    <a:pt x="405" y="244"/>
                  </a:lnTo>
                  <a:lnTo>
                    <a:pt x="397" y="238"/>
                  </a:lnTo>
                  <a:lnTo>
                    <a:pt x="393" y="235"/>
                  </a:lnTo>
                  <a:lnTo>
                    <a:pt x="391" y="231"/>
                  </a:lnTo>
                  <a:lnTo>
                    <a:pt x="389" y="227"/>
                  </a:lnTo>
                  <a:lnTo>
                    <a:pt x="386" y="222"/>
                  </a:lnTo>
                  <a:lnTo>
                    <a:pt x="386" y="215"/>
                  </a:lnTo>
                  <a:lnTo>
                    <a:pt x="385" y="210"/>
                  </a:lnTo>
                  <a:lnTo>
                    <a:pt x="385" y="210"/>
                  </a:lnTo>
                  <a:lnTo>
                    <a:pt x="378" y="207"/>
                  </a:lnTo>
                  <a:lnTo>
                    <a:pt x="372" y="205"/>
                  </a:lnTo>
                  <a:lnTo>
                    <a:pt x="366" y="201"/>
                  </a:lnTo>
                  <a:lnTo>
                    <a:pt x="361" y="198"/>
                  </a:lnTo>
                  <a:lnTo>
                    <a:pt x="355" y="192"/>
                  </a:lnTo>
                  <a:lnTo>
                    <a:pt x="352" y="185"/>
                  </a:lnTo>
                  <a:lnTo>
                    <a:pt x="349" y="178"/>
                  </a:lnTo>
                  <a:lnTo>
                    <a:pt x="349" y="169"/>
                  </a:lnTo>
                  <a:lnTo>
                    <a:pt x="349" y="169"/>
                  </a:lnTo>
                  <a:lnTo>
                    <a:pt x="349" y="162"/>
                  </a:lnTo>
                  <a:lnTo>
                    <a:pt x="351" y="157"/>
                  </a:lnTo>
                  <a:lnTo>
                    <a:pt x="355" y="145"/>
                  </a:lnTo>
                  <a:lnTo>
                    <a:pt x="361" y="135"/>
                  </a:lnTo>
                  <a:lnTo>
                    <a:pt x="367" y="124"/>
                  </a:lnTo>
                  <a:lnTo>
                    <a:pt x="374" y="114"/>
                  </a:lnTo>
                  <a:lnTo>
                    <a:pt x="379" y="104"/>
                  </a:lnTo>
                  <a:lnTo>
                    <a:pt x="384" y="91"/>
                  </a:lnTo>
                  <a:lnTo>
                    <a:pt x="385" y="84"/>
                  </a:lnTo>
                  <a:lnTo>
                    <a:pt x="385" y="77"/>
                  </a:lnTo>
                  <a:lnTo>
                    <a:pt x="385" y="77"/>
                  </a:lnTo>
                  <a:lnTo>
                    <a:pt x="385" y="22"/>
                  </a:lnTo>
                  <a:lnTo>
                    <a:pt x="385" y="22"/>
                  </a:lnTo>
                  <a:lnTo>
                    <a:pt x="385" y="16"/>
                  </a:lnTo>
                  <a:lnTo>
                    <a:pt x="383" y="12"/>
                  </a:lnTo>
                  <a:lnTo>
                    <a:pt x="380" y="7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369" y="4"/>
                  </a:lnTo>
                  <a:lnTo>
                    <a:pt x="360" y="7"/>
                  </a:lnTo>
                  <a:lnTo>
                    <a:pt x="351" y="12"/>
                  </a:lnTo>
                  <a:lnTo>
                    <a:pt x="342" y="17"/>
                  </a:lnTo>
                  <a:lnTo>
                    <a:pt x="328" y="29"/>
                  </a:lnTo>
                  <a:lnTo>
                    <a:pt x="314" y="40"/>
                  </a:lnTo>
                  <a:lnTo>
                    <a:pt x="300" y="52"/>
                  </a:lnTo>
                  <a:lnTo>
                    <a:pt x="293" y="56"/>
                  </a:lnTo>
                  <a:lnTo>
                    <a:pt x="285" y="61"/>
                  </a:lnTo>
                  <a:lnTo>
                    <a:pt x="277" y="65"/>
                  </a:lnTo>
                  <a:lnTo>
                    <a:pt x="269" y="68"/>
                  </a:lnTo>
                  <a:lnTo>
                    <a:pt x="260" y="69"/>
                  </a:lnTo>
                  <a:lnTo>
                    <a:pt x="249" y="70"/>
                  </a:lnTo>
                  <a:lnTo>
                    <a:pt x="249" y="70"/>
                  </a:lnTo>
                  <a:lnTo>
                    <a:pt x="248" y="69"/>
                  </a:lnTo>
                  <a:lnTo>
                    <a:pt x="247" y="68"/>
                  </a:lnTo>
                  <a:lnTo>
                    <a:pt x="245" y="62"/>
                  </a:lnTo>
                  <a:lnTo>
                    <a:pt x="242" y="56"/>
                  </a:lnTo>
                  <a:lnTo>
                    <a:pt x="242" y="52"/>
                  </a:lnTo>
                  <a:lnTo>
                    <a:pt x="242" y="52"/>
                  </a:lnTo>
                  <a:lnTo>
                    <a:pt x="224" y="52"/>
                  </a:lnTo>
                  <a:lnTo>
                    <a:pt x="224" y="52"/>
                  </a:lnTo>
                  <a:lnTo>
                    <a:pt x="214" y="53"/>
                  </a:lnTo>
                  <a:lnTo>
                    <a:pt x="204" y="54"/>
                  </a:lnTo>
                  <a:lnTo>
                    <a:pt x="196" y="58"/>
                  </a:lnTo>
                  <a:lnTo>
                    <a:pt x="189" y="63"/>
                  </a:lnTo>
                  <a:lnTo>
                    <a:pt x="183" y="69"/>
                  </a:lnTo>
                  <a:lnTo>
                    <a:pt x="177" y="75"/>
                  </a:lnTo>
                  <a:lnTo>
                    <a:pt x="171" y="83"/>
                  </a:lnTo>
                  <a:lnTo>
                    <a:pt x="166" y="91"/>
                  </a:lnTo>
                  <a:lnTo>
                    <a:pt x="158" y="109"/>
                  </a:lnTo>
                  <a:lnTo>
                    <a:pt x="153" y="129"/>
                  </a:lnTo>
                  <a:lnTo>
                    <a:pt x="147" y="150"/>
                  </a:lnTo>
                  <a:lnTo>
                    <a:pt x="143" y="169"/>
                  </a:lnTo>
                  <a:lnTo>
                    <a:pt x="143" y="169"/>
                  </a:lnTo>
                  <a:lnTo>
                    <a:pt x="142" y="173"/>
                  </a:lnTo>
                  <a:lnTo>
                    <a:pt x="141" y="176"/>
                  </a:lnTo>
                  <a:lnTo>
                    <a:pt x="137" y="184"/>
                  </a:lnTo>
                  <a:lnTo>
                    <a:pt x="128" y="192"/>
                  </a:lnTo>
                  <a:lnTo>
                    <a:pt x="119" y="203"/>
                  </a:lnTo>
                  <a:lnTo>
                    <a:pt x="101" y="221"/>
                  </a:lnTo>
                  <a:lnTo>
                    <a:pt x="88" y="235"/>
                  </a:lnTo>
                  <a:lnTo>
                    <a:pt x="88" y="235"/>
                  </a:lnTo>
                  <a:lnTo>
                    <a:pt x="81" y="244"/>
                  </a:lnTo>
                  <a:lnTo>
                    <a:pt x="76" y="252"/>
                  </a:lnTo>
                  <a:lnTo>
                    <a:pt x="67" y="269"/>
                  </a:lnTo>
                  <a:lnTo>
                    <a:pt x="61" y="288"/>
                  </a:lnTo>
                  <a:lnTo>
                    <a:pt x="55" y="306"/>
                  </a:lnTo>
                  <a:lnTo>
                    <a:pt x="46" y="346"/>
                  </a:lnTo>
                  <a:lnTo>
                    <a:pt x="40" y="367"/>
                  </a:lnTo>
                  <a:lnTo>
                    <a:pt x="33" y="389"/>
                  </a:lnTo>
                  <a:lnTo>
                    <a:pt x="33" y="389"/>
                  </a:lnTo>
                  <a:lnTo>
                    <a:pt x="30" y="396"/>
                  </a:lnTo>
                  <a:lnTo>
                    <a:pt x="25" y="403"/>
                  </a:lnTo>
                  <a:lnTo>
                    <a:pt x="13" y="418"/>
                  </a:lnTo>
                  <a:lnTo>
                    <a:pt x="9" y="425"/>
                  </a:lnTo>
                  <a:lnTo>
                    <a:pt x="4" y="433"/>
                  </a:lnTo>
                  <a:lnTo>
                    <a:pt x="1" y="440"/>
                  </a:lnTo>
                  <a:lnTo>
                    <a:pt x="0" y="448"/>
                  </a:lnTo>
                  <a:lnTo>
                    <a:pt x="0" y="448"/>
                  </a:lnTo>
                  <a:lnTo>
                    <a:pt x="1" y="451"/>
                  </a:lnTo>
                  <a:lnTo>
                    <a:pt x="3" y="455"/>
                  </a:lnTo>
                  <a:lnTo>
                    <a:pt x="9" y="460"/>
                  </a:lnTo>
                  <a:lnTo>
                    <a:pt x="15" y="466"/>
                  </a:lnTo>
                  <a:lnTo>
                    <a:pt x="17" y="468"/>
                  </a:lnTo>
                  <a:lnTo>
                    <a:pt x="18" y="471"/>
                  </a:lnTo>
                  <a:lnTo>
                    <a:pt x="18" y="471"/>
                  </a:lnTo>
                  <a:lnTo>
                    <a:pt x="23" y="483"/>
                  </a:lnTo>
                  <a:lnTo>
                    <a:pt x="28" y="495"/>
                  </a:lnTo>
                  <a:lnTo>
                    <a:pt x="34" y="505"/>
                  </a:lnTo>
                  <a:lnTo>
                    <a:pt x="40" y="514"/>
                  </a:lnTo>
                  <a:lnTo>
                    <a:pt x="47" y="523"/>
                  </a:lnTo>
                  <a:lnTo>
                    <a:pt x="55" y="531"/>
                  </a:lnTo>
                  <a:lnTo>
                    <a:pt x="70" y="544"/>
                  </a:lnTo>
                  <a:lnTo>
                    <a:pt x="85" y="558"/>
                  </a:lnTo>
                  <a:lnTo>
                    <a:pt x="99" y="574"/>
                  </a:lnTo>
                  <a:lnTo>
                    <a:pt x="105" y="582"/>
                  </a:lnTo>
                  <a:lnTo>
                    <a:pt x="111" y="592"/>
                  </a:lnTo>
                  <a:lnTo>
                    <a:pt x="116" y="602"/>
                  </a:lnTo>
                  <a:lnTo>
                    <a:pt x="120" y="613"/>
                  </a:lnTo>
                  <a:lnTo>
                    <a:pt x="120" y="613"/>
                  </a:lnTo>
                  <a:lnTo>
                    <a:pt x="125" y="620"/>
                  </a:lnTo>
                  <a:lnTo>
                    <a:pt x="131" y="627"/>
                  </a:lnTo>
                  <a:lnTo>
                    <a:pt x="141" y="640"/>
                  </a:lnTo>
                  <a:lnTo>
                    <a:pt x="146" y="648"/>
                  </a:lnTo>
                  <a:lnTo>
                    <a:pt x="150" y="655"/>
                  </a:lnTo>
                  <a:lnTo>
                    <a:pt x="153" y="663"/>
                  </a:lnTo>
                  <a:lnTo>
                    <a:pt x="154" y="672"/>
                  </a:lnTo>
                  <a:lnTo>
                    <a:pt x="154" y="672"/>
                  </a:lnTo>
                  <a:lnTo>
                    <a:pt x="154" y="680"/>
                  </a:lnTo>
                  <a:lnTo>
                    <a:pt x="153" y="688"/>
                  </a:lnTo>
                  <a:lnTo>
                    <a:pt x="148" y="702"/>
                  </a:lnTo>
                  <a:lnTo>
                    <a:pt x="145" y="716"/>
                  </a:lnTo>
                  <a:lnTo>
                    <a:pt x="143" y="723"/>
                  </a:lnTo>
                  <a:lnTo>
                    <a:pt x="143" y="731"/>
                  </a:lnTo>
                  <a:lnTo>
                    <a:pt x="143" y="731"/>
                  </a:lnTo>
                  <a:lnTo>
                    <a:pt x="143" y="746"/>
                  </a:lnTo>
                  <a:lnTo>
                    <a:pt x="145" y="760"/>
                  </a:lnTo>
                  <a:lnTo>
                    <a:pt x="148" y="788"/>
                  </a:lnTo>
                  <a:lnTo>
                    <a:pt x="153" y="816"/>
                  </a:lnTo>
                  <a:lnTo>
                    <a:pt x="154" y="830"/>
                  </a:lnTo>
                  <a:lnTo>
                    <a:pt x="154" y="845"/>
                  </a:lnTo>
                  <a:lnTo>
                    <a:pt x="154" y="845"/>
                  </a:lnTo>
                  <a:lnTo>
                    <a:pt x="154" y="911"/>
                  </a:lnTo>
                  <a:lnTo>
                    <a:pt x="154" y="911"/>
                  </a:lnTo>
                  <a:lnTo>
                    <a:pt x="153" y="918"/>
                  </a:lnTo>
                  <a:lnTo>
                    <a:pt x="149" y="926"/>
                  </a:lnTo>
                  <a:lnTo>
                    <a:pt x="147" y="937"/>
                  </a:lnTo>
                  <a:lnTo>
                    <a:pt x="146" y="943"/>
                  </a:lnTo>
                  <a:lnTo>
                    <a:pt x="147" y="948"/>
                  </a:lnTo>
                  <a:lnTo>
                    <a:pt x="147" y="948"/>
                  </a:lnTo>
                  <a:lnTo>
                    <a:pt x="149" y="954"/>
                  </a:lnTo>
                  <a:lnTo>
                    <a:pt x="153" y="960"/>
                  </a:lnTo>
                  <a:lnTo>
                    <a:pt x="157" y="964"/>
                  </a:lnTo>
                  <a:lnTo>
                    <a:pt x="162" y="968"/>
                  </a:lnTo>
                  <a:lnTo>
                    <a:pt x="173" y="975"/>
                  </a:lnTo>
                  <a:lnTo>
                    <a:pt x="185" y="979"/>
                  </a:lnTo>
                  <a:lnTo>
                    <a:pt x="198" y="984"/>
                  </a:lnTo>
                  <a:lnTo>
                    <a:pt x="209" y="990"/>
                  </a:lnTo>
                  <a:lnTo>
                    <a:pt x="214" y="994"/>
                  </a:lnTo>
                  <a:lnTo>
                    <a:pt x="217" y="999"/>
                  </a:lnTo>
                  <a:lnTo>
                    <a:pt x="222" y="1004"/>
                  </a:lnTo>
                  <a:lnTo>
                    <a:pt x="224" y="1010"/>
                  </a:lnTo>
                  <a:lnTo>
                    <a:pt x="224" y="1010"/>
                  </a:lnTo>
                  <a:lnTo>
                    <a:pt x="227" y="1024"/>
                  </a:lnTo>
                  <a:lnTo>
                    <a:pt x="232" y="1041"/>
                  </a:lnTo>
                  <a:lnTo>
                    <a:pt x="239" y="1076"/>
                  </a:lnTo>
                  <a:lnTo>
                    <a:pt x="246" y="1117"/>
                  </a:lnTo>
                  <a:lnTo>
                    <a:pt x="246" y="1117"/>
                  </a:lnTo>
                  <a:lnTo>
                    <a:pt x="249" y="1117"/>
                  </a:lnTo>
                  <a:lnTo>
                    <a:pt x="249" y="1117"/>
                  </a:lnTo>
                  <a:lnTo>
                    <a:pt x="249" y="1117"/>
                  </a:lnTo>
                  <a:lnTo>
                    <a:pt x="255" y="1122"/>
                  </a:lnTo>
                  <a:lnTo>
                    <a:pt x="262" y="1127"/>
                  </a:lnTo>
                  <a:lnTo>
                    <a:pt x="271" y="1130"/>
                  </a:lnTo>
                  <a:lnTo>
                    <a:pt x="276" y="1131"/>
                  </a:lnTo>
                  <a:lnTo>
                    <a:pt x="283" y="1132"/>
                  </a:lnTo>
                  <a:lnTo>
                    <a:pt x="283" y="1132"/>
                  </a:lnTo>
                  <a:lnTo>
                    <a:pt x="295" y="1131"/>
                  </a:lnTo>
                  <a:lnTo>
                    <a:pt x="305" y="1128"/>
                  </a:lnTo>
                  <a:lnTo>
                    <a:pt x="313" y="1124"/>
                  </a:lnTo>
                  <a:lnTo>
                    <a:pt x="319" y="1119"/>
                  </a:lnTo>
                  <a:lnTo>
                    <a:pt x="330" y="1107"/>
                  </a:lnTo>
                  <a:lnTo>
                    <a:pt x="336" y="1100"/>
                  </a:lnTo>
                  <a:lnTo>
                    <a:pt x="341" y="1094"/>
                  </a:lnTo>
                  <a:lnTo>
                    <a:pt x="341" y="1094"/>
                  </a:lnTo>
                  <a:lnTo>
                    <a:pt x="348" y="1092"/>
                  </a:lnTo>
                  <a:lnTo>
                    <a:pt x="355" y="1090"/>
                  </a:lnTo>
                  <a:lnTo>
                    <a:pt x="370" y="1088"/>
                  </a:lnTo>
                  <a:lnTo>
                    <a:pt x="386" y="1086"/>
                  </a:lnTo>
                  <a:lnTo>
                    <a:pt x="402" y="1088"/>
                  </a:lnTo>
                  <a:lnTo>
                    <a:pt x="418" y="1088"/>
                  </a:lnTo>
                  <a:lnTo>
                    <a:pt x="432" y="1088"/>
                  </a:lnTo>
                  <a:lnTo>
                    <a:pt x="439" y="1086"/>
                  </a:lnTo>
                  <a:lnTo>
                    <a:pt x="445" y="1085"/>
                  </a:lnTo>
                  <a:lnTo>
                    <a:pt x="451" y="1083"/>
                  </a:lnTo>
                  <a:lnTo>
                    <a:pt x="455" y="1081"/>
                  </a:lnTo>
                  <a:lnTo>
                    <a:pt x="455" y="1081"/>
                  </a:lnTo>
                  <a:lnTo>
                    <a:pt x="459" y="1078"/>
                  </a:lnTo>
                  <a:lnTo>
                    <a:pt x="462" y="1074"/>
                  </a:lnTo>
                  <a:lnTo>
                    <a:pt x="468" y="1064"/>
                  </a:lnTo>
                  <a:lnTo>
                    <a:pt x="473" y="1055"/>
                  </a:lnTo>
                  <a:lnTo>
                    <a:pt x="475" y="1052"/>
                  </a:lnTo>
                  <a:lnTo>
                    <a:pt x="477" y="1051"/>
                  </a:lnTo>
                  <a:lnTo>
                    <a:pt x="477" y="1051"/>
                  </a:lnTo>
                  <a:lnTo>
                    <a:pt x="483" y="1047"/>
                  </a:lnTo>
                  <a:lnTo>
                    <a:pt x="489" y="1046"/>
                  </a:lnTo>
                  <a:lnTo>
                    <a:pt x="493" y="1045"/>
                  </a:lnTo>
                  <a:lnTo>
                    <a:pt x="499" y="1045"/>
                  </a:lnTo>
                  <a:lnTo>
                    <a:pt x="505" y="1045"/>
                  </a:lnTo>
                  <a:lnTo>
                    <a:pt x="510" y="1045"/>
                  </a:lnTo>
                  <a:lnTo>
                    <a:pt x="516" y="1043"/>
                  </a:lnTo>
                  <a:lnTo>
                    <a:pt x="521" y="1039"/>
                  </a:lnTo>
                  <a:lnTo>
                    <a:pt x="521" y="1039"/>
                  </a:lnTo>
                  <a:lnTo>
                    <a:pt x="525" y="1036"/>
                  </a:lnTo>
                  <a:lnTo>
                    <a:pt x="529" y="1031"/>
                  </a:lnTo>
                  <a:lnTo>
                    <a:pt x="532" y="1018"/>
                  </a:lnTo>
                  <a:lnTo>
                    <a:pt x="536" y="1013"/>
                  </a:lnTo>
                  <a:lnTo>
                    <a:pt x="538" y="1008"/>
                  </a:lnTo>
                  <a:lnTo>
                    <a:pt x="543" y="1005"/>
                  </a:lnTo>
                  <a:lnTo>
                    <a:pt x="546" y="1004"/>
                  </a:lnTo>
                  <a:lnTo>
                    <a:pt x="550" y="1004"/>
                  </a:lnTo>
                  <a:lnTo>
                    <a:pt x="550" y="1004"/>
                  </a:lnTo>
                  <a:lnTo>
                    <a:pt x="557" y="1005"/>
                  </a:lnTo>
                  <a:lnTo>
                    <a:pt x="567" y="1009"/>
                  </a:lnTo>
                  <a:lnTo>
                    <a:pt x="590" y="1022"/>
                  </a:lnTo>
                  <a:lnTo>
                    <a:pt x="613" y="1037"/>
                  </a:lnTo>
                  <a:lnTo>
                    <a:pt x="627" y="1047"/>
                  </a:lnTo>
                  <a:lnTo>
                    <a:pt x="627" y="1047"/>
                  </a:lnTo>
                  <a:lnTo>
                    <a:pt x="635" y="1051"/>
                  </a:lnTo>
                  <a:lnTo>
                    <a:pt x="643" y="1053"/>
                  </a:lnTo>
                  <a:lnTo>
                    <a:pt x="659" y="1055"/>
                  </a:lnTo>
                  <a:lnTo>
                    <a:pt x="666" y="1056"/>
                  </a:lnTo>
                  <a:lnTo>
                    <a:pt x="674" y="1058"/>
                  </a:lnTo>
                  <a:lnTo>
                    <a:pt x="682" y="1061"/>
                  </a:lnTo>
                  <a:lnTo>
                    <a:pt x="690" y="1066"/>
                  </a:lnTo>
                  <a:lnTo>
                    <a:pt x="690" y="1066"/>
                  </a:lnTo>
                  <a:lnTo>
                    <a:pt x="703" y="1077"/>
                  </a:lnTo>
                  <a:lnTo>
                    <a:pt x="713" y="1089"/>
                  </a:lnTo>
                  <a:lnTo>
                    <a:pt x="722" y="1101"/>
                  </a:lnTo>
                  <a:lnTo>
                    <a:pt x="730" y="1114"/>
                  </a:lnTo>
                  <a:lnTo>
                    <a:pt x="736" y="1129"/>
                  </a:lnTo>
                  <a:lnTo>
                    <a:pt x="742" y="1145"/>
                  </a:lnTo>
                  <a:lnTo>
                    <a:pt x="745" y="1163"/>
                  </a:lnTo>
                  <a:lnTo>
                    <a:pt x="749" y="1183"/>
                  </a:lnTo>
                  <a:lnTo>
                    <a:pt x="749" y="1183"/>
                  </a:lnTo>
                  <a:lnTo>
                    <a:pt x="766" y="1209"/>
                  </a:lnTo>
                  <a:lnTo>
                    <a:pt x="786" y="1238"/>
                  </a:lnTo>
                  <a:lnTo>
                    <a:pt x="786" y="1238"/>
                  </a:lnTo>
                  <a:lnTo>
                    <a:pt x="789" y="1245"/>
                  </a:lnTo>
                  <a:lnTo>
                    <a:pt x="795" y="1252"/>
                  </a:lnTo>
                  <a:lnTo>
                    <a:pt x="802" y="1258"/>
                  </a:lnTo>
                  <a:lnTo>
                    <a:pt x="810" y="1264"/>
                  </a:lnTo>
                  <a:lnTo>
                    <a:pt x="819" y="1268"/>
                  </a:lnTo>
                  <a:lnTo>
                    <a:pt x="829" y="1273"/>
                  </a:lnTo>
                  <a:lnTo>
                    <a:pt x="850" y="1281"/>
                  </a:lnTo>
                  <a:lnTo>
                    <a:pt x="873" y="1288"/>
                  </a:lnTo>
                  <a:lnTo>
                    <a:pt x="895" y="1295"/>
                  </a:lnTo>
                  <a:lnTo>
                    <a:pt x="914" y="1302"/>
                  </a:lnTo>
                  <a:lnTo>
                    <a:pt x="932" y="1307"/>
                  </a:lnTo>
                  <a:lnTo>
                    <a:pt x="932" y="1307"/>
                  </a:lnTo>
                  <a:lnTo>
                    <a:pt x="932" y="1307"/>
                  </a:lnTo>
                  <a:lnTo>
                    <a:pt x="932" y="130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397" name="Freeform 132">
              <a:extLst>
                <a:ext uri="{FF2B5EF4-FFF2-40B4-BE49-F238E27FC236}">
                  <a16:creationId xmlns:a16="http://schemas.microsoft.com/office/drawing/2014/main" id="{E7F2449B-88C5-7355-FA2C-8A9EC415620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43161" y="4397973"/>
              <a:ext cx="169681" cy="317379"/>
            </a:xfrm>
            <a:custGeom>
              <a:avLst/>
              <a:gdLst/>
              <a:ahLst/>
              <a:cxnLst>
                <a:cxn ang="0">
                  <a:pos x="8" y="86"/>
                </a:cxn>
                <a:cxn ang="0">
                  <a:pos x="20" y="106"/>
                </a:cxn>
                <a:cxn ang="0">
                  <a:pos x="45" y="122"/>
                </a:cxn>
                <a:cxn ang="0">
                  <a:pos x="69" y="138"/>
                </a:cxn>
                <a:cxn ang="0">
                  <a:pos x="80" y="157"/>
                </a:cxn>
                <a:cxn ang="0">
                  <a:pos x="80" y="174"/>
                </a:cxn>
                <a:cxn ang="0">
                  <a:pos x="68" y="195"/>
                </a:cxn>
                <a:cxn ang="0">
                  <a:pos x="42" y="214"/>
                </a:cxn>
                <a:cxn ang="0">
                  <a:pos x="15" y="234"/>
                </a:cxn>
                <a:cxn ang="0">
                  <a:pos x="5" y="256"/>
                </a:cxn>
                <a:cxn ang="0">
                  <a:pos x="4" y="338"/>
                </a:cxn>
                <a:cxn ang="0">
                  <a:pos x="7" y="356"/>
                </a:cxn>
                <a:cxn ang="0">
                  <a:pos x="23" y="373"/>
                </a:cxn>
                <a:cxn ang="0">
                  <a:pos x="51" y="382"/>
                </a:cxn>
                <a:cxn ang="0">
                  <a:pos x="139" y="386"/>
                </a:cxn>
                <a:cxn ang="0">
                  <a:pos x="168" y="386"/>
                </a:cxn>
                <a:cxn ang="0">
                  <a:pos x="190" y="381"/>
                </a:cxn>
                <a:cxn ang="0">
                  <a:pos x="195" y="374"/>
                </a:cxn>
                <a:cxn ang="0">
                  <a:pos x="194" y="367"/>
                </a:cxn>
                <a:cxn ang="0">
                  <a:pos x="182" y="351"/>
                </a:cxn>
                <a:cxn ang="0">
                  <a:pos x="160" y="332"/>
                </a:cxn>
                <a:cxn ang="0">
                  <a:pos x="154" y="318"/>
                </a:cxn>
                <a:cxn ang="0">
                  <a:pos x="154" y="303"/>
                </a:cxn>
                <a:cxn ang="0">
                  <a:pos x="162" y="278"/>
                </a:cxn>
                <a:cxn ang="0">
                  <a:pos x="189" y="233"/>
                </a:cxn>
                <a:cxn ang="0">
                  <a:pos x="204" y="198"/>
                </a:cxn>
                <a:cxn ang="0">
                  <a:pos x="206" y="176"/>
                </a:cxn>
                <a:cxn ang="0">
                  <a:pos x="213" y="120"/>
                </a:cxn>
                <a:cxn ang="0">
                  <a:pos x="210" y="98"/>
                </a:cxn>
                <a:cxn ang="0">
                  <a:pos x="195" y="92"/>
                </a:cxn>
                <a:cxn ang="0">
                  <a:pos x="175" y="72"/>
                </a:cxn>
                <a:cxn ang="0">
                  <a:pos x="162" y="60"/>
                </a:cxn>
                <a:cxn ang="0">
                  <a:pos x="154" y="59"/>
                </a:cxn>
                <a:cxn ang="0">
                  <a:pos x="137" y="58"/>
                </a:cxn>
                <a:cxn ang="0">
                  <a:pos x="133" y="39"/>
                </a:cxn>
                <a:cxn ang="0">
                  <a:pos x="131" y="25"/>
                </a:cxn>
                <a:cxn ang="0">
                  <a:pos x="124" y="10"/>
                </a:cxn>
                <a:cxn ang="0">
                  <a:pos x="112" y="3"/>
                </a:cxn>
                <a:cxn ang="0">
                  <a:pos x="83" y="2"/>
                </a:cxn>
                <a:cxn ang="0">
                  <a:pos x="59" y="4"/>
                </a:cxn>
                <a:cxn ang="0">
                  <a:pos x="32" y="3"/>
                </a:cxn>
                <a:cxn ang="0">
                  <a:pos x="15" y="2"/>
                </a:cxn>
                <a:cxn ang="0">
                  <a:pos x="15" y="18"/>
                </a:cxn>
                <a:cxn ang="0">
                  <a:pos x="22" y="59"/>
                </a:cxn>
                <a:cxn ang="0">
                  <a:pos x="20" y="67"/>
                </a:cxn>
                <a:cxn ang="0">
                  <a:pos x="6" y="76"/>
                </a:cxn>
                <a:cxn ang="0">
                  <a:pos x="7" y="76"/>
                </a:cxn>
              </a:cxnLst>
              <a:rect l="0" t="0" r="r" b="b"/>
              <a:pathLst>
                <a:path w="217" h="386">
                  <a:moveTo>
                    <a:pt x="7" y="76"/>
                  </a:moveTo>
                  <a:lnTo>
                    <a:pt x="7" y="76"/>
                  </a:lnTo>
                  <a:lnTo>
                    <a:pt x="8" y="86"/>
                  </a:lnTo>
                  <a:lnTo>
                    <a:pt x="11" y="94"/>
                  </a:lnTo>
                  <a:lnTo>
                    <a:pt x="15" y="100"/>
                  </a:lnTo>
                  <a:lnTo>
                    <a:pt x="20" y="106"/>
                  </a:lnTo>
                  <a:lnTo>
                    <a:pt x="25" y="111"/>
                  </a:lnTo>
                  <a:lnTo>
                    <a:pt x="31" y="115"/>
                  </a:lnTo>
                  <a:lnTo>
                    <a:pt x="45" y="122"/>
                  </a:lnTo>
                  <a:lnTo>
                    <a:pt x="58" y="129"/>
                  </a:lnTo>
                  <a:lnTo>
                    <a:pt x="63" y="134"/>
                  </a:lnTo>
                  <a:lnTo>
                    <a:pt x="69" y="138"/>
                  </a:lnTo>
                  <a:lnTo>
                    <a:pt x="74" y="143"/>
                  </a:lnTo>
                  <a:lnTo>
                    <a:pt x="77" y="150"/>
                  </a:lnTo>
                  <a:lnTo>
                    <a:pt x="80" y="157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80" y="174"/>
                  </a:lnTo>
                  <a:lnTo>
                    <a:pt x="77" y="182"/>
                  </a:lnTo>
                  <a:lnTo>
                    <a:pt x="74" y="189"/>
                  </a:lnTo>
                  <a:lnTo>
                    <a:pt x="68" y="195"/>
                  </a:lnTo>
                  <a:lnTo>
                    <a:pt x="62" y="201"/>
                  </a:lnTo>
                  <a:lnTo>
                    <a:pt x="57" y="205"/>
                  </a:lnTo>
                  <a:lnTo>
                    <a:pt x="42" y="214"/>
                  </a:lnTo>
                  <a:lnTo>
                    <a:pt x="28" y="224"/>
                  </a:lnTo>
                  <a:lnTo>
                    <a:pt x="21" y="229"/>
                  </a:lnTo>
                  <a:lnTo>
                    <a:pt x="15" y="234"/>
                  </a:lnTo>
                  <a:lnTo>
                    <a:pt x="11" y="241"/>
                  </a:lnTo>
                  <a:lnTo>
                    <a:pt x="7" y="248"/>
                  </a:lnTo>
                  <a:lnTo>
                    <a:pt x="5" y="256"/>
                  </a:lnTo>
                  <a:lnTo>
                    <a:pt x="4" y="264"/>
                  </a:lnTo>
                  <a:lnTo>
                    <a:pt x="4" y="264"/>
                  </a:lnTo>
                  <a:lnTo>
                    <a:pt x="4" y="338"/>
                  </a:lnTo>
                  <a:lnTo>
                    <a:pt x="4" y="338"/>
                  </a:lnTo>
                  <a:lnTo>
                    <a:pt x="5" y="348"/>
                  </a:lnTo>
                  <a:lnTo>
                    <a:pt x="7" y="356"/>
                  </a:lnTo>
                  <a:lnTo>
                    <a:pt x="12" y="363"/>
                  </a:lnTo>
                  <a:lnTo>
                    <a:pt x="16" y="369"/>
                  </a:lnTo>
                  <a:lnTo>
                    <a:pt x="23" y="373"/>
                  </a:lnTo>
                  <a:lnTo>
                    <a:pt x="31" y="377"/>
                  </a:lnTo>
                  <a:lnTo>
                    <a:pt x="40" y="380"/>
                  </a:lnTo>
                  <a:lnTo>
                    <a:pt x="51" y="382"/>
                  </a:lnTo>
                  <a:lnTo>
                    <a:pt x="72" y="385"/>
                  </a:lnTo>
                  <a:lnTo>
                    <a:pt x="95" y="386"/>
                  </a:lnTo>
                  <a:lnTo>
                    <a:pt x="139" y="386"/>
                  </a:lnTo>
                  <a:lnTo>
                    <a:pt x="139" y="386"/>
                  </a:lnTo>
                  <a:lnTo>
                    <a:pt x="159" y="386"/>
                  </a:lnTo>
                  <a:lnTo>
                    <a:pt x="168" y="386"/>
                  </a:lnTo>
                  <a:lnTo>
                    <a:pt x="176" y="385"/>
                  </a:lnTo>
                  <a:lnTo>
                    <a:pt x="184" y="384"/>
                  </a:lnTo>
                  <a:lnTo>
                    <a:pt x="190" y="381"/>
                  </a:lnTo>
                  <a:lnTo>
                    <a:pt x="191" y="379"/>
                  </a:lnTo>
                  <a:lnTo>
                    <a:pt x="194" y="377"/>
                  </a:lnTo>
                  <a:lnTo>
                    <a:pt x="195" y="374"/>
                  </a:lnTo>
                  <a:lnTo>
                    <a:pt x="195" y="371"/>
                  </a:lnTo>
                  <a:lnTo>
                    <a:pt x="195" y="371"/>
                  </a:lnTo>
                  <a:lnTo>
                    <a:pt x="194" y="367"/>
                  </a:lnTo>
                  <a:lnTo>
                    <a:pt x="192" y="363"/>
                  </a:lnTo>
                  <a:lnTo>
                    <a:pt x="188" y="357"/>
                  </a:lnTo>
                  <a:lnTo>
                    <a:pt x="182" y="351"/>
                  </a:lnTo>
                  <a:lnTo>
                    <a:pt x="174" y="346"/>
                  </a:lnTo>
                  <a:lnTo>
                    <a:pt x="167" y="340"/>
                  </a:lnTo>
                  <a:lnTo>
                    <a:pt x="160" y="332"/>
                  </a:lnTo>
                  <a:lnTo>
                    <a:pt x="158" y="328"/>
                  </a:lnTo>
                  <a:lnTo>
                    <a:pt x="156" y="323"/>
                  </a:lnTo>
                  <a:lnTo>
                    <a:pt x="154" y="318"/>
                  </a:lnTo>
                  <a:lnTo>
                    <a:pt x="154" y="312"/>
                  </a:lnTo>
                  <a:lnTo>
                    <a:pt x="154" y="312"/>
                  </a:lnTo>
                  <a:lnTo>
                    <a:pt x="154" y="303"/>
                  </a:lnTo>
                  <a:lnTo>
                    <a:pt x="157" y="294"/>
                  </a:lnTo>
                  <a:lnTo>
                    <a:pt x="159" y="286"/>
                  </a:lnTo>
                  <a:lnTo>
                    <a:pt x="162" y="278"/>
                  </a:lnTo>
                  <a:lnTo>
                    <a:pt x="170" y="263"/>
                  </a:lnTo>
                  <a:lnTo>
                    <a:pt x="180" y="248"/>
                  </a:lnTo>
                  <a:lnTo>
                    <a:pt x="189" y="233"/>
                  </a:lnTo>
                  <a:lnTo>
                    <a:pt x="198" y="217"/>
                  </a:lnTo>
                  <a:lnTo>
                    <a:pt x="200" y="207"/>
                  </a:lnTo>
                  <a:lnTo>
                    <a:pt x="204" y="198"/>
                  </a:lnTo>
                  <a:lnTo>
                    <a:pt x="205" y="188"/>
                  </a:lnTo>
                  <a:lnTo>
                    <a:pt x="206" y="176"/>
                  </a:lnTo>
                  <a:lnTo>
                    <a:pt x="206" y="176"/>
                  </a:lnTo>
                  <a:lnTo>
                    <a:pt x="207" y="156"/>
                  </a:lnTo>
                  <a:lnTo>
                    <a:pt x="210" y="137"/>
                  </a:lnTo>
                  <a:lnTo>
                    <a:pt x="213" y="120"/>
                  </a:lnTo>
                  <a:lnTo>
                    <a:pt x="217" y="99"/>
                  </a:lnTo>
                  <a:lnTo>
                    <a:pt x="217" y="99"/>
                  </a:lnTo>
                  <a:lnTo>
                    <a:pt x="210" y="98"/>
                  </a:lnTo>
                  <a:lnTo>
                    <a:pt x="204" y="97"/>
                  </a:lnTo>
                  <a:lnTo>
                    <a:pt x="199" y="96"/>
                  </a:lnTo>
                  <a:lnTo>
                    <a:pt x="195" y="92"/>
                  </a:lnTo>
                  <a:lnTo>
                    <a:pt x="188" y="87"/>
                  </a:lnTo>
                  <a:lnTo>
                    <a:pt x="181" y="79"/>
                  </a:lnTo>
                  <a:lnTo>
                    <a:pt x="175" y="72"/>
                  </a:lnTo>
                  <a:lnTo>
                    <a:pt x="169" y="65"/>
                  </a:lnTo>
                  <a:lnTo>
                    <a:pt x="166" y="62"/>
                  </a:lnTo>
                  <a:lnTo>
                    <a:pt x="162" y="60"/>
                  </a:lnTo>
                  <a:lnTo>
                    <a:pt x="159" y="59"/>
                  </a:lnTo>
                  <a:lnTo>
                    <a:pt x="154" y="59"/>
                  </a:lnTo>
                  <a:lnTo>
                    <a:pt x="154" y="59"/>
                  </a:lnTo>
                  <a:lnTo>
                    <a:pt x="139" y="59"/>
                  </a:lnTo>
                  <a:lnTo>
                    <a:pt x="139" y="59"/>
                  </a:lnTo>
                  <a:lnTo>
                    <a:pt x="137" y="58"/>
                  </a:lnTo>
                  <a:lnTo>
                    <a:pt x="135" y="56"/>
                  </a:lnTo>
                  <a:lnTo>
                    <a:pt x="133" y="49"/>
                  </a:lnTo>
                  <a:lnTo>
                    <a:pt x="133" y="39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1" y="25"/>
                  </a:lnTo>
                  <a:lnTo>
                    <a:pt x="130" y="19"/>
                  </a:lnTo>
                  <a:lnTo>
                    <a:pt x="128" y="13"/>
                  </a:lnTo>
                  <a:lnTo>
                    <a:pt x="124" y="10"/>
                  </a:lnTo>
                  <a:lnTo>
                    <a:pt x="121" y="6"/>
                  </a:lnTo>
                  <a:lnTo>
                    <a:pt x="116" y="4"/>
                  </a:lnTo>
                  <a:lnTo>
                    <a:pt x="112" y="3"/>
                  </a:lnTo>
                  <a:lnTo>
                    <a:pt x="106" y="2"/>
                  </a:lnTo>
                  <a:lnTo>
                    <a:pt x="95" y="2"/>
                  </a:lnTo>
                  <a:lnTo>
                    <a:pt x="83" y="2"/>
                  </a:lnTo>
                  <a:lnTo>
                    <a:pt x="70" y="3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2" y="3"/>
                  </a:lnTo>
                  <a:lnTo>
                    <a:pt x="24" y="0"/>
                  </a:lnTo>
                  <a:lnTo>
                    <a:pt x="17" y="0"/>
                  </a:lnTo>
                  <a:lnTo>
                    <a:pt x="15" y="2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18"/>
                  </a:lnTo>
                  <a:lnTo>
                    <a:pt x="19" y="29"/>
                  </a:lnTo>
                  <a:lnTo>
                    <a:pt x="21" y="42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1" y="64"/>
                  </a:lnTo>
                  <a:lnTo>
                    <a:pt x="20" y="67"/>
                  </a:lnTo>
                  <a:lnTo>
                    <a:pt x="16" y="71"/>
                  </a:lnTo>
                  <a:lnTo>
                    <a:pt x="13" y="73"/>
                  </a:lnTo>
                  <a:lnTo>
                    <a:pt x="6" y="7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" y="76"/>
                  </a:lnTo>
                  <a:lnTo>
                    <a:pt x="7" y="76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8" name="Freeform 133">
              <a:extLst>
                <a:ext uri="{FF2B5EF4-FFF2-40B4-BE49-F238E27FC236}">
                  <a16:creationId xmlns:a16="http://schemas.microsoft.com/office/drawing/2014/main" id="{E62630E7-E2DF-B3B9-EED4-99339F771C0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76875" y="3326820"/>
              <a:ext cx="1140634" cy="1495978"/>
            </a:xfrm>
            <a:custGeom>
              <a:avLst/>
              <a:gdLst/>
              <a:ahLst/>
              <a:cxnLst>
                <a:cxn ang="0">
                  <a:pos x="1366" y="1758"/>
                </a:cxn>
                <a:cxn ang="0">
                  <a:pos x="1401" y="1649"/>
                </a:cxn>
                <a:cxn ang="0">
                  <a:pos x="1451" y="1525"/>
                </a:cxn>
                <a:cxn ang="0">
                  <a:pos x="1357" y="1395"/>
                </a:cxn>
                <a:cxn ang="0">
                  <a:pos x="1312" y="1249"/>
                </a:cxn>
                <a:cxn ang="0">
                  <a:pos x="1266" y="1059"/>
                </a:cxn>
                <a:cxn ang="0">
                  <a:pos x="1288" y="900"/>
                </a:cxn>
                <a:cxn ang="0">
                  <a:pos x="1306" y="827"/>
                </a:cxn>
                <a:cxn ang="0">
                  <a:pos x="1266" y="718"/>
                </a:cxn>
                <a:cxn ang="0">
                  <a:pos x="1145" y="653"/>
                </a:cxn>
                <a:cxn ang="0">
                  <a:pos x="1227" y="516"/>
                </a:cxn>
                <a:cxn ang="0">
                  <a:pos x="1187" y="371"/>
                </a:cxn>
                <a:cxn ang="0">
                  <a:pos x="1237" y="292"/>
                </a:cxn>
                <a:cxn ang="0">
                  <a:pos x="1167" y="226"/>
                </a:cxn>
                <a:cxn ang="0">
                  <a:pos x="1144" y="268"/>
                </a:cxn>
                <a:cxn ang="0">
                  <a:pos x="1030" y="262"/>
                </a:cxn>
                <a:cxn ang="0">
                  <a:pos x="1136" y="413"/>
                </a:cxn>
                <a:cxn ang="0">
                  <a:pos x="1060" y="378"/>
                </a:cxn>
                <a:cxn ang="0">
                  <a:pos x="1008" y="229"/>
                </a:cxn>
                <a:cxn ang="0">
                  <a:pos x="1014" y="74"/>
                </a:cxn>
                <a:cxn ang="0">
                  <a:pos x="954" y="215"/>
                </a:cxn>
                <a:cxn ang="0">
                  <a:pos x="876" y="333"/>
                </a:cxn>
                <a:cxn ang="0">
                  <a:pos x="837" y="590"/>
                </a:cxn>
                <a:cxn ang="0">
                  <a:pos x="943" y="667"/>
                </a:cxn>
                <a:cxn ang="0">
                  <a:pos x="1033" y="802"/>
                </a:cxn>
                <a:cxn ang="0">
                  <a:pos x="990" y="901"/>
                </a:cxn>
                <a:cxn ang="0">
                  <a:pos x="987" y="936"/>
                </a:cxn>
                <a:cxn ang="0">
                  <a:pos x="990" y="779"/>
                </a:cxn>
                <a:cxn ang="0">
                  <a:pos x="865" y="712"/>
                </a:cxn>
                <a:cxn ang="0">
                  <a:pos x="783" y="924"/>
                </a:cxn>
                <a:cxn ang="0">
                  <a:pos x="654" y="1028"/>
                </a:cxn>
                <a:cxn ang="0">
                  <a:pos x="506" y="1008"/>
                </a:cxn>
                <a:cxn ang="0">
                  <a:pos x="496" y="934"/>
                </a:cxn>
                <a:cxn ang="0">
                  <a:pos x="594" y="1019"/>
                </a:cxn>
                <a:cxn ang="0">
                  <a:pos x="752" y="842"/>
                </a:cxn>
                <a:cxn ang="0">
                  <a:pos x="768" y="675"/>
                </a:cxn>
                <a:cxn ang="0">
                  <a:pos x="852" y="376"/>
                </a:cxn>
                <a:cxn ang="0">
                  <a:pos x="843" y="229"/>
                </a:cxn>
                <a:cxn ang="0">
                  <a:pos x="913" y="100"/>
                </a:cxn>
                <a:cxn ang="0">
                  <a:pos x="781" y="1"/>
                </a:cxn>
                <a:cxn ang="0">
                  <a:pos x="670" y="168"/>
                </a:cxn>
                <a:cxn ang="0">
                  <a:pos x="540" y="274"/>
                </a:cxn>
                <a:cxn ang="0">
                  <a:pos x="514" y="412"/>
                </a:cxn>
                <a:cxn ang="0">
                  <a:pos x="533" y="527"/>
                </a:cxn>
                <a:cxn ang="0">
                  <a:pos x="547" y="664"/>
                </a:cxn>
                <a:cxn ang="0">
                  <a:pos x="438" y="576"/>
                </a:cxn>
                <a:cxn ang="0">
                  <a:pos x="359" y="565"/>
                </a:cxn>
                <a:cxn ang="0">
                  <a:pos x="334" y="679"/>
                </a:cxn>
                <a:cxn ang="0">
                  <a:pos x="323" y="795"/>
                </a:cxn>
                <a:cxn ang="0">
                  <a:pos x="31" y="949"/>
                </a:cxn>
                <a:cxn ang="0">
                  <a:pos x="0" y="1111"/>
                </a:cxn>
                <a:cxn ang="0">
                  <a:pos x="48" y="1180"/>
                </a:cxn>
                <a:cxn ang="0">
                  <a:pos x="225" y="1231"/>
                </a:cxn>
                <a:cxn ang="0">
                  <a:pos x="319" y="1300"/>
                </a:cxn>
                <a:cxn ang="0">
                  <a:pos x="396" y="1299"/>
                </a:cxn>
                <a:cxn ang="0">
                  <a:pos x="480" y="1432"/>
                </a:cxn>
                <a:cxn ang="0">
                  <a:pos x="624" y="1559"/>
                </a:cxn>
                <a:cxn ang="0">
                  <a:pos x="825" y="1637"/>
                </a:cxn>
                <a:cxn ang="0">
                  <a:pos x="1001" y="1721"/>
                </a:cxn>
                <a:cxn ang="0">
                  <a:pos x="1099" y="1660"/>
                </a:cxn>
                <a:cxn ang="0">
                  <a:pos x="1193" y="1715"/>
                </a:cxn>
                <a:cxn ang="0">
                  <a:pos x="1272" y="1769"/>
                </a:cxn>
              </a:cxnLst>
              <a:rect l="0" t="0" r="r" b="b"/>
              <a:pathLst>
                <a:path w="1454" h="1810">
                  <a:moveTo>
                    <a:pt x="1328" y="1805"/>
                  </a:moveTo>
                  <a:lnTo>
                    <a:pt x="1328" y="1810"/>
                  </a:lnTo>
                  <a:lnTo>
                    <a:pt x="1328" y="1810"/>
                  </a:lnTo>
                  <a:lnTo>
                    <a:pt x="1328" y="1810"/>
                  </a:lnTo>
                  <a:lnTo>
                    <a:pt x="1336" y="1807"/>
                  </a:lnTo>
                  <a:lnTo>
                    <a:pt x="1342" y="1806"/>
                  </a:lnTo>
                  <a:lnTo>
                    <a:pt x="1348" y="1805"/>
                  </a:lnTo>
                  <a:lnTo>
                    <a:pt x="1355" y="1802"/>
                  </a:lnTo>
                  <a:lnTo>
                    <a:pt x="1355" y="1802"/>
                  </a:lnTo>
                  <a:lnTo>
                    <a:pt x="1358" y="1798"/>
                  </a:lnTo>
                  <a:lnTo>
                    <a:pt x="1361" y="1795"/>
                  </a:lnTo>
                  <a:lnTo>
                    <a:pt x="1362" y="1789"/>
                  </a:lnTo>
                  <a:lnTo>
                    <a:pt x="1363" y="1783"/>
                  </a:lnTo>
                  <a:lnTo>
                    <a:pt x="1364" y="1771"/>
                  </a:lnTo>
                  <a:lnTo>
                    <a:pt x="1366" y="1758"/>
                  </a:lnTo>
                  <a:lnTo>
                    <a:pt x="1366" y="1758"/>
                  </a:lnTo>
                  <a:lnTo>
                    <a:pt x="1367" y="1752"/>
                  </a:lnTo>
                  <a:lnTo>
                    <a:pt x="1370" y="1748"/>
                  </a:lnTo>
                  <a:lnTo>
                    <a:pt x="1377" y="1738"/>
                  </a:lnTo>
                  <a:lnTo>
                    <a:pt x="1384" y="1731"/>
                  </a:lnTo>
                  <a:lnTo>
                    <a:pt x="1392" y="1725"/>
                  </a:lnTo>
                  <a:lnTo>
                    <a:pt x="1400" y="1717"/>
                  </a:lnTo>
                  <a:lnTo>
                    <a:pt x="1407" y="1708"/>
                  </a:lnTo>
                  <a:lnTo>
                    <a:pt x="1410" y="1704"/>
                  </a:lnTo>
                  <a:lnTo>
                    <a:pt x="1411" y="1699"/>
                  </a:lnTo>
                  <a:lnTo>
                    <a:pt x="1412" y="1693"/>
                  </a:lnTo>
                  <a:lnTo>
                    <a:pt x="1413" y="1688"/>
                  </a:lnTo>
                  <a:lnTo>
                    <a:pt x="1413" y="1688"/>
                  </a:lnTo>
                  <a:lnTo>
                    <a:pt x="1412" y="1676"/>
                  </a:lnTo>
                  <a:lnTo>
                    <a:pt x="1409" y="1666"/>
                  </a:lnTo>
                  <a:lnTo>
                    <a:pt x="1405" y="1657"/>
                  </a:lnTo>
                  <a:lnTo>
                    <a:pt x="1401" y="1649"/>
                  </a:lnTo>
                  <a:lnTo>
                    <a:pt x="1392" y="1634"/>
                  </a:lnTo>
                  <a:lnTo>
                    <a:pt x="1388" y="1626"/>
                  </a:lnTo>
                  <a:lnTo>
                    <a:pt x="1387" y="1619"/>
                  </a:lnTo>
                  <a:lnTo>
                    <a:pt x="1387" y="1619"/>
                  </a:lnTo>
                  <a:lnTo>
                    <a:pt x="1388" y="1607"/>
                  </a:lnTo>
                  <a:lnTo>
                    <a:pt x="1390" y="1598"/>
                  </a:lnTo>
                  <a:lnTo>
                    <a:pt x="1394" y="1590"/>
                  </a:lnTo>
                  <a:lnTo>
                    <a:pt x="1397" y="1583"/>
                  </a:lnTo>
                  <a:lnTo>
                    <a:pt x="1403" y="1577"/>
                  </a:lnTo>
                  <a:lnTo>
                    <a:pt x="1409" y="1573"/>
                  </a:lnTo>
                  <a:lnTo>
                    <a:pt x="1420" y="1562"/>
                  </a:lnTo>
                  <a:lnTo>
                    <a:pt x="1433" y="1553"/>
                  </a:lnTo>
                  <a:lnTo>
                    <a:pt x="1439" y="1547"/>
                  </a:lnTo>
                  <a:lnTo>
                    <a:pt x="1443" y="1542"/>
                  </a:lnTo>
                  <a:lnTo>
                    <a:pt x="1448" y="1534"/>
                  </a:lnTo>
                  <a:lnTo>
                    <a:pt x="1451" y="1525"/>
                  </a:lnTo>
                  <a:lnTo>
                    <a:pt x="1454" y="1515"/>
                  </a:lnTo>
                  <a:lnTo>
                    <a:pt x="1454" y="1504"/>
                  </a:lnTo>
                  <a:lnTo>
                    <a:pt x="1454" y="1504"/>
                  </a:lnTo>
                  <a:lnTo>
                    <a:pt x="1453" y="1483"/>
                  </a:lnTo>
                  <a:lnTo>
                    <a:pt x="1450" y="1465"/>
                  </a:lnTo>
                  <a:lnTo>
                    <a:pt x="1448" y="1447"/>
                  </a:lnTo>
                  <a:lnTo>
                    <a:pt x="1446" y="1430"/>
                  </a:lnTo>
                  <a:lnTo>
                    <a:pt x="1446" y="1430"/>
                  </a:lnTo>
                  <a:lnTo>
                    <a:pt x="1435" y="1430"/>
                  </a:lnTo>
                  <a:lnTo>
                    <a:pt x="1422" y="1428"/>
                  </a:lnTo>
                  <a:lnTo>
                    <a:pt x="1407" y="1423"/>
                  </a:lnTo>
                  <a:lnTo>
                    <a:pt x="1390" y="1418"/>
                  </a:lnTo>
                  <a:lnTo>
                    <a:pt x="1377" y="1412"/>
                  </a:lnTo>
                  <a:lnTo>
                    <a:pt x="1365" y="1405"/>
                  </a:lnTo>
                  <a:lnTo>
                    <a:pt x="1361" y="1400"/>
                  </a:lnTo>
                  <a:lnTo>
                    <a:pt x="1357" y="1395"/>
                  </a:lnTo>
                  <a:lnTo>
                    <a:pt x="1355" y="1391"/>
                  </a:lnTo>
                  <a:lnTo>
                    <a:pt x="1355" y="1386"/>
                  </a:lnTo>
                  <a:lnTo>
                    <a:pt x="1355" y="1386"/>
                  </a:lnTo>
                  <a:lnTo>
                    <a:pt x="1355" y="1382"/>
                  </a:lnTo>
                  <a:lnTo>
                    <a:pt x="1356" y="1377"/>
                  </a:lnTo>
                  <a:lnTo>
                    <a:pt x="1361" y="1369"/>
                  </a:lnTo>
                  <a:lnTo>
                    <a:pt x="1365" y="1362"/>
                  </a:lnTo>
                  <a:lnTo>
                    <a:pt x="1370" y="1357"/>
                  </a:lnTo>
                  <a:lnTo>
                    <a:pt x="1370" y="1357"/>
                  </a:lnTo>
                  <a:lnTo>
                    <a:pt x="1366" y="1287"/>
                  </a:lnTo>
                  <a:lnTo>
                    <a:pt x="1366" y="1287"/>
                  </a:lnTo>
                  <a:lnTo>
                    <a:pt x="1366" y="1287"/>
                  </a:lnTo>
                  <a:lnTo>
                    <a:pt x="1343" y="1273"/>
                  </a:lnTo>
                  <a:lnTo>
                    <a:pt x="1332" y="1267"/>
                  </a:lnTo>
                  <a:lnTo>
                    <a:pt x="1321" y="1259"/>
                  </a:lnTo>
                  <a:lnTo>
                    <a:pt x="1312" y="1249"/>
                  </a:lnTo>
                  <a:lnTo>
                    <a:pt x="1309" y="1244"/>
                  </a:lnTo>
                  <a:lnTo>
                    <a:pt x="1305" y="1238"/>
                  </a:lnTo>
                  <a:lnTo>
                    <a:pt x="1303" y="1232"/>
                  </a:lnTo>
                  <a:lnTo>
                    <a:pt x="1301" y="1225"/>
                  </a:lnTo>
                  <a:lnTo>
                    <a:pt x="1300" y="1218"/>
                  </a:lnTo>
                  <a:lnTo>
                    <a:pt x="1300" y="1210"/>
                  </a:lnTo>
                  <a:lnTo>
                    <a:pt x="1300" y="1210"/>
                  </a:lnTo>
                  <a:lnTo>
                    <a:pt x="1300" y="1111"/>
                  </a:lnTo>
                  <a:lnTo>
                    <a:pt x="1300" y="1111"/>
                  </a:lnTo>
                  <a:lnTo>
                    <a:pt x="1298" y="1100"/>
                  </a:lnTo>
                  <a:lnTo>
                    <a:pt x="1296" y="1091"/>
                  </a:lnTo>
                  <a:lnTo>
                    <a:pt x="1294" y="1085"/>
                  </a:lnTo>
                  <a:lnTo>
                    <a:pt x="1289" y="1080"/>
                  </a:lnTo>
                  <a:lnTo>
                    <a:pt x="1279" y="1072"/>
                  </a:lnTo>
                  <a:lnTo>
                    <a:pt x="1273" y="1066"/>
                  </a:lnTo>
                  <a:lnTo>
                    <a:pt x="1266" y="1059"/>
                  </a:lnTo>
                  <a:lnTo>
                    <a:pt x="1266" y="1059"/>
                  </a:lnTo>
                  <a:lnTo>
                    <a:pt x="1263" y="1050"/>
                  </a:lnTo>
                  <a:lnTo>
                    <a:pt x="1259" y="1034"/>
                  </a:lnTo>
                  <a:lnTo>
                    <a:pt x="1251" y="992"/>
                  </a:lnTo>
                  <a:lnTo>
                    <a:pt x="1241" y="935"/>
                  </a:lnTo>
                  <a:lnTo>
                    <a:pt x="1241" y="935"/>
                  </a:lnTo>
                  <a:lnTo>
                    <a:pt x="1241" y="929"/>
                  </a:lnTo>
                  <a:lnTo>
                    <a:pt x="1244" y="925"/>
                  </a:lnTo>
                  <a:lnTo>
                    <a:pt x="1248" y="921"/>
                  </a:lnTo>
                  <a:lnTo>
                    <a:pt x="1254" y="920"/>
                  </a:lnTo>
                  <a:lnTo>
                    <a:pt x="1264" y="918"/>
                  </a:lnTo>
                  <a:lnTo>
                    <a:pt x="1274" y="916"/>
                  </a:lnTo>
                  <a:lnTo>
                    <a:pt x="1274" y="916"/>
                  </a:lnTo>
                  <a:lnTo>
                    <a:pt x="1279" y="911"/>
                  </a:lnTo>
                  <a:lnTo>
                    <a:pt x="1285" y="905"/>
                  </a:lnTo>
                  <a:lnTo>
                    <a:pt x="1288" y="900"/>
                  </a:lnTo>
                  <a:lnTo>
                    <a:pt x="1293" y="893"/>
                  </a:lnTo>
                  <a:lnTo>
                    <a:pt x="1295" y="885"/>
                  </a:lnTo>
                  <a:lnTo>
                    <a:pt x="1297" y="878"/>
                  </a:lnTo>
                  <a:lnTo>
                    <a:pt x="1298" y="871"/>
                  </a:lnTo>
                  <a:lnTo>
                    <a:pt x="1300" y="865"/>
                  </a:lnTo>
                  <a:lnTo>
                    <a:pt x="1300" y="865"/>
                  </a:lnTo>
                  <a:lnTo>
                    <a:pt x="1303" y="865"/>
                  </a:lnTo>
                  <a:lnTo>
                    <a:pt x="1300" y="857"/>
                  </a:lnTo>
                  <a:lnTo>
                    <a:pt x="1300" y="857"/>
                  </a:lnTo>
                  <a:lnTo>
                    <a:pt x="1300" y="857"/>
                  </a:lnTo>
                  <a:lnTo>
                    <a:pt x="1298" y="851"/>
                  </a:lnTo>
                  <a:lnTo>
                    <a:pt x="1297" y="845"/>
                  </a:lnTo>
                  <a:lnTo>
                    <a:pt x="1296" y="835"/>
                  </a:lnTo>
                  <a:lnTo>
                    <a:pt x="1296" y="835"/>
                  </a:lnTo>
                  <a:lnTo>
                    <a:pt x="1302" y="832"/>
                  </a:lnTo>
                  <a:lnTo>
                    <a:pt x="1306" y="827"/>
                  </a:lnTo>
                  <a:lnTo>
                    <a:pt x="1310" y="822"/>
                  </a:lnTo>
                  <a:lnTo>
                    <a:pt x="1312" y="818"/>
                  </a:lnTo>
                  <a:lnTo>
                    <a:pt x="1313" y="812"/>
                  </a:lnTo>
                  <a:lnTo>
                    <a:pt x="1313" y="806"/>
                  </a:lnTo>
                  <a:lnTo>
                    <a:pt x="1314" y="791"/>
                  </a:lnTo>
                  <a:lnTo>
                    <a:pt x="1314" y="791"/>
                  </a:lnTo>
                  <a:lnTo>
                    <a:pt x="1313" y="783"/>
                  </a:lnTo>
                  <a:lnTo>
                    <a:pt x="1312" y="776"/>
                  </a:lnTo>
                  <a:lnTo>
                    <a:pt x="1311" y="771"/>
                  </a:lnTo>
                  <a:lnTo>
                    <a:pt x="1309" y="765"/>
                  </a:lnTo>
                  <a:lnTo>
                    <a:pt x="1303" y="755"/>
                  </a:lnTo>
                  <a:lnTo>
                    <a:pt x="1296" y="746"/>
                  </a:lnTo>
                  <a:lnTo>
                    <a:pt x="1280" y="733"/>
                  </a:lnTo>
                  <a:lnTo>
                    <a:pt x="1273" y="726"/>
                  </a:lnTo>
                  <a:lnTo>
                    <a:pt x="1266" y="718"/>
                  </a:lnTo>
                  <a:lnTo>
                    <a:pt x="1266" y="718"/>
                  </a:lnTo>
                  <a:lnTo>
                    <a:pt x="1260" y="717"/>
                  </a:lnTo>
                  <a:lnTo>
                    <a:pt x="1256" y="719"/>
                  </a:lnTo>
                  <a:lnTo>
                    <a:pt x="1249" y="720"/>
                  </a:lnTo>
                  <a:lnTo>
                    <a:pt x="1244" y="721"/>
                  </a:lnTo>
                  <a:lnTo>
                    <a:pt x="1237" y="721"/>
                  </a:lnTo>
                  <a:lnTo>
                    <a:pt x="1237" y="721"/>
                  </a:lnTo>
                  <a:lnTo>
                    <a:pt x="1229" y="721"/>
                  </a:lnTo>
                  <a:lnTo>
                    <a:pt x="1222" y="719"/>
                  </a:lnTo>
                  <a:lnTo>
                    <a:pt x="1214" y="715"/>
                  </a:lnTo>
                  <a:lnTo>
                    <a:pt x="1205" y="711"/>
                  </a:lnTo>
                  <a:lnTo>
                    <a:pt x="1197" y="706"/>
                  </a:lnTo>
                  <a:lnTo>
                    <a:pt x="1188" y="699"/>
                  </a:lnTo>
                  <a:lnTo>
                    <a:pt x="1172" y="685"/>
                  </a:lnTo>
                  <a:lnTo>
                    <a:pt x="1157" y="671"/>
                  </a:lnTo>
                  <a:lnTo>
                    <a:pt x="1151" y="661"/>
                  </a:lnTo>
                  <a:lnTo>
                    <a:pt x="1145" y="653"/>
                  </a:lnTo>
                  <a:lnTo>
                    <a:pt x="1141" y="645"/>
                  </a:lnTo>
                  <a:lnTo>
                    <a:pt x="1137" y="637"/>
                  </a:lnTo>
                  <a:lnTo>
                    <a:pt x="1135" y="630"/>
                  </a:lnTo>
                  <a:lnTo>
                    <a:pt x="1134" y="622"/>
                  </a:lnTo>
                  <a:lnTo>
                    <a:pt x="1134" y="622"/>
                  </a:lnTo>
                  <a:lnTo>
                    <a:pt x="1135" y="607"/>
                  </a:lnTo>
                  <a:lnTo>
                    <a:pt x="1138" y="593"/>
                  </a:lnTo>
                  <a:lnTo>
                    <a:pt x="1143" y="583"/>
                  </a:lnTo>
                  <a:lnTo>
                    <a:pt x="1150" y="574"/>
                  </a:lnTo>
                  <a:lnTo>
                    <a:pt x="1158" y="567"/>
                  </a:lnTo>
                  <a:lnTo>
                    <a:pt x="1166" y="561"/>
                  </a:lnTo>
                  <a:lnTo>
                    <a:pt x="1186" y="551"/>
                  </a:lnTo>
                  <a:lnTo>
                    <a:pt x="1204" y="539"/>
                  </a:lnTo>
                  <a:lnTo>
                    <a:pt x="1213" y="534"/>
                  </a:lnTo>
                  <a:lnTo>
                    <a:pt x="1221" y="526"/>
                  </a:lnTo>
                  <a:lnTo>
                    <a:pt x="1227" y="516"/>
                  </a:lnTo>
                  <a:lnTo>
                    <a:pt x="1233" y="506"/>
                  </a:lnTo>
                  <a:lnTo>
                    <a:pt x="1236" y="492"/>
                  </a:lnTo>
                  <a:lnTo>
                    <a:pt x="1237" y="476"/>
                  </a:lnTo>
                  <a:lnTo>
                    <a:pt x="1237" y="476"/>
                  </a:lnTo>
                  <a:lnTo>
                    <a:pt x="1236" y="466"/>
                  </a:lnTo>
                  <a:lnTo>
                    <a:pt x="1235" y="455"/>
                  </a:lnTo>
                  <a:lnTo>
                    <a:pt x="1232" y="446"/>
                  </a:lnTo>
                  <a:lnTo>
                    <a:pt x="1229" y="438"/>
                  </a:lnTo>
                  <a:lnTo>
                    <a:pt x="1225" y="431"/>
                  </a:lnTo>
                  <a:lnTo>
                    <a:pt x="1221" y="423"/>
                  </a:lnTo>
                  <a:lnTo>
                    <a:pt x="1211" y="410"/>
                  </a:lnTo>
                  <a:lnTo>
                    <a:pt x="1202" y="399"/>
                  </a:lnTo>
                  <a:lnTo>
                    <a:pt x="1194" y="387"/>
                  </a:lnTo>
                  <a:lnTo>
                    <a:pt x="1190" y="383"/>
                  </a:lnTo>
                  <a:lnTo>
                    <a:pt x="1188" y="377"/>
                  </a:lnTo>
                  <a:lnTo>
                    <a:pt x="1187" y="371"/>
                  </a:lnTo>
                  <a:lnTo>
                    <a:pt x="1186" y="366"/>
                  </a:lnTo>
                  <a:lnTo>
                    <a:pt x="1186" y="366"/>
                  </a:lnTo>
                  <a:lnTo>
                    <a:pt x="1187" y="359"/>
                  </a:lnTo>
                  <a:lnTo>
                    <a:pt x="1188" y="354"/>
                  </a:lnTo>
                  <a:lnTo>
                    <a:pt x="1191" y="351"/>
                  </a:lnTo>
                  <a:lnTo>
                    <a:pt x="1195" y="347"/>
                  </a:lnTo>
                  <a:lnTo>
                    <a:pt x="1204" y="344"/>
                  </a:lnTo>
                  <a:lnTo>
                    <a:pt x="1214" y="339"/>
                  </a:lnTo>
                  <a:lnTo>
                    <a:pt x="1219" y="337"/>
                  </a:lnTo>
                  <a:lnTo>
                    <a:pt x="1224" y="335"/>
                  </a:lnTo>
                  <a:lnTo>
                    <a:pt x="1228" y="331"/>
                  </a:lnTo>
                  <a:lnTo>
                    <a:pt x="1232" y="326"/>
                  </a:lnTo>
                  <a:lnTo>
                    <a:pt x="1235" y="320"/>
                  </a:lnTo>
                  <a:lnTo>
                    <a:pt x="1237" y="313"/>
                  </a:lnTo>
                  <a:lnTo>
                    <a:pt x="1237" y="303"/>
                  </a:lnTo>
                  <a:lnTo>
                    <a:pt x="1237" y="292"/>
                  </a:lnTo>
                  <a:lnTo>
                    <a:pt x="1237" y="292"/>
                  </a:lnTo>
                  <a:lnTo>
                    <a:pt x="1235" y="284"/>
                  </a:lnTo>
                  <a:lnTo>
                    <a:pt x="1233" y="278"/>
                  </a:lnTo>
                  <a:lnTo>
                    <a:pt x="1229" y="272"/>
                  </a:lnTo>
                  <a:lnTo>
                    <a:pt x="1225" y="269"/>
                  </a:lnTo>
                  <a:lnTo>
                    <a:pt x="1219" y="265"/>
                  </a:lnTo>
                  <a:lnTo>
                    <a:pt x="1213" y="262"/>
                  </a:lnTo>
                  <a:lnTo>
                    <a:pt x="1201" y="257"/>
                  </a:lnTo>
                  <a:lnTo>
                    <a:pt x="1188" y="253"/>
                  </a:lnTo>
                  <a:lnTo>
                    <a:pt x="1182" y="251"/>
                  </a:lnTo>
                  <a:lnTo>
                    <a:pt x="1178" y="247"/>
                  </a:lnTo>
                  <a:lnTo>
                    <a:pt x="1173" y="244"/>
                  </a:lnTo>
                  <a:lnTo>
                    <a:pt x="1170" y="239"/>
                  </a:lnTo>
                  <a:lnTo>
                    <a:pt x="1167" y="233"/>
                  </a:lnTo>
                  <a:lnTo>
                    <a:pt x="1167" y="226"/>
                  </a:lnTo>
                  <a:lnTo>
                    <a:pt x="1167" y="226"/>
                  </a:lnTo>
                  <a:lnTo>
                    <a:pt x="1166" y="213"/>
                  </a:lnTo>
                  <a:lnTo>
                    <a:pt x="1167" y="207"/>
                  </a:lnTo>
                  <a:lnTo>
                    <a:pt x="1171" y="200"/>
                  </a:lnTo>
                  <a:lnTo>
                    <a:pt x="1171" y="200"/>
                  </a:lnTo>
                  <a:lnTo>
                    <a:pt x="1153" y="203"/>
                  </a:lnTo>
                  <a:lnTo>
                    <a:pt x="1136" y="207"/>
                  </a:lnTo>
                  <a:lnTo>
                    <a:pt x="1129" y="210"/>
                  </a:lnTo>
                  <a:lnTo>
                    <a:pt x="1122" y="213"/>
                  </a:lnTo>
                  <a:lnTo>
                    <a:pt x="1118" y="217"/>
                  </a:lnTo>
                  <a:lnTo>
                    <a:pt x="1115" y="223"/>
                  </a:lnTo>
                  <a:lnTo>
                    <a:pt x="1115" y="223"/>
                  </a:lnTo>
                  <a:lnTo>
                    <a:pt x="1127" y="234"/>
                  </a:lnTo>
                  <a:lnTo>
                    <a:pt x="1135" y="245"/>
                  </a:lnTo>
                  <a:lnTo>
                    <a:pt x="1141" y="254"/>
                  </a:lnTo>
                  <a:lnTo>
                    <a:pt x="1143" y="261"/>
                  </a:lnTo>
                  <a:lnTo>
                    <a:pt x="1144" y="268"/>
                  </a:lnTo>
                  <a:lnTo>
                    <a:pt x="1143" y="271"/>
                  </a:lnTo>
                  <a:lnTo>
                    <a:pt x="1141" y="274"/>
                  </a:lnTo>
                  <a:lnTo>
                    <a:pt x="1135" y="275"/>
                  </a:lnTo>
                  <a:lnTo>
                    <a:pt x="1129" y="275"/>
                  </a:lnTo>
                  <a:lnTo>
                    <a:pt x="1121" y="272"/>
                  </a:lnTo>
                  <a:lnTo>
                    <a:pt x="1112" y="269"/>
                  </a:lnTo>
                  <a:lnTo>
                    <a:pt x="1102" y="264"/>
                  </a:lnTo>
                  <a:lnTo>
                    <a:pt x="1090" y="257"/>
                  </a:lnTo>
                  <a:lnTo>
                    <a:pt x="1079" y="249"/>
                  </a:lnTo>
                  <a:lnTo>
                    <a:pt x="1066" y="240"/>
                  </a:lnTo>
                  <a:lnTo>
                    <a:pt x="1053" y="230"/>
                  </a:lnTo>
                  <a:lnTo>
                    <a:pt x="1053" y="230"/>
                  </a:lnTo>
                  <a:lnTo>
                    <a:pt x="1046" y="239"/>
                  </a:lnTo>
                  <a:lnTo>
                    <a:pt x="1038" y="249"/>
                  </a:lnTo>
                  <a:lnTo>
                    <a:pt x="1034" y="255"/>
                  </a:lnTo>
                  <a:lnTo>
                    <a:pt x="1030" y="262"/>
                  </a:lnTo>
                  <a:lnTo>
                    <a:pt x="1028" y="269"/>
                  </a:lnTo>
                  <a:lnTo>
                    <a:pt x="1027" y="276"/>
                  </a:lnTo>
                  <a:lnTo>
                    <a:pt x="1027" y="284"/>
                  </a:lnTo>
                  <a:lnTo>
                    <a:pt x="1030" y="292"/>
                  </a:lnTo>
                  <a:lnTo>
                    <a:pt x="1035" y="301"/>
                  </a:lnTo>
                  <a:lnTo>
                    <a:pt x="1042" y="310"/>
                  </a:lnTo>
                  <a:lnTo>
                    <a:pt x="1052" y="320"/>
                  </a:lnTo>
                  <a:lnTo>
                    <a:pt x="1066" y="329"/>
                  </a:lnTo>
                  <a:lnTo>
                    <a:pt x="1083" y="339"/>
                  </a:lnTo>
                  <a:lnTo>
                    <a:pt x="1105" y="351"/>
                  </a:lnTo>
                  <a:lnTo>
                    <a:pt x="1105" y="351"/>
                  </a:lnTo>
                  <a:lnTo>
                    <a:pt x="1113" y="362"/>
                  </a:lnTo>
                  <a:lnTo>
                    <a:pt x="1120" y="375"/>
                  </a:lnTo>
                  <a:lnTo>
                    <a:pt x="1128" y="390"/>
                  </a:lnTo>
                  <a:lnTo>
                    <a:pt x="1134" y="405"/>
                  </a:lnTo>
                  <a:lnTo>
                    <a:pt x="1136" y="413"/>
                  </a:lnTo>
                  <a:lnTo>
                    <a:pt x="1137" y="420"/>
                  </a:lnTo>
                  <a:lnTo>
                    <a:pt x="1137" y="427"/>
                  </a:lnTo>
                  <a:lnTo>
                    <a:pt x="1135" y="433"/>
                  </a:lnTo>
                  <a:lnTo>
                    <a:pt x="1133" y="438"/>
                  </a:lnTo>
                  <a:lnTo>
                    <a:pt x="1127" y="443"/>
                  </a:lnTo>
                  <a:lnTo>
                    <a:pt x="1127" y="443"/>
                  </a:lnTo>
                  <a:lnTo>
                    <a:pt x="1119" y="437"/>
                  </a:lnTo>
                  <a:lnTo>
                    <a:pt x="1113" y="430"/>
                  </a:lnTo>
                  <a:lnTo>
                    <a:pt x="1107" y="423"/>
                  </a:lnTo>
                  <a:lnTo>
                    <a:pt x="1103" y="414"/>
                  </a:lnTo>
                  <a:lnTo>
                    <a:pt x="1092" y="396"/>
                  </a:lnTo>
                  <a:lnTo>
                    <a:pt x="1087" y="387"/>
                  </a:lnTo>
                  <a:lnTo>
                    <a:pt x="1079" y="379"/>
                  </a:lnTo>
                  <a:lnTo>
                    <a:pt x="1079" y="379"/>
                  </a:lnTo>
                  <a:lnTo>
                    <a:pt x="1069" y="379"/>
                  </a:lnTo>
                  <a:lnTo>
                    <a:pt x="1060" y="378"/>
                  </a:lnTo>
                  <a:lnTo>
                    <a:pt x="1052" y="375"/>
                  </a:lnTo>
                  <a:lnTo>
                    <a:pt x="1043" y="372"/>
                  </a:lnTo>
                  <a:lnTo>
                    <a:pt x="1036" y="368"/>
                  </a:lnTo>
                  <a:lnTo>
                    <a:pt x="1028" y="363"/>
                  </a:lnTo>
                  <a:lnTo>
                    <a:pt x="1015" y="354"/>
                  </a:lnTo>
                  <a:lnTo>
                    <a:pt x="1005" y="343"/>
                  </a:lnTo>
                  <a:lnTo>
                    <a:pt x="996" y="332"/>
                  </a:lnTo>
                  <a:lnTo>
                    <a:pt x="990" y="322"/>
                  </a:lnTo>
                  <a:lnTo>
                    <a:pt x="987" y="314"/>
                  </a:lnTo>
                  <a:lnTo>
                    <a:pt x="987" y="314"/>
                  </a:lnTo>
                  <a:lnTo>
                    <a:pt x="987" y="303"/>
                  </a:lnTo>
                  <a:lnTo>
                    <a:pt x="988" y="294"/>
                  </a:lnTo>
                  <a:lnTo>
                    <a:pt x="990" y="276"/>
                  </a:lnTo>
                  <a:lnTo>
                    <a:pt x="995" y="260"/>
                  </a:lnTo>
                  <a:lnTo>
                    <a:pt x="1001" y="244"/>
                  </a:lnTo>
                  <a:lnTo>
                    <a:pt x="1008" y="229"/>
                  </a:lnTo>
                  <a:lnTo>
                    <a:pt x="1016" y="214"/>
                  </a:lnTo>
                  <a:lnTo>
                    <a:pt x="1023" y="198"/>
                  </a:lnTo>
                  <a:lnTo>
                    <a:pt x="1031" y="181"/>
                  </a:lnTo>
                  <a:lnTo>
                    <a:pt x="1031" y="181"/>
                  </a:lnTo>
                  <a:lnTo>
                    <a:pt x="1033" y="173"/>
                  </a:lnTo>
                  <a:lnTo>
                    <a:pt x="1035" y="152"/>
                  </a:lnTo>
                  <a:lnTo>
                    <a:pt x="1036" y="135"/>
                  </a:lnTo>
                  <a:lnTo>
                    <a:pt x="1036" y="118"/>
                  </a:lnTo>
                  <a:lnTo>
                    <a:pt x="1035" y="99"/>
                  </a:lnTo>
                  <a:lnTo>
                    <a:pt x="1031" y="79"/>
                  </a:lnTo>
                  <a:lnTo>
                    <a:pt x="1031" y="79"/>
                  </a:lnTo>
                  <a:lnTo>
                    <a:pt x="1027" y="76"/>
                  </a:lnTo>
                  <a:lnTo>
                    <a:pt x="1023" y="73"/>
                  </a:lnTo>
                  <a:lnTo>
                    <a:pt x="1020" y="73"/>
                  </a:lnTo>
                  <a:lnTo>
                    <a:pt x="1016" y="73"/>
                  </a:lnTo>
                  <a:lnTo>
                    <a:pt x="1014" y="74"/>
                  </a:lnTo>
                  <a:lnTo>
                    <a:pt x="1011" y="77"/>
                  </a:lnTo>
                  <a:lnTo>
                    <a:pt x="1007" y="84"/>
                  </a:lnTo>
                  <a:lnTo>
                    <a:pt x="1004" y="93"/>
                  </a:lnTo>
                  <a:lnTo>
                    <a:pt x="1001" y="104"/>
                  </a:lnTo>
                  <a:lnTo>
                    <a:pt x="997" y="132"/>
                  </a:lnTo>
                  <a:lnTo>
                    <a:pt x="993" y="162"/>
                  </a:lnTo>
                  <a:lnTo>
                    <a:pt x="991" y="176"/>
                  </a:lnTo>
                  <a:lnTo>
                    <a:pt x="989" y="187"/>
                  </a:lnTo>
                  <a:lnTo>
                    <a:pt x="985" y="198"/>
                  </a:lnTo>
                  <a:lnTo>
                    <a:pt x="981" y="206"/>
                  </a:lnTo>
                  <a:lnTo>
                    <a:pt x="978" y="208"/>
                  </a:lnTo>
                  <a:lnTo>
                    <a:pt x="976" y="210"/>
                  </a:lnTo>
                  <a:lnTo>
                    <a:pt x="973" y="211"/>
                  </a:lnTo>
                  <a:lnTo>
                    <a:pt x="969" y="211"/>
                  </a:lnTo>
                  <a:lnTo>
                    <a:pt x="969" y="211"/>
                  </a:lnTo>
                  <a:lnTo>
                    <a:pt x="954" y="215"/>
                  </a:lnTo>
                  <a:lnTo>
                    <a:pt x="941" y="218"/>
                  </a:lnTo>
                  <a:lnTo>
                    <a:pt x="929" y="223"/>
                  </a:lnTo>
                  <a:lnTo>
                    <a:pt x="920" y="226"/>
                  </a:lnTo>
                  <a:lnTo>
                    <a:pt x="912" y="231"/>
                  </a:lnTo>
                  <a:lnTo>
                    <a:pt x="905" y="237"/>
                  </a:lnTo>
                  <a:lnTo>
                    <a:pt x="899" y="241"/>
                  </a:lnTo>
                  <a:lnTo>
                    <a:pt x="893" y="246"/>
                  </a:lnTo>
                  <a:lnTo>
                    <a:pt x="890" y="252"/>
                  </a:lnTo>
                  <a:lnTo>
                    <a:pt x="886" y="257"/>
                  </a:lnTo>
                  <a:lnTo>
                    <a:pt x="883" y="269"/>
                  </a:lnTo>
                  <a:lnTo>
                    <a:pt x="880" y="283"/>
                  </a:lnTo>
                  <a:lnTo>
                    <a:pt x="877" y="295"/>
                  </a:lnTo>
                  <a:lnTo>
                    <a:pt x="877" y="295"/>
                  </a:lnTo>
                  <a:lnTo>
                    <a:pt x="875" y="308"/>
                  </a:lnTo>
                  <a:lnTo>
                    <a:pt x="875" y="321"/>
                  </a:lnTo>
                  <a:lnTo>
                    <a:pt x="876" y="333"/>
                  </a:lnTo>
                  <a:lnTo>
                    <a:pt x="877" y="347"/>
                  </a:lnTo>
                  <a:lnTo>
                    <a:pt x="883" y="375"/>
                  </a:lnTo>
                  <a:lnTo>
                    <a:pt x="889" y="401"/>
                  </a:lnTo>
                  <a:lnTo>
                    <a:pt x="893" y="425"/>
                  </a:lnTo>
                  <a:lnTo>
                    <a:pt x="894" y="437"/>
                  </a:lnTo>
                  <a:lnTo>
                    <a:pt x="893" y="447"/>
                  </a:lnTo>
                  <a:lnTo>
                    <a:pt x="892" y="456"/>
                  </a:lnTo>
                  <a:lnTo>
                    <a:pt x="888" y="465"/>
                  </a:lnTo>
                  <a:lnTo>
                    <a:pt x="882" y="470"/>
                  </a:lnTo>
                  <a:lnTo>
                    <a:pt x="874" y="476"/>
                  </a:lnTo>
                  <a:lnTo>
                    <a:pt x="874" y="476"/>
                  </a:lnTo>
                  <a:lnTo>
                    <a:pt x="860" y="512"/>
                  </a:lnTo>
                  <a:lnTo>
                    <a:pt x="848" y="545"/>
                  </a:lnTo>
                  <a:lnTo>
                    <a:pt x="843" y="561"/>
                  </a:lnTo>
                  <a:lnTo>
                    <a:pt x="839" y="576"/>
                  </a:lnTo>
                  <a:lnTo>
                    <a:pt x="837" y="590"/>
                  </a:lnTo>
                  <a:lnTo>
                    <a:pt x="837" y="604"/>
                  </a:lnTo>
                  <a:lnTo>
                    <a:pt x="837" y="604"/>
                  </a:lnTo>
                  <a:lnTo>
                    <a:pt x="836" y="627"/>
                  </a:lnTo>
                  <a:lnTo>
                    <a:pt x="836" y="646"/>
                  </a:lnTo>
                  <a:lnTo>
                    <a:pt x="837" y="654"/>
                  </a:lnTo>
                  <a:lnTo>
                    <a:pt x="838" y="661"/>
                  </a:lnTo>
                  <a:lnTo>
                    <a:pt x="840" y="668"/>
                  </a:lnTo>
                  <a:lnTo>
                    <a:pt x="844" y="673"/>
                  </a:lnTo>
                  <a:lnTo>
                    <a:pt x="850" y="676"/>
                  </a:lnTo>
                  <a:lnTo>
                    <a:pt x="857" y="679"/>
                  </a:lnTo>
                  <a:lnTo>
                    <a:pt x="865" y="680"/>
                  </a:lnTo>
                  <a:lnTo>
                    <a:pt x="875" y="680"/>
                  </a:lnTo>
                  <a:lnTo>
                    <a:pt x="888" y="679"/>
                  </a:lnTo>
                  <a:lnTo>
                    <a:pt x="904" y="676"/>
                  </a:lnTo>
                  <a:lnTo>
                    <a:pt x="922" y="673"/>
                  </a:lnTo>
                  <a:lnTo>
                    <a:pt x="943" y="667"/>
                  </a:lnTo>
                  <a:lnTo>
                    <a:pt x="943" y="667"/>
                  </a:lnTo>
                  <a:lnTo>
                    <a:pt x="952" y="669"/>
                  </a:lnTo>
                  <a:lnTo>
                    <a:pt x="961" y="673"/>
                  </a:lnTo>
                  <a:lnTo>
                    <a:pt x="969" y="677"/>
                  </a:lnTo>
                  <a:lnTo>
                    <a:pt x="977" y="682"/>
                  </a:lnTo>
                  <a:lnTo>
                    <a:pt x="984" y="688"/>
                  </a:lnTo>
                  <a:lnTo>
                    <a:pt x="991" y="695"/>
                  </a:lnTo>
                  <a:lnTo>
                    <a:pt x="997" y="702"/>
                  </a:lnTo>
                  <a:lnTo>
                    <a:pt x="1003" y="710"/>
                  </a:lnTo>
                  <a:lnTo>
                    <a:pt x="1007" y="719"/>
                  </a:lnTo>
                  <a:lnTo>
                    <a:pt x="1012" y="727"/>
                  </a:lnTo>
                  <a:lnTo>
                    <a:pt x="1020" y="748"/>
                  </a:lnTo>
                  <a:lnTo>
                    <a:pt x="1027" y="768"/>
                  </a:lnTo>
                  <a:lnTo>
                    <a:pt x="1031" y="791"/>
                  </a:lnTo>
                  <a:lnTo>
                    <a:pt x="1031" y="791"/>
                  </a:lnTo>
                  <a:lnTo>
                    <a:pt x="1033" y="802"/>
                  </a:lnTo>
                  <a:lnTo>
                    <a:pt x="1033" y="811"/>
                  </a:lnTo>
                  <a:lnTo>
                    <a:pt x="1031" y="819"/>
                  </a:lnTo>
                  <a:lnTo>
                    <a:pt x="1029" y="825"/>
                  </a:lnTo>
                  <a:lnTo>
                    <a:pt x="1027" y="830"/>
                  </a:lnTo>
                  <a:lnTo>
                    <a:pt x="1023" y="835"/>
                  </a:lnTo>
                  <a:lnTo>
                    <a:pt x="1014" y="842"/>
                  </a:lnTo>
                  <a:lnTo>
                    <a:pt x="1005" y="848"/>
                  </a:lnTo>
                  <a:lnTo>
                    <a:pt x="996" y="855"/>
                  </a:lnTo>
                  <a:lnTo>
                    <a:pt x="992" y="858"/>
                  </a:lnTo>
                  <a:lnTo>
                    <a:pt x="988" y="864"/>
                  </a:lnTo>
                  <a:lnTo>
                    <a:pt x="985" y="870"/>
                  </a:lnTo>
                  <a:lnTo>
                    <a:pt x="983" y="876"/>
                  </a:lnTo>
                  <a:lnTo>
                    <a:pt x="983" y="876"/>
                  </a:lnTo>
                  <a:lnTo>
                    <a:pt x="984" y="885"/>
                  </a:lnTo>
                  <a:lnTo>
                    <a:pt x="987" y="893"/>
                  </a:lnTo>
                  <a:lnTo>
                    <a:pt x="990" y="901"/>
                  </a:lnTo>
                  <a:lnTo>
                    <a:pt x="995" y="908"/>
                  </a:lnTo>
                  <a:lnTo>
                    <a:pt x="1000" y="914"/>
                  </a:lnTo>
                  <a:lnTo>
                    <a:pt x="1007" y="921"/>
                  </a:lnTo>
                  <a:lnTo>
                    <a:pt x="1022" y="932"/>
                  </a:lnTo>
                  <a:lnTo>
                    <a:pt x="1037" y="941"/>
                  </a:lnTo>
                  <a:lnTo>
                    <a:pt x="1050" y="949"/>
                  </a:lnTo>
                  <a:lnTo>
                    <a:pt x="1058" y="956"/>
                  </a:lnTo>
                  <a:lnTo>
                    <a:pt x="1060" y="958"/>
                  </a:lnTo>
                  <a:lnTo>
                    <a:pt x="1060" y="960"/>
                  </a:lnTo>
                  <a:lnTo>
                    <a:pt x="1060" y="960"/>
                  </a:lnTo>
                  <a:lnTo>
                    <a:pt x="1052" y="960"/>
                  </a:lnTo>
                  <a:lnTo>
                    <a:pt x="1044" y="960"/>
                  </a:lnTo>
                  <a:lnTo>
                    <a:pt x="1028" y="957"/>
                  </a:lnTo>
                  <a:lnTo>
                    <a:pt x="1012" y="952"/>
                  </a:lnTo>
                  <a:lnTo>
                    <a:pt x="998" y="944"/>
                  </a:lnTo>
                  <a:lnTo>
                    <a:pt x="987" y="936"/>
                  </a:lnTo>
                  <a:lnTo>
                    <a:pt x="981" y="931"/>
                  </a:lnTo>
                  <a:lnTo>
                    <a:pt x="977" y="925"/>
                  </a:lnTo>
                  <a:lnTo>
                    <a:pt x="974" y="919"/>
                  </a:lnTo>
                  <a:lnTo>
                    <a:pt x="970" y="913"/>
                  </a:lnTo>
                  <a:lnTo>
                    <a:pt x="969" y="908"/>
                  </a:lnTo>
                  <a:lnTo>
                    <a:pt x="969" y="902"/>
                  </a:lnTo>
                  <a:lnTo>
                    <a:pt x="969" y="902"/>
                  </a:lnTo>
                  <a:lnTo>
                    <a:pt x="969" y="889"/>
                  </a:lnTo>
                  <a:lnTo>
                    <a:pt x="970" y="878"/>
                  </a:lnTo>
                  <a:lnTo>
                    <a:pt x="974" y="866"/>
                  </a:lnTo>
                  <a:lnTo>
                    <a:pt x="977" y="853"/>
                  </a:lnTo>
                  <a:lnTo>
                    <a:pt x="988" y="826"/>
                  </a:lnTo>
                  <a:lnTo>
                    <a:pt x="1001" y="791"/>
                  </a:lnTo>
                  <a:lnTo>
                    <a:pt x="1001" y="791"/>
                  </a:lnTo>
                  <a:lnTo>
                    <a:pt x="996" y="786"/>
                  </a:lnTo>
                  <a:lnTo>
                    <a:pt x="990" y="779"/>
                  </a:lnTo>
                  <a:lnTo>
                    <a:pt x="985" y="772"/>
                  </a:lnTo>
                  <a:lnTo>
                    <a:pt x="981" y="764"/>
                  </a:lnTo>
                  <a:lnTo>
                    <a:pt x="974" y="748"/>
                  </a:lnTo>
                  <a:lnTo>
                    <a:pt x="966" y="733"/>
                  </a:lnTo>
                  <a:lnTo>
                    <a:pt x="960" y="725"/>
                  </a:lnTo>
                  <a:lnTo>
                    <a:pt x="955" y="719"/>
                  </a:lnTo>
                  <a:lnTo>
                    <a:pt x="949" y="713"/>
                  </a:lnTo>
                  <a:lnTo>
                    <a:pt x="941" y="708"/>
                  </a:lnTo>
                  <a:lnTo>
                    <a:pt x="932" y="705"/>
                  </a:lnTo>
                  <a:lnTo>
                    <a:pt x="922" y="703"/>
                  </a:lnTo>
                  <a:lnTo>
                    <a:pt x="909" y="702"/>
                  </a:lnTo>
                  <a:lnTo>
                    <a:pt x="896" y="703"/>
                  </a:lnTo>
                  <a:lnTo>
                    <a:pt x="896" y="703"/>
                  </a:lnTo>
                  <a:lnTo>
                    <a:pt x="884" y="705"/>
                  </a:lnTo>
                  <a:lnTo>
                    <a:pt x="874" y="707"/>
                  </a:lnTo>
                  <a:lnTo>
                    <a:pt x="865" y="712"/>
                  </a:lnTo>
                  <a:lnTo>
                    <a:pt x="857" y="717"/>
                  </a:lnTo>
                  <a:lnTo>
                    <a:pt x="850" y="722"/>
                  </a:lnTo>
                  <a:lnTo>
                    <a:pt x="844" y="729"/>
                  </a:lnTo>
                  <a:lnTo>
                    <a:pt x="839" y="737"/>
                  </a:lnTo>
                  <a:lnTo>
                    <a:pt x="836" y="746"/>
                  </a:lnTo>
                  <a:lnTo>
                    <a:pt x="833" y="758"/>
                  </a:lnTo>
                  <a:lnTo>
                    <a:pt x="832" y="771"/>
                  </a:lnTo>
                  <a:lnTo>
                    <a:pt x="831" y="786"/>
                  </a:lnTo>
                  <a:lnTo>
                    <a:pt x="831" y="802"/>
                  </a:lnTo>
                  <a:lnTo>
                    <a:pt x="835" y="840"/>
                  </a:lnTo>
                  <a:lnTo>
                    <a:pt x="840" y="887"/>
                  </a:lnTo>
                  <a:lnTo>
                    <a:pt x="840" y="887"/>
                  </a:lnTo>
                  <a:lnTo>
                    <a:pt x="816" y="900"/>
                  </a:lnTo>
                  <a:lnTo>
                    <a:pt x="800" y="909"/>
                  </a:lnTo>
                  <a:lnTo>
                    <a:pt x="790" y="917"/>
                  </a:lnTo>
                  <a:lnTo>
                    <a:pt x="783" y="924"/>
                  </a:lnTo>
                  <a:lnTo>
                    <a:pt x="778" y="931"/>
                  </a:lnTo>
                  <a:lnTo>
                    <a:pt x="776" y="939"/>
                  </a:lnTo>
                  <a:lnTo>
                    <a:pt x="773" y="948"/>
                  </a:lnTo>
                  <a:lnTo>
                    <a:pt x="767" y="960"/>
                  </a:lnTo>
                  <a:lnTo>
                    <a:pt x="767" y="960"/>
                  </a:lnTo>
                  <a:lnTo>
                    <a:pt x="756" y="977"/>
                  </a:lnTo>
                  <a:lnTo>
                    <a:pt x="746" y="989"/>
                  </a:lnTo>
                  <a:lnTo>
                    <a:pt x="736" y="998"/>
                  </a:lnTo>
                  <a:lnTo>
                    <a:pt x="725" y="1005"/>
                  </a:lnTo>
                  <a:lnTo>
                    <a:pt x="715" y="1010"/>
                  </a:lnTo>
                  <a:lnTo>
                    <a:pt x="706" y="1013"/>
                  </a:lnTo>
                  <a:lnTo>
                    <a:pt x="695" y="1016"/>
                  </a:lnTo>
                  <a:lnTo>
                    <a:pt x="686" y="1018"/>
                  </a:lnTo>
                  <a:lnTo>
                    <a:pt x="669" y="1021"/>
                  </a:lnTo>
                  <a:lnTo>
                    <a:pt x="661" y="1024"/>
                  </a:lnTo>
                  <a:lnTo>
                    <a:pt x="654" y="1028"/>
                  </a:lnTo>
                  <a:lnTo>
                    <a:pt x="647" y="1034"/>
                  </a:lnTo>
                  <a:lnTo>
                    <a:pt x="640" y="1042"/>
                  </a:lnTo>
                  <a:lnTo>
                    <a:pt x="636" y="1054"/>
                  </a:lnTo>
                  <a:lnTo>
                    <a:pt x="631" y="1068"/>
                  </a:lnTo>
                  <a:lnTo>
                    <a:pt x="631" y="1068"/>
                  </a:lnTo>
                  <a:lnTo>
                    <a:pt x="621" y="1057"/>
                  </a:lnTo>
                  <a:lnTo>
                    <a:pt x="609" y="1049"/>
                  </a:lnTo>
                  <a:lnTo>
                    <a:pt x="599" y="1042"/>
                  </a:lnTo>
                  <a:lnTo>
                    <a:pt x="587" y="1038"/>
                  </a:lnTo>
                  <a:lnTo>
                    <a:pt x="576" y="1033"/>
                  </a:lnTo>
                  <a:lnTo>
                    <a:pt x="565" y="1030"/>
                  </a:lnTo>
                  <a:lnTo>
                    <a:pt x="544" y="1024"/>
                  </a:lnTo>
                  <a:lnTo>
                    <a:pt x="526" y="1019"/>
                  </a:lnTo>
                  <a:lnTo>
                    <a:pt x="518" y="1016"/>
                  </a:lnTo>
                  <a:lnTo>
                    <a:pt x="511" y="1012"/>
                  </a:lnTo>
                  <a:lnTo>
                    <a:pt x="506" y="1008"/>
                  </a:lnTo>
                  <a:lnTo>
                    <a:pt x="502" y="1002"/>
                  </a:lnTo>
                  <a:lnTo>
                    <a:pt x="500" y="995"/>
                  </a:lnTo>
                  <a:lnTo>
                    <a:pt x="499" y="986"/>
                  </a:lnTo>
                  <a:lnTo>
                    <a:pt x="499" y="986"/>
                  </a:lnTo>
                  <a:lnTo>
                    <a:pt x="497" y="981"/>
                  </a:lnTo>
                  <a:lnTo>
                    <a:pt x="495" y="977"/>
                  </a:lnTo>
                  <a:lnTo>
                    <a:pt x="489" y="966"/>
                  </a:lnTo>
                  <a:lnTo>
                    <a:pt x="481" y="957"/>
                  </a:lnTo>
                  <a:lnTo>
                    <a:pt x="476" y="949"/>
                  </a:lnTo>
                  <a:lnTo>
                    <a:pt x="473" y="946"/>
                  </a:lnTo>
                  <a:lnTo>
                    <a:pt x="472" y="942"/>
                  </a:lnTo>
                  <a:lnTo>
                    <a:pt x="473" y="940"/>
                  </a:lnTo>
                  <a:lnTo>
                    <a:pt x="476" y="937"/>
                  </a:lnTo>
                  <a:lnTo>
                    <a:pt x="480" y="936"/>
                  </a:lnTo>
                  <a:lnTo>
                    <a:pt x="487" y="935"/>
                  </a:lnTo>
                  <a:lnTo>
                    <a:pt x="496" y="934"/>
                  </a:lnTo>
                  <a:lnTo>
                    <a:pt x="510" y="935"/>
                  </a:lnTo>
                  <a:lnTo>
                    <a:pt x="510" y="935"/>
                  </a:lnTo>
                  <a:lnTo>
                    <a:pt x="517" y="936"/>
                  </a:lnTo>
                  <a:lnTo>
                    <a:pt x="523" y="940"/>
                  </a:lnTo>
                  <a:lnTo>
                    <a:pt x="529" y="944"/>
                  </a:lnTo>
                  <a:lnTo>
                    <a:pt x="532" y="949"/>
                  </a:lnTo>
                  <a:lnTo>
                    <a:pt x="535" y="956"/>
                  </a:lnTo>
                  <a:lnTo>
                    <a:pt x="538" y="963"/>
                  </a:lnTo>
                  <a:lnTo>
                    <a:pt x="544" y="978"/>
                  </a:lnTo>
                  <a:lnTo>
                    <a:pt x="550" y="993"/>
                  </a:lnTo>
                  <a:lnTo>
                    <a:pt x="554" y="1000"/>
                  </a:lnTo>
                  <a:lnTo>
                    <a:pt x="560" y="1007"/>
                  </a:lnTo>
                  <a:lnTo>
                    <a:pt x="565" y="1011"/>
                  </a:lnTo>
                  <a:lnTo>
                    <a:pt x="573" y="1016"/>
                  </a:lnTo>
                  <a:lnTo>
                    <a:pt x="583" y="1018"/>
                  </a:lnTo>
                  <a:lnTo>
                    <a:pt x="594" y="1019"/>
                  </a:lnTo>
                  <a:lnTo>
                    <a:pt x="594" y="1019"/>
                  </a:lnTo>
                  <a:lnTo>
                    <a:pt x="603" y="1017"/>
                  </a:lnTo>
                  <a:lnTo>
                    <a:pt x="613" y="1012"/>
                  </a:lnTo>
                  <a:lnTo>
                    <a:pt x="621" y="1007"/>
                  </a:lnTo>
                  <a:lnTo>
                    <a:pt x="629" y="997"/>
                  </a:lnTo>
                  <a:lnTo>
                    <a:pt x="637" y="988"/>
                  </a:lnTo>
                  <a:lnTo>
                    <a:pt x="646" y="977"/>
                  </a:lnTo>
                  <a:lnTo>
                    <a:pt x="662" y="950"/>
                  </a:lnTo>
                  <a:lnTo>
                    <a:pt x="680" y="921"/>
                  </a:lnTo>
                  <a:lnTo>
                    <a:pt x="690" y="908"/>
                  </a:lnTo>
                  <a:lnTo>
                    <a:pt x="700" y="893"/>
                  </a:lnTo>
                  <a:lnTo>
                    <a:pt x="712" y="879"/>
                  </a:lnTo>
                  <a:lnTo>
                    <a:pt x="724" y="866"/>
                  </a:lnTo>
                  <a:lnTo>
                    <a:pt x="737" y="853"/>
                  </a:lnTo>
                  <a:lnTo>
                    <a:pt x="752" y="842"/>
                  </a:lnTo>
                  <a:lnTo>
                    <a:pt x="752" y="842"/>
                  </a:lnTo>
                  <a:lnTo>
                    <a:pt x="756" y="824"/>
                  </a:lnTo>
                  <a:lnTo>
                    <a:pt x="761" y="810"/>
                  </a:lnTo>
                  <a:lnTo>
                    <a:pt x="768" y="799"/>
                  </a:lnTo>
                  <a:lnTo>
                    <a:pt x="774" y="792"/>
                  </a:lnTo>
                  <a:lnTo>
                    <a:pt x="781" y="788"/>
                  </a:lnTo>
                  <a:lnTo>
                    <a:pt x="787" y="786"/>
                  </a:lnTo>
                  <a:lnTo>
                    <a:pt x="799" y="781"/>
                  </a:lnTo>
                  <a:lnTo>
                    <a:pt x="802" y="779"/>
                  </a:lnTo>
                  <a:lnTo>
                    <a:pt x="805" y="775"/>
                  </a:lnTo>
                  <a:lnTo>
                    <a:pt x="806" y="769"/>
                  </a:lnTo>
                  <a:lnTo>
                    <a:pt x="805" y="760"/>
                  </a:lnTo>
                  <a:lnTo>
                    <a:pt x="800" y="748"/>
                  </a:lnTo>
                  <a:lnTo>
                    <a:pt x="793" y="732"/>
                  </a:lnTo>
                  <a:lnTo>
                    <a:pt x="770" y="682"/>
                  </a:lnTo>
                  <a:lnTo>
                    <a:pt x="770" y="682"/>
                  </a:lnTo>
                  <a:lnTo>
                    <a:pt x="768" y="675"/>
                  </a:lnTo>
                  <a:lnTo>
                    <a:pt x="766" y="667"/>
                  </a:lnTo>
                  <a:lnTo>
                    <a:pt x="762" y="652"/>
                  </a:lnTo>
                  <a:lnTo>
                    <a:pt x="761" y="635"/>
                  </a:lnTo>
                  <a:lnTo>
                    <a:pt x="762" y="618"/>
                  </a:lnTo>
                  <a:lnTo>
                    <a:pt x="764" y="598"/>
                  </a:lnTo>
                  <a:lnTo>
                    <a:pt x="769" y="578"/>
                  </a:lnTo>
                  <a:lnTo>
                    <a:pt x="775" y="559"/>
                  </a:lnTo>
                  <a:lnTo>
                    <a:pt x="781" y="538"/>
                  </a:lnTo>
                  <a:lnTo>
                    <a:pt x="789" y="519"/>
                  </a:lnTo>
                  <a:lnTo>
                    <a:pt x="797" y="499"/>
                  </a:lnTo>
                  <a:lnTo>
                    <a:pt x="813" y="461"/>
                  </a:lnTo>
                  <a:lnTo>
                    <a:pt x="830" y="427"/>
                  </a:lnTo>
                  <a:lnTo>
                    <a:pt x="844" y="398"/>
                  </a:lnTo>
                  <a:lnTo>
                    <a:pt x="844" y="398"/>
                  </a:lnTo>
                  <a:lnTo>
                    <a:pt x="850" y="386"/>
                  </a:lnTo>
                  <a:lnTo>
                    <a:pt x="852" y="376"/>
                  </a:lnTo>
                  <a:lnTo>
                    <a:pt x="853" y="367"/>
                  </a:lnTo>
                  <a:lnTo>
                    <a:pt x="853" y="359"/>
                  </a:lnTo>
                  <a:lnTo>
                    <a:pt x="851" y="352"/>
                  </a:lnTo>
                  <a:lnTo>
                    <a:pt x="848" y="346"/>
                  </a:lnTo>
                  <a:lnTo>
                    <a:pt x="840" y="335"/>
                  </a:lnTo>
                  <a:lnTo>
                    <a:pt x="833" y="322"/>
                  </a:lnTo>
                  <a:lnTo>
                    <a:pt x="830" y="315"/>
                  </a:lnTo>
                  <a:lnTo>
                    <a:pt x="827" y="307"/>
                  </a:lnTo>
                  <a:lnTo>
                    <a:pt x="825" y="297"/>
                  </a:lnTo>
                  <a:lnTo>
                    <a:pt x="825" y="286"/>
                  </a:lnTo>
                  <a:lnTo>
                    <a:pt x="827" y="274"/>
                  </a:lnTo>
                  <a:lnTo>
                    <a:pt x="830" y="259"/>
                  </a:lnTo>
                  <a:lnTo>
                    <a:pt x="830" y="259"/>
                  </a:lnTo>
                  <a:lnTo>
                    <a:pt x="833" y="246"/>
                  </a:lnTo>
                  <a:lnTo>
                    <a:pt x="838" y="237"/>
                  </a:lnTo>
                  <a:lnTo>
                    <a:pt x="843" y="229"/>
                  </a:lnTo>
                  <a:lnTo>
                    <a:pt x="847" y="223"/>
                  </a:lnTo>
                  <a:lnTo>
                    <a:pt x="853" y="218"/>
                  </a:lnTo>
                  <a:lnTo>
                    <a:pt x="858" y="215"/>
                  </a:lnTo>
                  <a:lnTo>
                    <a:pt x="868" y="209"/>
                  </a:lnTo>
                  <a:lnTo>
                    <a:pt x="874" y="206"/>
                  </a:lnTo>
                  <a:lnTo>
                    <a:pt x="878" y="201"/>
                  </a:lnTo>
                  <a:lnTo>
                    <a:pt x="884" y="195"/>
                  </a:lnTo>
                  <a:lnTo>
                    <a:pt x="890" y="188"/>
                  </a:lnTo>
                  <a:lnTo>
                    <a:pt x="894" y="179"/>
                  </a:lnTo>
                  <a:lnTo>
                    <a:pt x="900" y="167"/>
                  </a:lnTo>
                  <a:lnTo>
                    <a:pt x="905" y="153"/>
                  </a:lnTo>
                  <a:lnTo>
                    <a:pt x="909" y="134"/>
                  </a:lnTo>
                  <a:lnTo>
                    <a:pt x="909" y="134"/>
                  </a:lnTo>
                  <a:lnTo>
                    <a:pt x="913" y="115"/>
                  </a:lnTo>
                  <a:lnTo>
                    <a:pt x="913" y="107"/>
                  </a:lnTo>
                  <a:lnTo>
                    <a:pt x="913" y="100"/>
                  </a:lnTo>
                  <a:lnTo>
                    <a:pt x="912" y="93"/>
                  </a:lnTo>
                  <a:lnTo>
                    <a:pt x="911" y="86"/>
                  </a:lnTo>
                  <a:lnTo>
                    <a:pt x="907" y="80"/>
                  </a:lnTo>
                  <a:lnTo>
                    <a:pt x="904" y="76"/>
                  </a:lnTo>
                  <a:lnTo>
                    <a:pt x="900" y="70"/>
                  </a:lnTo>
                  <a:lnTo>
                    <a:pt x="894" y="65"/>
                  </a:lnTo>
                  <a:lnTo>
                    <a:pt x="881" y="56"/>
                  </a:lnTo>
                  <a:lnTo>
                    <a:pt x="862" y="48"/>
                  </a:lnTo>
                  <a:lnTo>
                    <a:pt x="840" y="39"/>
                  </a:lnTo>
                  <a:lnTo>
                    <a:pt x="840" y="39"/>
                  </a:lnTo>
                  <a:lnTo>
                    <a:pt x="829" y="33"/>
                  </a:lnTo>
                  <a:lnTo>
                    <a:pt x="820" y="27"/>
                  </a:lnTo>
                  <a:lnTo>
                    <a:pt x="804" y="16"/>
                  </a:lnTo>
                  <a:lnTo>
                    <a:pt x="791" y="7"/>
                  </a:lnTo>
                  <a:lnTo>
                    <a:pt x="785" y="3"/>
                  </a:lnTo>
                  <a:lnTo>
                    <a:pt x="781" y="1"/>
                  </a:lnTo>
                  <a:lnTo>
                    <a:pt x="776" y="0"/>
                  </a:lnTo>
                  <a:lnTo>
                    <a:pt x="771" y="0"/>
                  </a:lnTo>
                  <a:lnTo>
                    <a:pt x="767" y="1"/>
                  </a:lnTo>
                  <a:lnTo>
                    <a:pt x="761" y="4"/>
                  </a:lnTo>
                  <a:lnTo>
                    <a:pt x="756" y="10"/>
                  </a:lnTo>
                  <a:lnTo>
                    <a:pt x="751" y="17"/>
                  </a:lnTo>
                  <a:lnTo>
                    <a:pt x="737" y="39"/>
                  </a:lnTo>
                  <a:lnTo>
                    <a:pt x="737" y="39"/>
                  </a:lnTo>
                  <a:lnTo>
                    <a:pt x="735" y="43"/>
                  </a:lnTo>
                  <a:lnTo>
                    <a:pt x="731" y="53"/>
                  </a:lnTo>
                  <a:lnTo>
                    <a:pt x="722" y="76"/>
                  </a:lnTo>
                  <a:lnTo>
                    <a:pt x="709" y="106"/>
                  </a:lnTo>
                  <a:lnTo>
                    <a:pt x="701" y="120"/>
                  </a:lnTo>
                  <a:lnTo>
                    <a:pt x="692" y="137"/>
                  </a:lnTo>
                  <a:lnTo>
                    <a:pt x="682" y="153"/>
                  </a:lnTo>
                  <a:lnTo>
                    <a:pt x="670" y="168"/>
                  </a:lnTo>
                  <a:lnTo>
                    <a:pt x="657" y="183"/>
                  </a:lnTo>
                  <a:lnTo>
                    <a:pt x="642" y="195"/>
                  </a:lnTo>
                  <a:lnTo>
                    <a:pt x="634" y="201"/>
                  </a:lnTo>
                  <a:lnTo>
                    <a:pt x="626" y="206"/>
                  </a:lnTo>
                  <a:lnTo>
                    <a:pt x="617" y="210"/>
                  </a:lnTo>
                  <a:lnTo>
                    <a:pt x="608" y="214"/>
                  </a:lnTo>
                  <a:lnTo>
                    <a:pt x="598" y="217"/>
                  </a:lnTo>
                  <a:lnTo>
                    <a:pt x="587" y="219"/>
                  </a:lnTo>
                  <a:lnTo>
                    <a:pt x="577" y="222"/>
                  </a:lnTo>
                  <a:lnTo>
                    <a:pt x="565" y="223"/>
                  </a:lnTo>
                  <a:lnTo>
                    <a:pt x="565" y="223"/>
                  </a:lnTo>
                  <a:lnTo>
                    <a:pt x="553" y="234"/>
                  </a:lnTo>
                  <a:lnTo>
                    <a:pt x="546" y="246"/>
                  </a:lnTo>
                  <a:lnTo>
                    <a:pt x="541" y="256"/>
                  </a:lnTo>
                  <a:lnTo>
                    <a:pt x="540" y="265"/>
                  </a:lnTo>
                  <a:lnTo>
                    <a:pt x="540" y="274"/>
                  </a:lnTo>
                  <a:lnTo>
                    <a:pt x="544" y="282"/>
                  </a:lnTo>
                  <a:lnTo>
                    <a:pt x="547" y="288"/>
                  </a:lnTo>
                  <a:lnTo>
                    <a:pt x="552" y="295"/>
                  </a:lnTo>
                  <a:lnTo>
                    <a:pt x="560" y="309"/>
                  </a:lnTo>
                  <a:lnTo>
                    <a:pt x="562" y="315"/>
                  </a:lnTo>
                  <a:lnTo>
                    <a:pt x="564" y="322"/>
                  </a:lnTo>
                  <a:lnTo>
                    <a:pt x="563" y="328"/>
                  </a:lnTo>
                  <a:lnTo>
                    <a:pt x="560" y="336"/>
                  </a:lnTo>
                  <a:lnTo>
                    <a:pt x="553" y="343"/>
                  </a:lnTo>
                  <a:lnTo>
                    <a:pt x="542" y="351"/>
                  </a:lnTo>
                  <a:lnTo>
                    <a:pt x="542" y="351"/>
                  </a:lnTo>
                  <a:lnTo>
                    <a:pt x="540" y="364"/>
                  </a:lnTo>
                  <a:lnTo>
                    <a:pt x="534" y="378"/>
                  </a:lnTo>
                  <a:lnTo>
                    <a:pt x="529" y="391"/>
                  </a:lnTo>
                  <a:lnTo>
                    <a:pt x="522" y="401"/>
                  </a:lnTo>
                  <a:lnTo>
                    <a:pt x="514" y="412"/>
                  </a:lnTo>
                  <a:lnTo>
                    <a:pt x="506" y="421"/>
                  </a:lnTo>
                  <a:lnTo>
                    <a:pt x="492" y="438"/>
                  </a:lnTo>
                  <a:lnTo>
                    <a:pt x="486" y="445"/>
                  </a:lnTo>
                  <a:lnTo>
                    <a:pt x="481" y="453"/>
                  </a:lnTo>
                  <a:lnTo>
                    <a:pt x="478" y="460"/>
                  </a:lnTo>
                  <a:lnTo>
                    <a:pt x="478" y="467"/>
                  </a:lnTo>
                  <a:lnTo>
                    <a:pt x="480" y="475"/>
                  </a:lnTo>
                  <a:lnTo>
                    <a:pt x="485" y="482"/>
                  </a:lnTo>
                  <a:lnTo>
                    <a:pt x="494" y="490"/>
                  </a:lnTo>
                  <a:lnTo>
                    <a:pt x="506" y="498"/>
                  </a:lnTo>
                  <a:lnTo>
                    <a:pt x="506" y="498"/>
                  </a:lnTo>
                  <a:lnTo>
                    <a:pt x="515" y="503"/>
                  </a:lnTo>
                  <a:lnTo>
                    <a:pt x="521" y="508"/>
                  </a:lnTo>
                  <a:lnTo>
                    <a:pt x="526" y="514"/>
                  </a:lnTo>
                  <a:lnTo>
                    <a:pt x="530" y="520"/>
                  </a:lnTo>
                  <a:lnTo>
                    <a:pt x="533" y="527"/>
                  </a:lnTo>
                  <a:lnTo>
                    <a:pt x="535" y="534"/>
                  </a:lnTo>
                  <a:lnTo>
                    <a:pt x="538" y="547"/>
                  </a:lnTo>
                  <a:lnTo>
                    <a:pt x="540" y="561"/>
                  </a:lnTo>
                  <a:lnTo>
                    <a:pt x="542" y="575"/>
                  </a:lnTo>
                  <a:lnTo>
                    <a:pt x="544" y="582"/>
                  </a:lnTo>
                  <a:lnTo>
                    <a:pt x="546" y="589"/>
                  </a:lnTo>
                  <a:lnTo>
                    <a:pt x="549" y="595"/>
                  </a:lnTo>
                  <a:lnTo>
                    <a:pt x="554" y="600"/>
                  </a:lnTo>
                  <a:lnTo>
                    <a:pt x="554" y="600"/>
                  </a:lnTo>
                  <a:lnTo>
                    <a:pt x="555" y="612"/>
                  </a:lnTo>
                  <a:lnTo>
                    <a:pt x="556" y="623"/>
                  </a:lnTo>
                  <a:lnTo>
                    <a:pt x="555" y="637"/>
                  </a:lnTo>
                  <a:lnTo>
                    <a:pt x="555" y="644"/>
                  </a:lnTo>
                  <a:lnTo>
                    <a:pt x="553" y="651"/>
                  </a:lnTo>
                  <a:lnTo>
                    <a:pt x="550" y="658"/>
                  </a:lnTo>
                  <a:lnTo>
                    <a:pt x="547" y="664"/>
                  </a:lnTo>
                  <a:lnTo>
                    <a:pt x="544" y="669"/>
                  </a:lnTo>
                  <a:lnTo>
                    <a:pt x="538" y="673"/>
                  </a:lnTo>
                  <a:lnTo>
                    <a:pt x="532" y="676"/>
                  </a:lnTo>
                  <a:lnTo>
                    <a:pt x="524" y="677"/>
                  </a:lnTo>
                  <a:lnTo>
                    <a:pt x="524" y="677"/>
                  </a:lnTo>
                  <a:lnTo>
                    <a:pt x="519" y="677"/>
                  </a:lnTo>
                  <a:lnTo>
                    <a:pt x="515" y="677"/>
                  </a:lnTo>
                  <a:lnTo>
                    <a:pt x="510" y="676"/>
                  </a:lnTo>
                  <a:lnTo>
                    <a:pt x="506" y="674"/>
                  </a:lnTo>
                  <a:lnTo>
                    <a:pt x="496" y="668"/>
                  </a:lnTo>
                  <a:lnTo>
                    <a:pt x="488" y="660"/>
                  </a:lnTo>
                  <a:lnTo>
                    <a:pt x="479" y="650"/>
                  </a:lnTo>
                  <a:lnTo>
                    <a:pt x="471" y="638"/>
                  </a:lnTo>
                  <a:lnTo>
                    <a:pt x="463" y="624"/>
                  </a:lnTo>
                  <a:lnTo>
                    <a:pt x="455" y="610"/>
                  </a:lnTo>
                  <a:lnTo>
                    <a:pt x="438" y="576"/>
                  </a:lnTo>
                  <a:lnTo>
                    <a:pt x="422" y="540"/>
                  </a:lnTo>
                  <a:lnTo>
                    <a:pt x="403" y="505"/>
                  </a:lnTo>
                  <a:lnTo>
                    <a:pt x="385" y="471"/>
                  </a:lnTo>
                  <a:lnTo>
                    <a:pt x="385" y="471"/>
                  </a:lnTo>
                  <a:lnTo>
                    <a:pt x="380" y="480"/>
                  </a:lnTo>
                  <a:lnTo>
                    <a:pt x="374" y="486"/>
                  </a:lnTo>
                  <a:lnTo>
                    <a:pt x="361" y="500"/>
                  </a:lnTo>
                  <a:lnTo>
                    <a:pt x="355" y="507"/>
                  </a:lnTo>
                  <a:lnTo>
                    <a:pt x="349" y="514"/>
                  </a:lnTo>
                  <a:lnTo>
                    <a:pt x="346" y="521"/>
                  </a:lnTo>
                  <a:lnTo>
                    <a:pt x="344" y="530"/>
                  </a:lnTo>
                  <a:lnTo>
                    <a:pt x="344" y="530"/>
                  </a:lnTo>
                  <a:lnTo>
                    <a:pt x="346" y="539"/>
                  </a:lnTo>
                  <a:lnTo>
                    <a:pt x="349" y="549"/>
                  </a:lnTo>
                  <a:lnTo>
                    <a:pt x="354" y="557"/>
                  </a:lnTo>
                  <a:lnTo>
                    <a:pt x="359" y="565"/>
                  </a:lnTo>
                  <a:lnTo>
                    <a:pt x="364" y="573"/>
                  </a:lnTo>
                  <a:lnTo>
                    <a:pt x="370" y="582"/>
                  </a:lnTo>
                  <a:lnTo>
                    <a:pt x="372" y="592"/>
                  </a:lnTo>
                  <a:lnTo>
                    <a:pt x="374" y="604"/>
                  </a:lnTo>
                  <a:lnTo>
                    <a:pt x="374" y="604"/>
                  </a:lnTo>
                  <a:lnTo>
                    <a:pt x="373" y="612"/>
                  </a:lnTo>
                  <a:lnTo>
                    <a:pt x="372" y="619"/>
                  </a:lnTo>
                  <a:lnTo>
                    <a:pt x="370" y="624"/>
                  </a:lnTo>
                  <a:lnTo>
                    <a:pt x="367" y="630"/>
                  </a:lnTo>
                  <a:lnTo>
                    <a:pt x="361" y="639"/>
                  </a:lnTo>
                  <a:lnTo>
                    <a:pt x="354" y="648"/>
                  </a:lnTo>
                  <a:lnTo>
                    <a:pt x="346" y="654"/>
                  </a:lnTo>
                  <a:lnTo>
                    <a:pt x="340" y="662"/>
                  </a:lnTo>
                  <a:lnTo>
                    <a:pt x="336" y="667"/>
                  </a:lnTo>
                  <a:lnTo>
                    <a:pt x="335" y="673"/>
                  </a:lnTo>
                  <a:lnTo>
                    <a:pt x="334" y="679"/>
                  </a:lnTo>
                  <a:lnTo>
                    <a:pt x="333" y="685"/>
                  </a:lnTo>
                  <a:lnTo>
                    <a:pt x="333" y="685"/>
                  </a:lnTo>
                  <a:lnTo>
                    <a:pt x="334" y="690"/>
                  </a:lnTo>
                  <a:lnTo>
                    <a:pt x="338" y="696"/>
                  </a:lnTo>
                  <a:lnTo>
                    <a:pt x="346" y="706"/>
                  </a:lnTo>
                  <a:lnTo>
                    <a:pt x="351" y="712"/>
                  </a:lnTo>
                  <a:lnTo>
                    <a:pt x="355" y="718"/>
                  </a:lnTo>
                  <a:lnTo>
                    <a:pt x="358" y="725"/>
                  </a:lnTo>
                  <a:lnTo>
                    <a:pt x="359" y="733"/>
                  </a:lnTo>
                  <a:lnTo>
                    <a:pt x="359" y="733"/>
                  </a:lnTo>
                  <a:lnTo>
                    <a:pt x="358" y="744"/>
                  </a:lnTo>
                  <a:lnTo>
                    <a:pt x="355" y="756"/>
                  </a:lnTo>
                  <a:lnTo>
                    <a:pt x="349" y="767"/>
                  </a:lnTo>
                  <a:lnTo>
                    <a:pt x="342" y="776"/>
                  </a:lnTo>
                  <a:lnTo>
                    <a:pt x="333" y="786"/>
                  </a:lnTo>
                  <a:lnTo>
                    <a:pt x="323" y="795"/>
                  </a:lnTo>
                  <a:lnTo>
                    <a:pt x="312" y="803"/>
                  </a:lnTo>
                  <a:lnTo>
                    <a:pt x="301" y="811"/>
                  </a:lnTo>
                  <a:lnTo>
                    <a:pt x="275" y="824"/>
                  </a:lnTo>
                  <a:lnTo>
                    <a:pt x="251" y="835"/>
                  </a:lnTo>
                  <a:lnTo>
                    <a:pt x="228" y="843"/>
                  </a:lnTo>
                  <a:lnTo>
                    <a:pt x="209" y="850"/>
                  </a:lnTo>
                  <a:lnTo>
                    <a:pt x="209" y="850"/>
                  </a:lnTo>
                  <a:lnTo>
                    <a:pt x="182" y="860"/>
                  </a:lnTo>
                  <a:lnTo>
                    <a:pt x="158" y="872"/>
                  </a:lnTo>
                  <a:lnTo>
                    <a:pt x="136" y="883"/>
                  </a:lnTo>
                  <a:lnTo>
                    <a:pt x="115" y="896"/>
                  </a:lnTo>
                  <a:lnTo>
                    <a:pt x="74" y="920"/>
                  </a:lnTo>
                  <a:lnTo>
                    <a:pt x="53" y="932"/>
                  </a:lnTo>
                  <a:lnTo>
                    <a:pt x="29" y="942"/>
                  </a:lnTo>
                  <a:lnTo>
                    <a:pt x="29" y="942"/>
                  </a:lnTo>
                  <a:lnTo>
                    <a:pt x="31" y="949"/>
                  </a:lnTo>
                  <a:lnTo>
                    <a:pt x="34" y="954"/>
                  </a:lnTo>
                  <a:lnTo>
                    <a:pt x="36" y="958"/>
                  </a:lnTo>
                  <a:lnTo>
                    <a:pt x="36" y="964"/>
                  </a:lnTo>
                  <a:lnTo>
                    <a:pt x="36" y="964"/>
                  </a:lnTo>
                  <a:lnTo>
                    <a:pt x="36" y="1019"/>
                  </a:lnTo>
                  <a:lnTo>
                    <a:pt x="36" y="1019"/>
                  </a:lnTo>
                  <a:lnTo>
                    <a:pt x="36" y="1026"/>
                  </a:lnTo>
                  <a:lnTo>
                    <a:pt x="35" y="1033"/>
                  </a:lnTo>
                  <a:lnTo>
                    <a:pt x="30" y="1046"/>
                  </a:lnTo>
                  <a:lnTo>
                    <a:pt x="25" y="1056"/>
                  </a:lnTo>
                  <a:lnTo>
                    <a:pt x="18" y="1066"/>
                  </a:lnTo>
                  <a:lnTo>
                    <a:pt x="12" y="1077"/>
                  </a:lnTo>
                  <a:lnTo>
                    <a:pt x="6" y="1087"/>
                  </a:lnTo>
                  <a:lnTo>
                    <a:pt x="2" y="1099"/>
                  </a:lnTo>
                  <a:lnTo>
                    <a:pt x="0" y="1104"/>
                  </a:lnTo>
                  <a:lnTo>
                    <a:pt x="0" y="1111"/>
                  </a:lnTo>
                  <a:lnTo>
                    <a:pt x="0" y="1111"/>
                  </a:lnTo>
                  <a:lnTo>
                    <a:pt x="0" y="1120"/>
                  </a:lnTo>
                  <a:lnTo>
                    <a:pt x="3" y="1127"/>
                  </a:lnTo>
                  <a:lnTo>
                    <a:pt x="6" y="1134"/>
                  </a:lnTo>
                  <a:lnTo>
                    <a:pt x="12" y="1140"/>
                  </a:lnTo>
                  <a:lnTo>
                    <a:pt x="17" y="1143"/>
                  </a:lnTo>
                  <a:lnTo>
                    <a:pt x="23" y="1147"/>
                  </a:lnTo>
                  <a:lnTo>
                    <a:pt x="29" y="1149"/>
                  </a:lnTo>
                  <a:lnTo>
                    <a:pt x="36" y="1152"/>
                  </a:lnTo>
                  <a:lnTo>
                    <a:pt x="36" y="1152"/>
                  </a:lnTo>
                  <a:lnTo>
                    <a:pt x="37" y="1157"/>
                  </a:lnTo>
                  <a:lnTo>
                    <a:pt x="37" y="1164"/>
                  </a:lnTo>
                  <a:lnTo>
                    <a:pt x="40" y="1169"/>
                  </a:lnTo>
                  <a:lnTo>
                    <a:pt x="42" y="1173"/>
                  </a:lnTo>
                  <a:lnTo>
                    <a:pt x="44" y="1177"/>
                  </a:lnTo>
                  <a:lnTo>
                    <a:pt x="48" y="1180"/>
                  </a:lnTo>
                  <a:lnTo>
                    <a:pt x="56" y="1186"/>
                  </a:lnTo>
                  <a:lnTo>
                    <a:pt x="65" y="1188"/>
                  </a:lnTo>
                  <a:lnTo>
                    <a:pt x="75" y="1191"/>
                  </a:lnTo>
                  <a:lnTo>
                    <a:pt x="87" y="1192"/>
                  </a:lnTo>
                  <a:lnTo>
                    <a:pt x="98" y="1192"/>
                  </a:lnTo>
                  <a:lnTo>
                    <a:pt x="98" y="1192"/>
                  </a:lnTo>
                  <a:lnTo>
                    <a:pt x="190" y="1192"/>
                  </a:lnTo>
                  <a:lnTo>
                    <a:pt x="190" y="1192"/>
                  </a:lnTo>
                  <a:lnTo>
                    <a:pt x="195" y="1192"/>
                  </a:lnTo>
                  <a:lnTo>
                    <a:pt x="199" y="1193"/>
                  </a:lnTo>
                  <a:lnTo>
                    <a:pt x="203" y="1195"/>
                  </a:lnTo>
                  <a:lnTo>
                    <a:pt x="206" y="1198"/>
                  </a:lnTo>
                  <a:lnTo>
                    <a:pt x="213" y="1203"/>
                  </a:lnTo>
                  <a:lnTo>
                    <a:pt x="218" y="1211"/>
                  </a:lnTo>
                  <a:lnTo>
                    <a:pt x="221" y="1221"/>
                  </a:lnTo>
                  <a:lnTo>
                    <a:pt x="225" y="1231"/>
                  </a:lnTo>
                  <a:lnTo>
                    <a:pt x="229" y="1254"/>
                  </a:lnTo>
                  <a:lnTo>
                    <a:pt x="235" y="1277"/>
                  </a:lnTo>
                  <a:lnTo>
                    <a:pt x="239" y="1287"/>
                  </a:lnTo>
                  <a:lnTo>
                    <a:pt x="243" y="1297"/>
                  </a:lnTo>
                  <a:lnTo>
                    <a:pt x="248" y="1305"/>
                  </a:lnTo>
                  <a:lnTo>
                    <a:pt x="255" y="1311"/>
                  </a:lnTo>
                  <a:lnTo>
                    <a:pt x="259" y="1314"/>
                  </a:lnTo>
                  <a:lnTo>
                    <a:pt x="264" y="1315"/>
                  </a:lnTo>
                  <a:lnTo>
                    <a:pt x="269" y="1316"/>
                  </a:lnTo>
                  <a:lnTo>
                    <a:pt x="274" y="1316"/>
                  </a:lnTo>
                  <a:lnTo>
                    <a:pt x="274" y="1316"/>
                  </a:lnTo>
                  <a:lnTo>
                    <a:pt x="281" y="1316"/>
                  </a:lnTo>
                  <a:lnTo>
                    <a:pt x="288" y="1314"/>
                  </a:lnTo>
                  <a:lnTo>
                    <a:pt x="300" y="1309"/>
                  </a:lnTo>
                  <a:lnTo>
                    <a:pt x="312" y="1302"/>
                  </a:lnTo>
                  <a:lnTo>
                    <a:pt x="319" y="1300"/>
                  </a:lnTo>
                  <a:lnTo>
                    <a:pt x="326" y="1299"/>
                  </a:lnTo>
                  <a:lnTo>
                    <a:pt x="326" y="1299"/>
                  </a:lnTo>
                  <a:lnTo>
                    <a:pt x="329" y="1303"/>
                  </a:lnTo>
                  <a:lnTo>
                    <a:pt x="333" y="1307"/>
                  </a:lnTo>
                  <a:lnTo>
                    <a:pt x="338" y="1309"/>
                  </a:lnTo>
                  <a:lnTo>
                    <a:pt x="344" y="1309"/>
                  </a:lnTo>
                  <a:lnTo>
                    <a:pt x="344" y="1309"/>
                  </a:lnTo>
                  <a:lnTo>
                    <a:pt x="349" y="1309"/>
                  </a:lnTo>
                  <a:lnTo>
                    <a:pt x="354" y="1307"/>
                  </a:lnTo>
                  <a:lnTo>
                    <a:pt x="362" y="1300"/>
                  </a:lnTo>
                  <a:lnTo>
                    <a:pt x="370" y="1294"/>
                  </a:lnTo>
                  <a:lnTo>
                    <a:pt x="373" y="1292"/>
                  </a:lnTo>
                  <a:lnTo>
                    <a:pt x="378" y="1291"/>
                  </a:lnTo>
                  <a:lnTo>
                    <a:pt x="378" y="1291"/>
                  </a:lnTo>
                  <a:lnTo>
                    <a:pt x="385" y="1293"/>
                  </a:lnTo>
                  <a:lnTo>
                    <a:pt x="396" y="1299"/>
                  </a:lnTo>
                  <a:lnTo>
                    <a:pt x="410" y="1306"/>
                  </a:lnTo>
                  <a:lnTo>
                    <a:pt x="425" y="1315"/>
                  </a:lnTo>
                  <a:lnTo>
                    <a:pt x="439" y="1325"/>
                  </a:lnTo>
                  <a:lnTo>
                    <a:pt x="450" y="1334"/>
                  </a:lnTo>
                  <a:lnTo>
                    <a:pt x="460" y="1344"/>
                  </a:lnTo>
                  <a:lnTo>
                    <a:pt x="461" y="1347"/>
                  </a:lnTo>
                  <a:lnTo>
                    <a:pt x="462" y="1351"/>
                  </a:lnTo>
                  <a:lnTo>
                    <a:pt x="462" y="1351"/>
                  </a:lnTo>
                  <a:lnTo>
                    <a:pt x="462" y="1379"/>
                  </a:lnTo>
                  <a:lnTo>
                    <a:pt x="462" y="1379"/>
                  </a:lnTo>
                  <a:lnTo>
                    <a:pt x="463" y="1390"/>
                  </a:lnTo>
                  <a:lnTo>
                    <a:pt x="466" y="1401"/>
                  </a:lnTo>
                  <a:lnTo>
                    <a:pt x="471" y="1415"/>
                  </a:lnTo>
                  <a:lnTo>
                    <a:pt x="477" y="1427"/>
                  </a:lnTo>
                  <a:lnTo>
                    <a:pt x="477" y="1427"/>
                  </a:lnTo>
                  <a:lnTo>
                    <a:pt x="480" y="1432"/>
                  </a:lnTo>
                  <a:lnTo>
                    <a:pt x="484" y="1438"/>
                  </a:lnTo>
                  <a:lnTo>
                    <a:pt x="487" y="1450"/>
                  </a:lnTo>
                  <a:lnTo>
                    <a:pt x="489" y="1461"/>
                  </a:lnTo>
                  <a:lnTo>
                    <a:pt x="492" y="1473"/>
                  </a:lnTo>
                  <a:lnTo>
                    <a:pt x="494" y="1483"/>
                  </a:lnTo>
                  <a:lnTo>
                    <a:pt x="496" y="1493"/>
                  </a:lnTo>
                  <a:lnTo>
                    <a:pt x="502" y="1502"/>
                  </a:lnTo>
                  <a:lnTo>
                    <a:pt x="506" y="1507"/>
                  </a:lnTo>
                  <a:lnTo>
                    <a:pt x="510" y="1512"/>
                  </a:lnTo>
                  <a:lnTo>
                    <a:pt x="510" y="1512"/>
                  </a:lnTo>
                  <a:lnTo>
                    <a:pt x="579" y="1512"/>
                  </a:lnTo>
                  <a:lnTo>
                    <a:pt x="579" y="1512"/>
                  </a:lnTo>
                  <a:lnTo>
                    <a:pt x="579" y="1512"/>
                  </a:lnTo>
                  <a:lnTo>
                    <a:pt x="595" y="1529"/>
                  </a:lnTo>
                  <a:lnTo>
                    <a:pt x="609" y="1545"/>
                  </a:lnTo>
                  <a:lnTo>
                    <a:pt x="624" y="1559"/>
                  </a:lnTo>
                  <a:lnTo>
                    <a:pt x="632" y="1565"/>
                  </a:lnTo>
                  <a:lnTo>
                    <a:pt x="642" y="1570"/>
                  </a:lnTo>
                  <a:lnTo>
                    <a:pt x="642" y="1570"/>
                  </a:lnTo>
                  <a:lnTo>
                    <a:pt x="649" y="1574"/>
                  </a:lnTo>
                  <a:lnTo>
                    <a:pt x="659" y="1577"/>
                  </a:lnTo>
                  <a:lnTo>
                    <a:pt x="677" y="1583"/>
                  </a:lnTo>
                  <a:lnTo>
                    <a:pt x="698" y="1588"/>
                  </a:lnTo>
                  <a:lnTo>
                    <a:pt x="718" y="1591"/>
                  </a:lnTo>
                  <a:lnTo>
                    <a:pt x="758" y="1598"/>
                  </a:lnTo>
                  <a:lnTo>
                    <a:pt x="775" y="1603"/>
                  </a:lnTo>
                  <a:lnTo>
                    <a:pt x="789" y="1607"/>
                  </a:lnTo>
                  <a:lnTo>
                    <a:pt x="789" y="1607"/>
                  </a:lnTo>
                  <a:lnTo>
                    <a:pt x="800" y="1614"/>
                  </a:lnTo>
                  <a:lnTo>
                    <a:pt x="809" y="1621"/>
                  </a:lnTo>
                  <a:lnTo>
                    <a:pt x="817" y="1629"/>
                  </a:lnTo>
                  <a:lnTo>
                    <a:pt x="825" y="1637"/>
                  </a:lnTo>
                  <a:lnTo>
                    <a:pt x="838" y="1656"/>
                  </a:lnTo>
                  <a:lnTo>
                    <a:pt x="851" y="1673"/>
                  </a:lnTo>
                  <a:lnTo>
                    <a:pt x="857" y="1681"/>
                  </a:lnTo>
                  <a:lnTo>
                    <a:pt x="863" y="1689"/>
                  </a:lnTo>
                  <a:lnTo>
                    <a:pt x="871" y="1696"/>
                  </a:lnTo>
                  <a:lnTo>
                    <a:pt x="880" y="1702"/>
                  </a:lnTo>
                  <a:lnTo>
                    <a:pt x="890" y="1706"/>
                  </a:lnTo>
                  <a:lnTo>
                    <a:pt x="900" y="1710"/>
                  </a:lnTo>
                  <a:lnTo>
                    <a:pt x="914" y="1713"/>
                  </a:lnTo>
                  <a:lnTo>
                    <a:pt x="928" y="1713"/>
                  </a:lnTo>
                  <a:lnTo>
                    <a:pt x="928" y="1713"/>
                  </a:lnTo>
                  <a:lnTo>
                    <a:pt x="947" y="1714"/>
                  </a:lnTo>
                  <a:lnTo>
                    <a:pt x="965" y="1718"/>
                  </a:lnTo>
                  <a:lnTo>
                    <a:pt x="983" y="1720"/>
                  </a:lnTo>
                  <a:lnTo>
                    <a:pt x="1001" y="1721"/>
                  </a:lnTo>
                  <a:lnTo>
                    <a:pt x="1001" y="1721"/>
                  </a:lnTo>
                  <a:lnTo>
                    <a:pt x="1010" y="1720"/>
                  </a:lnTo>
                  <a:lnTo>
                    <a:pt x="1016" y="1719"/>
                  </a:lnTo>
                  <a:lnTo>
                    <a:pt x="1022" y="1715"/>
                  </a:lnTo>
                  <a:lnTo>
                    <a:pt x="1028" y="1711"/>
                  </a:lnTo>
                  <a:lnTo>
                    <a:pt x="1034" y="1706"/>
                  </a:lnTo>
                  <a:lnTo>
                    <a:pt x="1038" y="1702"/>
                  </a:lnTo>
                  <a:lnTo>
                    <a:pt x="1048" y="1690"/>
                  </a:lnTo>
                  <a:lnTo>
                    <a:pt x="1056" y="1679"/>
                  </a:lnTo>
                  <a:lnTo>
                    <a:pt x="1065" y="1668"/>
                  </a:lnTo>
                  <a:lnTo>
                    <a:pt x="1071" y="1665"/>
                  </a:lnTo>
                  <a:lnTo>
                    <a:pt x="1076" y="1661"/>
                  </a:lnTo>
                  <a:lnTo>
                    <a:pt x="1083" y="1659"/>
                  </a:lnTo>
                  <a:lnTo>
                    <a:pt x="1090" y="1659"/>
                  </a:lnTo>
                  <a:lnTo>
                    <a:pt x="1090" y="1659"/>
                  </a:lnTo>
                  <a:lnTo>
                    <a:pt x="1095" y="1659"/>
                  </a:lnTo>
                  <a:lnTo>
                    <a:pt x="1099" y="1660"/>
                  </a:lnTo>
                  <a:lnTo>
                    <a:pt x="1103" y="1662"/>
                  </a:lnTo>
                  <a:lnTo>
                    <a:pt x="1107" y="1666"/>
                  </a:lnTo>
                  <a:lnTo>
                    <a:pt x="1114" y="1673"/>
                  </a:lnTo>
                  <a:lnTo>
                    <a:pt x="1120" y="1682"/>
                  </a:lnTo>
                  <a:lnTo>
                    <a:pt x="1132" y="1700"/>
                  </a:lnTo>
                  <a:lnTo>
                    <a:pt x="1136" y="1707"/>
                  </a:lnTo>
                  <a:lnTo>
                    <a:pt x="1142" y="1713"/>
                  </a:lnTo>
                  <a:lnTo>
                    <a:pt x="1142" y="1713"/>
                  </a:lnTo>
                  <a:lnTo>
                    <a:pt x="1145" y="1718"/>
                  </a:lnTo>
                  <a:lnTo>
                    <a:pt x="1149" y="1721"/>
                  </a:lnTo>
                  <a:lnTo>
                    <a:pt x="1152" y="1722"/>
                  </a:lnTo>
                  <a:lnTo>
                    <a:pt x="1156" y="1723"/>
                  </a:lnTo>
                  <a:lnTo>
                    <a:pt x="1163" y="1725"/>
                  </a:lnTo>
                  <a:lnTo>
                    <a:pt x="1170" y="1722"/>
                  </a:lnTo>
                  <a:lnTo>
                    <a:pt x="1184" y="1717"/>
                  </a:lnTo>
                  <a:lnTo>
                    <a:pt x="1193" y="1715"/>
                  </a:lnTo>
                  <a:lnTo>
                    <a:pt x="1196" y="1717"/>
                  </a:lnTo>
                  <a:lnTo>
                    <a:pt x="1201" y="1717"/>
                  </a:lnTo>
                  <a:lnTo>
                    <a:pt x="1201" y="1717"/>
                  </a:lnTo>
                  <a:lnTo>
                    <a:pt x="1207" y="1721"/>
                  </a:lnTo>
                  <a:lnTo>
                    <a:pt x="1213" y="1727"/>
                  </a:lnTo>
                  <a:lnTo>
                    <a:pt x="1217" y="1733"/>
                  </a:lnTo>
                  <a:lnTo>
                    <a:pt x="1220" y="1740"/>
                  </a:lnTo>
                  <a:lnTo>
                    <a:pt x="1225" y="1751"/>
                  </a:lnTo>
                  <a:lnTo>
                    <a:pt x="1228" y="1757"/>
                  </a:lnTo>
                  <a:lnTo>
                    <a:pt x="1234" y="1761"/>
                  </a:lnTo>
                  <a:lnTo>
                    <a:pt x="1234" y="1761"/>
                  </a:lnTo>
                  <a:lnTo>
                    <a:pt x="1240" y="1765"/>
                  </a:lnTo>
                  <a:lnTo>
                    <a:pt x="1247" y="1768"/>
                  </a:lnTo>
                  <a:lnTo>
                    <a:pt x="1252" y="1769"/>
                  </a:lnTo>
                  <a:lnTo>
                    <a:pt x="1259" y="1769"/>
                  </a:lnTo>
                  <a:lnTo>
                    <a:pt x="1272" y="1769"/>
                  </a:lnTo>
                  <a:lnTo>
                    <a:pt x="1278" y="1771"/>
                  </a:lnTo>
                  <a:lnTo>
                    <a:pt x="1285" y="1772"/>
                  </a:lnTo>
                  <a:lnTo>
                    <a:pt x="1285" y="1772"/>
                  </a:lnTo>
                  <a:lnTo>
                    <a:pt x="1291" y="1775"/>
                  </a:lnTo>
                  <a:lnTo>
                    <a:pt x="1297" y="1780"/>
                  </a:lnTo>
                  <a:lnTo>
                    <a:pt x="1306" y="1789"/>
                  </a:lnTo>
                  <a:lnTo>
                    <a:pt x="1317" y="1798"/>
                  </a:lnTo>
                  <a:lnTo>
                    <a:pt x="1323" y="1802"/>
                  </a:lnTo>
                  <a:lnTo>
                    <a:pt x="1328" y="1805"/>
                  </a:lnTo>
                  <a:lnTo>
                    <a:pt x="1328" y="1805"/>
                  </a:lnTo>
                  <a:lnTo>
                    <a:pt x="1328" y="1805"/>
                  </a:lnTo>
                  <a:lnTo>
                    <a:pt x="1328" y="180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399" name="Freeform 134">
              <a:extLst>
                <a:ext uri="{FF2B5EF4-FFF2-40B4-BE49-F238E27FC236}">
                  <a16:creationId xmlns:a16="http://schemas.microsoft.com/office/drawing/2014/main" id="{6BAB0BAF-DF9C-2B65-A14D-1E63FD1930A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5008" y="3305329"/>
              <a:ext cx="983522" cy="643023"/>
            </a:xfrm>
            <a:custGeom>
              <a:avLst/>
              <a:gdLst/>
              <a:ahLst/>
              <a:cxnLst>
                <a:cxn ang="0">
                  <a:pos x="1175" y="663"/>
                </a:cxn>
                <a:cxn ang="0">
                  <a:pos x="1042" y="755"/>
                </a:cxn>
                <a:cxn ang="0">
                  <a:pos x="958" y="779"/>
                </a:cxn>
                <a:cxn ang="0">
                  <a:pos x="664" y="642"/>
                </a:cxn>
                <a:cxn ang="0">
                  <a:pos x="508" y="528"/>
                </a:cxn>
                <a:cxn ang="0">
                  <a:pos x="453" y="501"/>
                </a:cxn>
                <a:cxn ang="0">
                  <a:pos x="337" y="524"/>
                </a:cxn>
                <a:cxn ang="0">
                  <a:pos x="217" y="519"/>
                </a:cxn>
                <a:cxn ang="0">
                  <a:pos x="171" y="494"/>
                </a:cxn>
                <a:cxn ang="0">
                  <a:pos x="116" y="508"/>
                </a:cxn>
                <a:cxn ang="0">
                  <a:pos x="85" y="451"/>
                </a:cxn>
                <a:cxn ang="0">
                  <a:pos x="16" y="357"/>
                </a:cxn>
                <a:cxn ang="0">
                  <a:pos x="9" y="290"/>
                </a:cxn>
                <a:cxn ang="0">
                  <a:pos x="37" y="282"/>
                </a:cxn>
                <a:cxn ang="0">
                  <a:pos x="67" y="236"/>
                </a:cxn>
                <a:cxn ang="0">
                  <a:pos x="45" y="188"/>
                </a:cxn>
                <a:cxn ang="0">
                  <a:pos x="85" y="142"/>
                </a:cxn>
                <a:cxn ang="0">
                  <a:pos x="162" y="80"/>
                </a:cxn>
                <a:cxn ang="0">
                  <a:pos x="164" y="6"/>
                </a:cxn>
                <a:cxn ang="0">
                  <a:pos x="205" y="42"/>
                </a:cxn>
                <a:cxn ang="0">
                  <a:pos x="263" y="124"/>
                </a:cxn>
                <a:cxn ang="0">
                  <a:pos x="256" y="205"/>
                </a:cxn>
                <a:cxn ang="0">
                  <a:pos x="195" y="200"/>
                </a:cxn>
                <a:cxn ang="0">
                  <a:pos x="140" y="200"/>
                </a:cxn>
                <a:cxn ang="0">
                  <a:pos x="117" y="230"/>
                </a:cxn>
                <a:cxn ang="0">
                  <a:pos x="129" y="326"/>
                </a:cxn>
                <a:cxn ang="0">
                  <a:pos x="183" y="374"/>
                </a:cxn>
                <a:cxn ang="0">
                  <a:pos x="230" y="330"/>
                </a:cxn>
                <a:cxn ang="0">
                  <a:pos x="316" y="288"/>
                </a:cxn>
                <a:cxn ang="0">
                  <a:pos x="450" y="296"/>
                </a:cxn>
                <a:cxn ang="0">
                  <a:pos x="549" y="320"/>
                </a:cxn>
                <a:cxn ang="0">
                  <a:pos x="577" y="325"/>
                </a:cxn>
                <a:cxn ang="0">
                  <a:pos x="676" y="291"/>
                </a:cxn>
                <a:cxn ang="0">
                  <a:pos x="686" y="310"/>
                </a:cxn>
                <a:cxn ang="0">
                  <a:pos x="633" y="345"/>
                </a:cxn>
                <a:cxn ang="0">
                  <a:pos x="594" y="364"/>
                </a:cxn>
                <a:cxn ang="0">
                  <a:pos x="629" y="393"/>
                </a:cxn>
                <a:cxn ang="0">
                  <a:pos x="667" y="418"/>
                </a:cxn>
                <a:cxn ang="0">
                  <a:pos x="709" y="408"/>
                </a:cxn>
                <a:cxn ang="0">
                  <a:pos x="809" y="433"/>
                </a:cxn>
                <a:cxn ang="0">
                  <a:pos x="933" y="418"/>
                </a:cxn>
                <a:cxn ang="0">
                  <a:pos x="936" y="459"/>
                </a:cxn>
                <a:cxn ang="0">
                  <a:pos x="901" y="496"/>
                </a:cxn>
                <a:cxn ang="0">
                  <a:pos x="910" y="543"/>
                </a:cxn>
                <a:cxn ang="0">
                  <a:pos x="946" y="519"/>
                </a:cxn>
                <a:cxn ang="0">
                  <a:pos x="957" y="478"/>
                </a:cxn>
                <a:cxn ang="0">
                  <a:pos x="1017" y="485"/>
                </a:cxn>
                <a:cxn ang="0">
                  <a:pos x="1023" y="421"/>
                </a:cxn>
                <a:cxn ang="0">
                  <a:pos x="1017" y="365"/>
                </a:cxn>
                <a:cxn ang="0">
                  <a:pos x="1060" y="344"/>
                </a:cxn>
                <a:cxn ang="0">
                  <a:pos x="1110" y="380"/>
                </a:cxn>
                <a:cxn ang="0">
                  <a:pos x="1230" y="460"/>
                </a:cxn>
                <a:cxn ang="0">
                  <a:pos x="1241" y="513"/>
                </a:cxn>
                <a:cxn ang="0">
                  <a:pos x="1213" y="566"/>
                </a:cxn>
                <a:cxn ang="0">
                  <a:pos x="1241" y="631"/>
                </a:cxn>
                <a:cxn ang="0">
                  <a:pos x="1237" y="649"/>
                </a:cxn>
              </a:cxnLst>
              <a:rect l="0" t="0" r="r" b="b"/>
              <a:pathLst>
                <a:path w="1252" h="779">
                  <a:moveTo>
                    <a:pt x="1237" y="649"/>
                  </a:moveTo>
                  <a:lnTo>
                    <a:pt x="1237" y="649"/>
                  </a:lnTo>
                  <a:lnTo>
                    <a:pt x="1225" y="650"/>
                  </a:lnTo>
                  <a:lnTo>
                    <a:pt x="1215" y="651"/>
                  </a:lnTo>
                  <a:lnTo>
                    <a:pt x="1205" y="654"/>
                  </a:lnTo>
                  <a:lnTo>
                    <a:pt x="1194" y="656"/>
                  </a:lnTo>
                  <a:lnTo>
                    <a:pt x="1175" y="663"/>
                  </a:lnTo>
                  <a:lnTo>
                    <a:pt x="1156" y="672"/>
                  </a:lnTo>
                  <a:lnTo>
                    <a:pt x="1139" y="683"/>
                  </a:lnTo>
                  <a:lnTo>
                    <a:pt x="1123" y="694"/>
                  </a:lnTo>
                  <a:lnTo>
                    <a:pt x="1091" y="719"/>
                  </a:lnTo>
                  <a:lnTo>
                    <a:pt x="1075" y="732"/>
                  </a:lnTo>
                  <a:lnTo>
                    <a:pt x="1060" y="744"/>
                  </a:lnTo>
                  <a:lnTo>
                    <a:pt x="1042" y="755"/>
                  </a:lnTo>
                  <a:lnTo>
                    <a:pt x="1026" y="764"/>
                  </a:lnTo>
                  <a:lnTo>
                    <a:pt x="1008" y="771"/>
                  </a:lnTo>
                  <a:lnTo>
                    <a:pt x="999" y="775"/>
                  </a:lnTo>
                  <a:lnTo>
                    <a:pt x="989" y="777"/>
                  </a:lnTo>
                  <a:lnTo>
                    <a:pt x="979" y="778"/>
                  </a:lnTo>
                  <a:lnTo>
                    <a:pt x="969" y="779"/>
                  </a:lnTo>
                  <a:lnTo>
                    <a:pt x="958" y="779"/>
                  </a:lnTo>
                  <a:lnTo>
                    <a:pt x="948" y="778"/>
                  </a:lnTo>
                  <a:lnTo>
                    <a:pt x="948" y="778"/>
                  </a:lnTo>
                  <a:lnTo>
                    <a:pt x="928" y="770"/>
                  </a:lnTo>
                  <a:lnTo>
                    <a:pt x="893" y="754"/>
                  </a:lnTo>
                  <a:lnTo>
                    <a:pt x="785" y="702"/>
                  </a:lnTo>
                  <a:lnTo>
                    <a:pt x="724" y="672"/>
                  </a:lnTo>
                  <a:lnTo>
                    <a:pt x="664" y="642"/>
                  </a:lnTo>
                  <a:lnTo>
                    <a:pt x="611" y="615"/>
                  </a:lnTo>
                  <a:lnTo>
                    <a:pt x="569" y="591"/>
                  </a:lnTo>
                  <a:lnTo>
                    <a:pt x="569" y="591"/>
                  </a:lnTo>
                  <a:lnTo>
                    <a:pt x="560" y="585"/>
                  </a:lnTo>
                  <a:lnTo>
                    <a:pt x="552" y="578"/>
                  </a:lnTo>
                  <a:lnTo>
                    <a:pt x="537" y="562"/>
                  </a:lnTo>
                  <a:lnTo>
                    <a:pt x="508" y="528"/>
                  </a:lnTo>
                  <a:lnTo>
                    <a:pt x="501" y="521"/>
                  </a:lnTo>
                  <a:lnTo>
                    <a:pt x="493" y="515"/>
                  </a:lnTo>
                  <a:lnTo>
                    <a:pt x="487" y="509"/>
                  </a:lnTo>
                  <a:lnTo>
                    <a:pt x="478" y="504"/>
                  </a:lnTo>
                  <a:lnTo>
                    <a:pt x="470" y="502"/>
                  </a:lnTo>
                  <a:lnTo>
                    <a:pt x="462" y="500"/>
                  </a:lnTo>
                  <a:lnTo>
                    <a:pt x="453" y="501"/>
                  </a:lnTo>
                  <a:lnTo>
                    <a:pt x="444" y="503"/>
                  </a:lnTo>
                  <a:lnTo>
                    <a:pt x="444" y="503"/>
                  </a:lnTo>
                  <a:lnTo>
                    <a:pt x="423" y="510"/>
                  </a:lnTo>
                  <a:lnTo>
                    <a:pt x="403" y="516"/>
                  </a:lnTo>
                  <a:lnTo>
                    <a:pt x="382" y="519"/>
                  </a:lnTo>
                  <a:lnTo>
                    <a:pt x="360" y="521"/>
                  </a:lnTo>
                  <a:lnTo>
                    <a:pt x="337" y="524"/>
                  </a:lnTo>
                  <a:lnTo>
                    <a:pt x="314" y="524"/>
                  </a:lnTo>
                  <a:lnTo>
                    <a:pt x="264" y="525"/>
                  </a:lnTo>
                  <a:lnTo>
                    <a:pt x="264" y="525"/>
                  </a:lnTo>
                  <a:lnTo>
                    <a:pt x="251" y="524"/>
                  </a:lnTo>
                  <a:lnTo>
                    <a:pt x="239" y="524"/>
                  </a:lnTo>
                  <a:lnTo>
                    <a:pt x="228" y="521"/>
                  </a:lnTo>
                  <a:lnTo>
                    <a:pt x="217" y="519"/>
                  </a:lnTo>
                  <a:lnTo>
                    <a:pt x="208" y="515"/>
                  </a:lnTo>
                  <a:lnTo>
                    <a:pt x="200" y="509"/>
                  </a:lnTo>
                  <a:lnTo>
                    <a:pt x="193" y="502"/>
                  </a:lnTo>
                  <a:lnTo>
                    <a:pt x="187" y="492"/>
                  </a:lnTo>
                  <a:lnTo>
                    <a:pt x="187" y="492"/>
                  </a:lnTo>
                  <a:lnTo>
                    <a:pt x="179" y="493"/>
                  </a:lnTo>
                  <a:lnTo>
                    <a:pt x="171" y="494"/>
                  </a:lnTo>
                  <a:lnTo>
                    <a:pt x="156" y="501"/>
                  </a:lnTo>
                  <a:lnTo>
                    <a:pt x="140" y="507"/>
                  </a:lnTo>
                  <a:lnTo>
                    <a:pt x="133" y="509"/>
                  </a:lnTo>
                  <a:lnTo>
                    <a:pt x="125" y="510"/>
                  </a:lnTo>
                  <a:lnTo>
                    <a:pt x="125" y="510"/>
                  </a:lnTo>
                  <a:lnTo>
                    <a:pt x="121" y="509"/>
                  </a:lnTo>
                  <a:lnTo>
                    <a:pt x="116" y="508"/>
                  </a:lnTo>
                  <a:lnTo>
                    <a:pt x="113" y="507"/>
                  </a:lnTo>
                  <a:lnTo>
                    <a:pt x="109" y="504"/>
                  </a:lnTo>
                  <a:lnTo>
                    <a:pt x="103" y="497"/>
                  </a:lnTo>
                  <a:lnTo>
                    <a:pt x="99" y="489"/>
                  </a:lnTo>
                  <a:lnTo>
                    <a:pt x="92" y="470"/>
                  </a:lnTo>
                  <a:lnTo>
                    <a:pt x="88" y="459"/>
                  </a:lnTo>
                  <a:lnTo>
                    <a:pt x="85" y="451"/>
                  </a:lnTo>
                  <a:lnTo>
                    <a:pt x="85" y="451"/>
                  </a:lnTo>
                  <a:lnTo>
                    <a:pt x="80" y="441"/>
                  </a:lnTo>
                  <a:lnTo>
                    <a:pt x="75" y="432"/>
                  </a:lnTo>
                  <a:lnTo>
                    <a:pt x="62" y="414"/>
                  </a:lnTo>
                  <a:lnTo>
                    <a:pt x="35" y="383"/>
                  </a:lnTo>
                  <a:lnTo>
                    <a:pt x="22" y="366"/>
                  </a:lnTo>
                  <a:lnTo>
                    <a:pt x="16" y="357"/>
                  </a:lnTo>
                  <a:lnTo>
                    <a:pt x="11" y="348"/>
                  </a:lnTo>
                  <a:lnTo>
                    <a:pt x="7" y="336"/>
                  </a:lnTo>
                  <a:lnTo>
                    <a:pt x="3" y="325"/>
                  </a:lnTo>
                  <a:lnTo>
                    <a:pt x="1" y="311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9" y="290"/>
                  </a:lnTo>
                  <a:lnTo>
                    <a:pt x="16" y="286"/>
                  </a:lnTo>
                  <a:lnTo>
                    <a:pt x="23" y="283"/>
                  </a:lnTo>
                  <a:lnTo>
                    <a:pt x="27" y="282"/>
                  </a:lnTo>
                  <a:lnTo>
                    <a:pt x="34" y="283"/>
                  </a:lnTo>
                  <a:lnTo>
                    <a:pt x="37" y="283"/>
                  </a:lnTo>
                  <a:lnTo>
                    <a:pt x="37" y="282"/>
                  </a:lnTo>
                  <a:lnTo>
                    <a:pt x="37" y="282"/>
                  </a:lnTo>
                  <a:lnTo>
                    <a:pt x="52" y="271"/>
                  </a:lnTo>
                  <a:lnTo>
                    <a:pt x="61" y="261"/>
                  </a:lnTo>
                  <a:lnTo>
                    <a:pt x="64" y="257"/>
                  </a:lnTo>
                  <a:lnTo>
                    <a:pt x="67" y="252"/>
                  </a:lnTo>
                  <a:lnTo>
                    <a:pt x="68" y="248"/>
                  </a:lnTo>
                  <a:lnTo>
                    <a:pt x="68" y="243"/>
                  </a:lnTo>
                  <a:lnTo>
                    <a:pt x="67" y="236"/>
                  </a:lnTo>
                  <a:lnTo>
                    <a:pt x="64" y="228"/>
                  </a:lnTo>
                  <a:lnTo>
                    <a:pt x="60" y="221"/>
                  </a:lnTo>
                  <a:lnTo>
                    <a:pt x="55" y="214"/>
                  </a:lnTo>
                  <a:lnTo>
                    <a:pt x="50" y="206"/>
                  </a:lnTo>
                  <a:lnTo>
                    <a:pt x="47" y="199"/>
                  </a:lnTo>
                  <a:lnTo>
                    <a:pt x="45" y="191"/>
                  </a:lnTo>
                  <a:lnTo>
                    <a:pt x="45" y="188"/>
                  </a:lnTo>
                  <a:lnTo>
                    <a:pt x="45" y="183"/>
                  </a:lnTo>
                  <a:lnTo>
                    <a:pt x="46" y="179"/>
                  </a:lnTo>
                  <a:lnTo>
                    <a:pt x="48" y="174"/>
                  </a:lnTo>
                  <a:lnTo>
                    <a:pt x="52" y="169"/>
                  </a:lnTo>
                  <a:lnTo>
                    <a:pt x="55" y="165"/>
                  </a:lnTo>
                  <a:lnTo>
                    <a:pt x="68" y="154"/>
                  </a:lnTo>
                  <a:lnTo>
                    <a:pt x="85" y="142"/>
                  </a:lnTo>
                  <a:lnTo>
                    <a:pt x="85" y="142"/>
                  </a:lnTo>
                  <a:lnTo>
                    <a:pt x="119" y="120"/>
                  </a:lnTo>
                  <a:lnTo>
                    <a:pt x="132" y="111"/>
                  </a:lnTo>
                  <a:lnTo>
                    <a:pt x="142" y="101"/>
                  </a:lnTo>
                  <a:lnTo>
                    <a:pt x="151" y="95"/>
                  </a:lnTo>
                  <a:lnTo>
                    <a:pt x="157" y="86"/>
                  </a:lnTo>
                  <a:lnTo>
                    <a:pt x="162" y="80"/>
                  </a:lnTo>
                  <a:lnTo>
                    <a:pt x="164" y="73"/>
                  </a:lnTo>
                  <a:lnTo>
                    <a:pt x="167" y="66"/>
                  </a:lnTo>
                  <a:lnTo>
                    <a:pt x="167" y="59"/>
                  </a:lnTo>
                  <a:lnTo>
                    <a:pt x="167" y="45"/>
                  </a:lnTo>
                  <a:lnTo>
                    <a:pt x="165" y="28"/>
                  </a:lnTo>
                  <a:lnTo>
                    <a:pt x="164" y="6"/>
                  </a:lnTo>
                  <a:lnTo>
                    <a:pt x="164" y="6"/>
                  </a:lnTo>
                  <a:lnTo>
                    <a:pt x="165" y="2"/>
                  </a:lnTo>
                  <a:lnTo>
                    <a:pt x="167" y="0"/>
                  </a:lnTo>
                  <a:lnTo>
                    <a:pt x="169" y="0"/>
                  </a:lnTo>
                  <a:lnTo>
                    <a:pt x="172" y="2"/>
                  </a:lnTo>
                  <a:lnTo>
                    <a:pt x="180" y="12"/>
                  </a:lnTo>
                  <a:lnTo>
                    <a:pt x="191" y="26"/>
                  </a:lnTo>
                  <a:lnTo>
                    <a:pt x="205" y="42"/>
                  </a:lnTo>
                  <a:lnTo>
                    <a:pt x="220" y="59"/>
                  </a:lnTo>
                  <a:lnTo>
                    <a:pt x="236" y="75"/>
                  </a:lnTo>
                  <a:lnTo>
                    <a:pt x="244" y="82"/>
                  </a:lnTo>
                  <a:lnTo>
                    <a:pt x="253" y="88"/>
                  </a:lnTo>
                  <a:lnTo>
                    <a:pt x="253" y="88"/>
                  </a:lnTo>
                  <a:lnTo>
                    <a:pt x="259" y="104"/>
                  </a:lnTo>
                  <a:lnTo>
                    <a:pt x="263" y="124"/>
                  </a:lnTo>
                  <a:lnTo>
                    <a:pt x="266" y="147"/>
                  </a:lnTo>
                  <a:lnTo>
                    <a:pt x="267" y="159"/>
                  </a:lnTo>
                  <a:lnTo>
                    <a:pt x="267" y="170"/>
                  </a:lnTo>
                  <a:lnTo>
                    <a:pt x="266" y="181"/>
                  </a:lnTo>
                  <a:lnTo>
                    <a:pt x="263" y="190"/>
                  </a:lnTo>
                  <a:lnTo>
                    <a:pt x="261" y="199"/>
                  </a:lnTo>
                  <a:lnTo>
                    <a:pt x="256" y="205"/>
                  </a:lnTo>
                  <a:lnTo>
                    <a:pt x="252" y="211"/>
                  </a:lnTo>
                  <a:lnTo>
                    <a:pt x="245" y="213"/>
                  </a:lnTo>
                  <a:lnTo>
                    <a:pt x="237" y="214"/>
                  </a:lnTo>
                  <a:lnTo>
                    <a:pt x="228" y="212"/>
                  </a:lnTo>
                  <a:lnTo>
                    <a:pt x="228" y="212"/>
                  </a:lnTo>
                  <a:lnTo>
                    <a:pt x="210" y="205"/>
                  </a:lnTo>
                  <a:lnTo>
                    <a:pt x="195" y="200"/>
                  </a:lnTo>
                  <a:lnTo>
                    <a:pt x="183" y="197"/>
                  </a:lnTo>
                  <a:lnTo>
                    <a:pt x="172" y="195"/>
                  </a:lnTo>
                  <a:lnTo>
                    <a:pt x="163" y="195"/>
                  </a:lnTo>
                  <a:lnTo>
                    <a:pt x="155" y="195"/>
                  </a:lnTo>
                  <a:lnTo>
                    <a:pt x="149" y="196"/>
                  </a:lnTo>
                  <a:lnTo>
                    <a:pt x="145" y="198"/>
                  </a:lnTo>
                  <a:lnTo>
                    <a:pt x="140" y="200"/>
                  </a:lnTo>
                  <a:lnTo>
                    <a:pt x="137" y="204"/>
                  </a:lnTo>
                  <a:lnTo>
                    <a:pt x="130" y="210"/>
                  </a:lnTo>
                  <a:lnTo>
                    <a:pt x="123" y="215"/>
                  </a:lnTo>
                  <a:lnTo>
                    <a:pt x="118" y="218"/>
                  </a:lnTo>
                  <a:lnTo>
                    <a:pt x="114" y="220"/>
                  </a:lnTo>
                  <a:lnTo>
                    <a:pt x="114" y="220"/>
                  </a:lnTo>
                  <a:lnTo>
                    <a:pt x="117" y="230"/>
                  </a:lnTo>
                  <a:lnTo>
                    <a:pt x="122" y="241"/>
                  </a:lnTo>
                  <a:lnTo>
                    <a:pt x="125" y="256"/>
                  </a:lnTo>
                  <a:lnTo>
                    <a:pt x="129" y="272"/>
                  </a:lnTo>
                  <a:lnTo>
                    <a:pt x="131" y="290"/>
                  </a:lnTo>
                  <a:lnTo>
                    <a:pt x="131" y="309"/>
                  </a:lnTo>
                  <a:lnTo>
                    <a:pt x="130" y="318"/>
                  </a:lnTo>
                  <a:lnTo>
                    <a:pt x="129" y="326"/>
                  </a:lnTo>
                  <a:lnTo>
                    <a:pt x="129" y="326"/>
                  </a:lnTo>
                  <a:lnTo>
                    <a:pt x="138" y="334"/>
                  </a:lnTo>
                  <a:lnTo>
                    <a:pt x="147" y="344"/>
                  </a:lnTo>
                  <a:lnTo>
                    <a:pt x="165" y="363"/>
                  </a:lnTo>
                  <a:lnTo>
                    <a:pt x="175" y="370"/>
                  </a:lnTo>
                  <a:lnTo>
                    <a:pt x="179" y="372"/>
                  </a:lnTo>
                  <a:lnTo>
                    <a:pt x="183" y="374"/>
                  </a:lnTo>
                  <a:lnTo>
                    <a:pt x="187" y="374"/>
                  </a:lnTo>
                  <a:lnTo>
                    <a:pt x="191" y="373"/>
                  </a:lnTo>
                  <a:lnTo>
                    <a:pt x="194" y="371"/>
                  </a:lnTo>
                  <a:lnTo>
                    <a:pt x="198" y="367"/>
                  </a:lnTo>
                  <a:lnTo>
                    <a:pt x="198" y="367"/>
                  </a:lnTo>
                  <a:lnTo>
                    <a:pt x="214" y="347"/>
                  </a:lnTo>
                  <a:lnTo>
                    <a:pt x="230" y="330"/>
                  </a:lnTo>
                  <a:lnTo>
                    <a:pt x="244" y="317"/>
                  </a:lnTo>
                  <a:lnTo>
                    <a:pt x="256" y="306"/>
                  </a:lnTo>
                  <a:lnTo>
                    <a:pt x="269" y="298"/>
                  </a:lnTo>
                  <a:lnTo>
                    <a:pt x="282" y="294"/>
                  </a:lnTo>
                  <a:lnTo>
                    <a:pt x="293" y="290"/>
                  </a:lnTo>
                  <a:lnTo>
                    <a:pt x="305" y="288"/>
                  </a:lnTo>
                  <a:lnTo>
                    <a:pt x="316" y="288"/>
                  </a:lnTo>
                  <a:lnTo>
                    <a:pt x="329" y="288"/>
                  </a:lnTo>
                  <a:lnTo>
                    <a:pt x="355" y="291"/>
                  </a:lnTo>
                  <a:lnTo>
                    <a:pt x="386" y="295"/>
                  </a:lnTo>
                  <a:lnTo>
                    <a:pt x="404" y="296"/>
                  </a:lnTo>
                  <a:lnTo>
                    <a:pt x="422" y="297"/>
                  </a:lnTo>
                  <a:lnTo>
                    <a:pt x="422" y="297"/>
                  </a:lnTo>
                  <a:lnTo>
                    <a:pt x="450" y="296"/>
                  </a:lnTo>
                  <a:lnTo>
                    <a:pt x="482" y="295"/>
                  </a:lnTo>
                  <a:lnTo>
                    <a:pt x="513" y="292"/>
                  </a:lnTo>
                  <a:lnTo>
                    <a:pt x="536" y="289"/>
                  </a:lnTo>
                  <a:lnTo>
                    <a:pt x="536" y="289"/>
                  </a:lnTo>
                  <a:lnTo>
                    <a:pt x="541" y="302"/>
                  </a:lnTo>
                  <a:lnTo>
                    <a:pt x="544" y="312"/>
                  </a:lnTo>
                  <a:lnTo>
                    <a:pt x="549" y="320"/>
                  </a:lnTo>
                  <a:lnTo>
                    <a:pt x="553" y="326"/>
                  </a:lnTo>
                  <a:lnTo>
                    <a:pt x="558" y="329"/>
                  </a:lnTo>
                  <a:lnTo>
                    <a:pt x="561" y="332"/>
                  </a:lnTo>
                  <a:lnTo>
                    <a:pt x="566" y="332"/>
                  </a:lnTo>
                  <a:lnTo>
                    <a:pt x="569" y="330"/>
                  </a:lnTo>
                  <a:lnTo>
                    <a:pt x="574" y="328"/>
                  </a:lnTo>
                  <a:lnTo>
                    <a:pt x="577" y="325"/>
                  </a:lnTo>
                  <a:lnTo>
                    <a:pt x="585" y="315"/>
                  </a:lnTo>
                  <a:lnTo>
                    <a:pt x="592" y="303"/>
                  </a:lnTo>
                  <a:lnTo>
                    <a:pt x="598" y="289"/>
                  </a:lnTo>
                  <a:lnTo>
                    <a:pt x="598" y="289"/>
                  </a:lnTo>
                  <a:lnTo>
                    <a:pt x="657" y="289"/>
                  </a:lnTo>
                  <a:lnTo>
                    <a:pt x="657" y="289"/>
                  </a:lnTo>
                  <a:lnTo>
                    <a:pt x="676" y="291"/>
                  </a:lnTo>
                  <a:lnTo>
                    <a:pt x="689" y="294"/>
                  </a:lnTo>
                  <a:lnTo>
                    <a:pt x="698" y="296"/>
                  </a:lnTo>
                  <a:lnTo>
                    <a:pt x="702" y="298"/>
                  </a:lnTo>
                  <a:lnTo>
                    <a:pt x="702" y="299"/>
                  </a:lnTo>
                  <a:lnTo>
                    <a:pt x="702" y="301"/>
                  </a:lnTo>
                  <a:lnTo>
                    <a:pt x="698" y="303"/>
                  </a:lnTo>
                  <a:lnTo>
                    <a:pt x="686" y="310"/>
                  </a:lnTo>
                  <a:lnTo>
                    <a:pt x="667" y="318"/>
                  </a:lnTo>
                  <a:lnTo>
                    <a:pt x="658" y="322"/>
                  </a:lnTo>
                  <a:lnTo>
                    <a:pt x="649" y="327"/>
                  </a:lnTo>
                  <a:lnTo>
                    <a:pt x="642" y="333"/>
                  </a:lnTo>
                  <a:lnTo>
                    <a:pt x="635" y="339"/>
                  </a:lnTo>
                  <a:lnTo>
                    <a:pt x="634" y="342"/>
                  </a:lnTo>
                  <a:lnTo>
                    <a:pt x="633" y="345"/>
                  </a:lnTo>
                  <a:lnTo>
                    <a:pt x="632" y="349"/>
                  </a:lnTo>
                  <a:lnTo>
                    <a:pt x="632" y="352"/>
                  </a:lnTo>
                  <a:lnTo>
                    <a:pt x="632" y="352"/>
                  </a:lnTo>
                  <a:lnTo>
                    <a:pt x="610" y="357"/>
                  </a:lnTo>
                  <a:lnTo>
                    <a:pt x="603" y="359"/>
                  </a:lnTo>
                  <a:lnTo>
                    <a:pt x="597" y="362"/>
                  </a:lnTo>
                  <a:lnTo>
                    <a:pt x="594" y="364"/>
                  </a:lnTo>
                  <a:lnTo>
                    <a:pt x="591" y="367"/>
                  </a:lnTo>
                  <a:lnTo>
                    <a:pt x="591" y="370"/>
                  </a:lnTo>
                  <a:lnTo>
                    <a:pt x="592" y="373"/>
                  </a:lnTo>
                  <a:lnTo>
                    <a:pt x="596" y="376"/>
                  </a:lnTo>
                  <a:lnTo>
                    <a:pt x="600" y="379"/>
                  </a:lnTo>
                  <a:lnTo>
                    <a:pt x="612" y="386"/>
                  </a:lnTo>
                  <a:lnTo>
                    <a:pt x="629" y="393"/>
                  </a:lnTo>
                  <a:lnTo>
                    <a:pt x="650" y="399"/>
                  </a:lnTo>
                  <a:lnTo>
                    <a:pt x="650" y="399"/>
                  </a:lnTo>
                  <a:lnTo>
                    <a:pt x="653" y="402"/>
                  </a:lnTo>
                  <a:lnTo>
                    <a:pt x="657" y="404"/>
                  </a:lnTo>
                  <a:lnTo>
                    <a:pt x="661" y="410"/>
                  </a:lnTo>
                  <a:lnTo>
                    <a:pt x="665" y="416"/>
                  </a:lnTo>
                  <a:lnTo>
                    <a:pt x="667" y="418"/>
                  </a:lnTo>
                  <a:lnTo>
                    <a:pt x="669" y="420"/>
                  </a:lnTo>
                  <a:lnTo>
                    <a:pt x="674" y="421"/>
                  </a:lnTo>
                  <a:lnTo>
                    <a:pt x="678" y="421"/>
                  </a:lnTo>
                  <a:lnTo>
                    <a:pt x="683" y="420"/>
                  </a:lnTo>
                  <a:lnTo>
                    <a:pt x="690" y="418"/>
                  </a:lnTo>
                  <a:lnTo>
                    <a:pt x="698" y="413"/>
                  </a:lnTo>
                  <a:lnTo>
                    <a:pt x="709" y="408"/>
                  </a:lnTo>
                  <a:lnTo>
                    <a:pt x="735" y="389"/>
                  </a:lnTo>
                  <a:lnTo>
                    <a:pt x="735" y="389"/>
                  </a:lnTo>
                  <a:lnTo>
                    <a:pt x="758" y="408"/>
                  </a:lnTo>
                  <a:lnTo>
                    <a:pt x="780" y="420"/>
                  </a:lnTo>
                  <a:lnTo>
                    <a:pt x="789" y="426"/>
                  </a:lnTo>
                  <a:lnTo>
                    <a:pt x="798" y="431"/>
                  </a:lnTo>
                  <a:lnTo>
                    <a:pt x="809" y="433"/>
                  </a:lnTo>
                  <a:lnTo>
                    <a:pt x="819" y="435"/>
                  </a:lnTo>
                  <a:lnTo>
                    <a:pt x="829" y="436"/>
                  </a:lnTo>
                  <a:lnTo>
                    <a:pt x="840" y="436"/>
                  </a:lnTo>
                  <a:lnTo>
                    <a:pt x="852" y="435"/>
                  </a:lnTo>
                  <a:lnTo>
                    <a:pt x="865" y="434"/>
                  </a:lnTo>
                  <a:lnTo>
                    <a:pt x="895" y="427"/>
                  </a:lnTo>
                  <a:lnTo>
                    <a:pt x="933" y="418"/>
                  </a:lnTo>
                  <a:lnTo>
                    <a:pt x="933" y="418"/>
                  </a:lnTo>
                  <a:lnTo>
                    <a:pt x="938" y="428"/>
                  </a:lnTo>
                  <a:lnTo>
                    <a:pt x="941" y="436"/>
                  </a:lnTo>
                  <a:lnTo>
                    <a:pt x="942" y="443"/>
                  </a:lnTo>
                  <a:lnTo>
                    <a:pt x="941" y="449"/>
                  </a:lnTo>
                  <a:lnTo>
                    <a:pt x="940" y="455"/>
                  </a:lnTo>
                  <a:lnTo>
                    <a:pt x="936" y="459"/>
                  </a:lnTo>
                  <a:lnTo>
                    <a:pt x="933" y="464"/>
                  </a:lnTo>
                  <a:lnTo>
                    <a:pt x="928" y="467"/>
                  </a:lnTo>
                  <a:lnTo>
                    <a:pt x="919" y="474"/>
                  </a:lnTo>
                  <a:lnTo>
                    <a:pt x="910" y="481"/>
                  </a:lnTo>
                  <a:lnTo>
                    <a:pt x="905" y="486"/>
                  </a:lnTo>
                  <a:lnTo>
                    <a:pt x="903" y="490"/>
                  </a:lnTo>
                  <a:lnTo>
                    <a:pt x="901" y="496"/>
                  </a:lnTo>
                  <a:lnTo>
                    <a:pt x="900" y="503"/>
                  </a:lnTo>
                  <a:lnTo>
                    <a:pt x="900" y="503"/>
                  </a:lnTo>
                  <a:lnTo>
                    <a:pt x="900" y="516"/>
                  </a:lnTo>
                  <a:lnTo>
                    <a:pt x="901" y="526"/>
                  </a:lnTo>
                  <a:lnTo>
                    <a:pt x="903" y="534"/>
                  </a:lnTo>
                  <a:lnTo>
                    <a:pt x="907" y="540"/>
                  </a:lnTo>
                  <a:lnTo>
                    <a:pt x="910" y="543"/>
                  </a:lnTo>
                  <a:lnTo>
                    <a:pt x="916" y="544"/>
                  </a:lnTo>
                  <a:lnTo>
                    <a:pt x="920" y="543"/>
                  </a:lnTo>
                  <a:lnTo>
                    <a:pt x="926" y="541"/>
                  </a:lnTo>
                  <a:lnTo>
                    <a:pt x="932" y="538"/>
                  </a:lnTo>
                  <a:lnTo>
                    <a:pt x="936" y="533"/>
                  </a:lnTo>
                  <a:lnTo>
                    <a:pt x="941" y="527"/>
                  </a:lnTo>
                  <a:lnTo>
                    <a:pt x="946" y="519"/>
                  </a:lnTo>
                  <a:lnTo>
                    <a:pt x="948" y="511"/>
                  </a:lnTo>
                  <a:lnTo>
                    <a:pt x="949" y="503"/>
                  </a:lnTo>
                  <a:lnTo>
                    <a:pt x="949" y="494"/>
                  </a:lnTo>
                  <a:lnTo>
                    <a:pt x="948" y="483"/>
                  </a:lnTo>
                  <a:lnTo>
                    <a:pt x="948" y="483"/>
                  </a:lnTo>
                  <a:lnTo>
                    <a:pt x="951" y="480"/>
                  </a:lnTo>
                  <a:lnTo>
                    <a:pt x="957" y="478"/>
                  </a:lnTo>
                  <a:lnTo>
                    <a:pt x="963" y="478"/>
                  </a:lnTo>
                  <a:lnTo>
                    <a:pt x="970" y="479"/>
                  </a:lnTo>
                  <a:lnTo>
                    <a:pt x="985" y="483"/>
                  </a:lnTo>
                  <a:lnTo>
                    <a:pt x="1000" y="487"/>
                  </a:lnTo>
                  <a:lnTo>
                    <a:pt x="1005" y="488"/>
                  </a:lnTo>
                  <a:lnTo>
                    <a:pt x="1012" y="488"/>
                  </a:lnTo>
                  <a:lnTo>
                    <a:pt x="1017" y="485"/>
                  </a:lnTo>
                  <a:lnTo>
                    <a:pt x="1022" y="480"/>
                  </a:lnTo>
                  <a:lnTo>
                    <a:pt x="1024" y="472"/>
                  </a:lnTo>
                  <a:lnTo>
                    <a:pt x="1025" y="460"/>
                  </a:lnTo>
                  <a:lnTo>
                    <a:pt x="1024" y="444"/>
                  </a:lnTo>
                  <a:lnTo>
                    <a:pt x="1020" y="425"/>
                  </a:lnTo>
                  <a:lnTo>
                    <a:pt x="1020" y="425"/>
                  </a:lnTo>
                  <a:lnTo>
                    <a:pt x="1023" y="421"/>
                  </a:lnTo>
                  <a:lnTo>
                    <a:pt x="1024" y="417"/>
                  </a:lnTo>
                  <a:lnTo>
                    <a:pt x="1023" y="406"/>
                  </a:lnTo>
                  <a:lnTo>
                    <a:pt x="1022" y="396"/>
                  </a:lnTo>
                  <a:lnTo>
                    <a:pt x="1019" y="387"/>
                  </a:lnTo>
                  <a:lnTo>
                    <a:pt x="1017" y="376"/>
                  </a:lnTo>
                  <a:lnTo>
                    <a:pt x="1016" y="368"/>
                  </a:lnTo>
                  <a:lnTo>
                    <a:pt x="1017" y="365"/>
                  </a:lnTo>
                  <a:lnTo>
                    <a:pt x="1018" y="362"/>
                  </a:lnTo>
                  <a:lnTo>
                    <a:pt x="1020" y="358"/>
                  </a:lnTo>
                  <a:lnTo>
                    <a:pt x="1025" y="356"/>
                  </a:lnTo>
                  <a:lnTo>
                    <a:pt x="1025" y="356"/>
                  </a:lnTo>
                  <a:lnTo>
                    <a:pt x="1035" y="351"/>
                  </a:lnTo>
                  <a:lnTo>
                    <a:pt x="1046" y="348"/>
                  </a:lnTo>
                  <a:lnTo>
                    <a:pt x="1060" y="344"/>
                  </a:lnTo>
                  <a:lnTo>
                    <a:pt x="1069" y="344"/>
                  </a:lnTo>
                  <a:lnTo>
                    <a:pt x="1071" y="344"/>
                  </a:lnTo>
                  <a:lnTo>
                    <a:pt x="1071" y="344"/>
                  </a:lnTo>
                  <a:lnTo>
                    <a:pt x="1079" y="355"/>
                  </a:lnTo>
                  <a:lnTo>
                    <a:pt x="1088" y="364"/>
                  </a:lnTo>
                  <a:lnTo>
                    <a:pt x="1099" y="372"/>
                  </a:lnTo>
                  <a:lnTo>
                    <a:pt x="1110" y="380"/>
                  </a:lnTo>
                  <a:lnTo>
                    <a:pt x="1133" y="395"/>
                  </a:lnTo>
                  <a:lnTo>
                    <a:pt x="1157" y="409"/>
                  </a:lnTo>
                  <a:lnTo>
                    <a:pt x="1180" y="421"/>
                  </a:lnTo>
                  <a:lnTo>
                    <a:pt x="1203" y="436"/>
                  </a:lnTo>
                  <a:lnTo>
                    <a:pt x="1213" y="443"/>
                  </a:lnTo>
                  <a:lnTo>
                    <a:pt x="1222" y="451"/>
                  </a:lnTo>
                  <a:lnTo>
                    <a:pt x="1230" y="460"/>
                  </a:lnTo>
                  <a:lnTo>
                    <a:pt x="1237" y="470"/>
                  </a:lnTo>
                  <a:lnTo>
                    <a:pt x="1237" y="470"/>
                  </a:lnTo>
                  <a:lnTo>
                    <a:pt x="1245" y="485"/>
                  </a:lnTo>
                  <a:lnTo>
                    <a:pt x="1252" y="498"/>
                  </a:lnTo>
                  <a:lnTo>
                    <a:pt x="1252" y="498"/>
                  </a:lnTo>
                  <a:lnTo>
                    <a:pt x="1247" y="507"/>
                  </a:lnTo>
                  <a:lnTo>
                    <a:pt x="1241" y="513"/>
                  </a:lnTo>
                  <a:lnTo>
                    <a:pt x="1228" y="527"/>
                  </a:lnTo>
                  <a:lnTo>
                    <a:pt x="1222" y="534"/>
                  </a:lnTo>
                  <a:lnTo>
                    <a:pt x="1216" y="541"/>
                  </a:lnTo>
                  <a:lnTo>
                    <a:pt x="1213" y="548"/>
                  </a:lnTo>
                  <a:lnTo>
                    <a:pt x="1211" y="557"/>
                  </a:lnTo>
                  <a:lnTo>
                    <a:pt x="1211" y="557"/>
                  </a:lnTo>
                  <a:lnTo>
                    <a:pt x="1213" y="566"/>
                  </a:lnTo>
                  <a:lnTo>
                    <a:pt x="1216" y="576"/>
                  </a:lnTo>
                  <a:lnTo>
                    <a:pt x="1221" y="584"/>
                  </a:lnTo>
                  <a:lnTo>
                    <a:pt x="1226" y="592"/>
                  </a:lnTo>
                  <a:lnTo>
                    <a:pt x="1231" y="600"/>
                  </a:lnTo>
                  <a:lnTo>
                    <a:pt x="1237" y="609"/>
                  </a:lnTo>
                  <a:lnTo>
                    <a:pt x="1239" y="619"/>
                  </a:lnTo>
                  <a:lnTo>
                    <a:pt x="1241" y="631"/>
                  </a:lnTo>
                  <a:lnTo>
                    <a:pt x="1241" y="631"/>
                  </a:lnTo>
                  <a:lnTo>
                    <a:pt x="1240" y="639"/>
                  </a:lnTo>
                  <a:lnTo>
                    <a:pt x="1239" y="646"/>
                  </a:lnTo>
                  <a:lnTo>
                    <a:pt x="1236" y="651"/>
                  </a:lnTo>
                  <a:lnTo>
                    <a:pt x="1233" y="657"/>
                  </a:lnTo>
                  <a:lnTo>
                    <a:pt x="1233" y="657"/>
                  </a:lnTo>
                  <a:lnTo>
                    <a:pt x="1237" y="649"/>
                  </a:lnTo>
                  <a:lnTo>
                    <a:pt x="1237" y="64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00" name="Freeform 135">
              <a:extLst>
                <a:ext uri="{FF2B5EF4-FFF2-40B4-BE49-F238E27FC236}">
                  <a16:creationId xmlns:a16="http://schemas.microsoft.com/office/drawing/2014/main" id="{044A2EA0-8511-347C-F45F-F192CA82CA0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33980" y="1224186"/>
              <a:ext cx="1107641" cy="1524078"/>
            </a:xfrm>
            <a:custGeom>
              <a:avLst/>
              <a:gdLst/>
              <a:ahLst/>
              <a:cxnLst>
                <a:cxn ang="0">
                  <a:pos x="672" y="1636"/>
                </a:cxn>
                <a:cxn ang="0">
                  <a:pos x="714" y="1590"/>
                </a:cxn>
                <a:cxn ang="0">
                  <a:pos x="805" y="1495"/>
                </a:cxn>
                <a:cxn ang="0">
                  <a:pos x="957" y="1401"/>
                </a:cxn>
                <a:cxn ang="0">
                  <a:pos x="1008" y="1419"/>
                </a:cxn>
                <a:cxn ang="0">
                  <a:pos x="1066" y="1488"/>
                </a:cxn>
                <a:cxn ang="0">
                  <a:pos x="1205" y="1440"/>
                </a:cxn>
                <a:cxn ang="0">
                  <a:pos x="1237" y="1332"/>
                </a:cxn>
                <a:cxn ang="0">
                  <a:pos x="1273" y="1201"/>
                </a:cxn>
                <a:cxn ang="0">
                  <a:pos x="1339" y="1189"/>
                </a:cxn>
                <a:cxn ang="0">
                  <a:pos x="1326" y="975"/>
                </a:cxn>
                <a:cxn ang="0">
                  <a:pos x="1410" y="867"/>
                </a:cxn>
                <a:cxn ang="0">
                  <a:pos x="1380" y="802"/>
                </a:cxn>
                <a:cxn ang="0">
                  <a:pos x="1245" y="797"/>
                </a:cxn>
                <a:cxn ang="0">
                  <a:pos x="1066" y="863"/>
                </a:cxn>
                <a:cxn ang="0">
                  <a:pos x="984" y="898"/>
                </a:cxn>
                <a:cxn ang="0">
                  <a:pos x="1021" y="834"/>
                </a:cxn>
                <a:cxn ang="0">
                  <a:pos x="1073" y="739"/>
                </a:cxn>
                <a:cxn ang="0">
                  <a:pos x="1019" y="626"/>
                </a:cxn>
                <a:cxn ang="0">
                  <a:pos x="891" y="591"/>
                </a:cxn>
                <a:cxn ang="0">
                  <a:pos x="897" y="540"/>
                </a:cxn>
                <a:cxn ang="0">
                  <a:pos x="1015" y="517"/>
                </a:cxn>
                <a:cxn ang="0">
                  <a:pos x="1015" y="419"/>
                </a:cxn>
                <a:cxn ang="0">
                  <a:pos x="1106" y="403"/>
                </a:cxn>
                <a:cxn ang="0">
                  <a:pos x="1175" y="326"/>
                </a:cxn>
                <a:cxn ang="0">
                  <a:pos x="1262" y="254"/>
                </a:cxn>
                <a:cxn ang="0">
                  <a:pos x="1221" y="212"/>
                </a:cxn>
                <a:cxn ang="0">
                  <a:pos x="1140" y="168"/>
                </a:cxn>
                <a:cxn ang="0">
                  <a:pos x="1062" y="181"/>
                </a:cxn>
                <a:cxn ang="0">
                  <a:pos x="1088" y="82"/>
                </a:cxn>
                <a:cxn ang="0">
                  <a:pos x="1022" y="0"/>
                </a:cxn>
                <a:cxn ang="0">
                  <a:pos x="848" y="149"/>
                </a:cxn>
                <a:cxn ang="0">
                  <a:pos x="928" y="219"/>
                </a:cxn>
                <a:cxn ang="0">
                  <a:pos x="921" y="288"/>
                </a:cxn>
                <a:cxn ang="0">
                  <a:pos x="800" y="262"/>
                </a:cxn>
                <a:cxn ang="0">
                  <a:pos x="595" y="384"/>
                </a:cxn>
                <a:cxn ang="0">
                  <a:pos x="317" y="610"/>
                </a:cxn>
                <a:cxn ang="0">
                  <a:pos x="151" y="898"/>
                </a:cxn>
                <a:cxn ang="0">
                  <a:pos x="217" y="959"/>
                </a:cxn>
                <a:cxn ang="0">
                  <a:pos x="304" y="972"/>
                </a:cxn>
                <a:cxn ang="0">
                  <a:pos x="300" y="1052"/>
                </a:cxn>
                <a:cxn ang="0">
                  <a:pos x="225" y="1069"/>
                </a:cxn>
                <a:cxn ang="0">
                  <a:pos x="133" y="1059"/>
                </a:cxn>
                <a:cxn ang="0">
                  <a:pos x="122" y="1153"/>
                </a:cxn>
                <a:cxn ang="0">
                  <a:pos x="33" y="1266"/>
                </a:cxn>
                <a:cxn ang="0">
                  <a:pos x="4" y="1361"/>
                </a:cxn>
                <a:cxn ang="0">
                  <a:pos x="51" y="1366"/>
                </a:cxn>
                <a:cxn ang="0">
                  <a:pos x="162" y="1447"/>
                </a:cxn>
                <a:cxn ang="0">
                  <a:pos x="135" y="1516"/>
                </a:cxn>
                <a:cxn ang="0">
                  <a:pos x="92" y="1621"/>
                </a:cxn>
                <a:cxn ang="0">
                  <a:pos x="94" y="1698"/>
                </a:cxn>
                <a:cxn ang="0">
                  <a:pos x="126" y="1744"/>
                </a:cxn>
                <a:cxn ang="0">
                  <a:pos x="214" y="1755"/>
                </a:cxn>
                <a:cxn ang="0">
                  <a:pos x="277" y="1797"/>
                </a:cxn>
                <a:cxn ang="0">
                  <a:pos x="326" y="1806"/>
                </a:cxn>
                <a:cxn ang="0">
                  <a:pos x="397" y="1845"/>
                </a:cxn>
                <a:cxn ang="0">
                  <a:pos x="488" y="1812"/>
                </a:cxn>
                <a:cxn ang="0">
                  <a:pos x="560" y="1779"/>
                </a:cxn>
                <a:cxn ang="0">
                  <a:pos x="654" y="1741"/>
                </a:cxn>
              </a:cxnLst>
              <a:rect l="0" t="0" r="r" b="b"/>
              <a:pathLst>
                <a:path w="1411" h="1845">
                  <a:moveTo>
                    <a:pt x="666" y="1709"/>
                  </a:moveTo>
                  <a:lnTo>
                    <a:pt x="666" y="1709"/>
                  </a:lnTo>
                  <a:lnTo>
                    <a:pt x="663" y="1700"/>
                  </a:lnTo>
                  <a:lnTo>
                    <a:pt x="662" y="1692"/>
                  </a:lnTo>
                  <a:lnTo>
                    <a:pt x="662" y="1676"/>
                  </a:lnTo>
                  <a:lnTo>
                    <a:pt x="662" y="1676"/>
                  </a:lnTo>
                  <a:lnTo>
                    <a:pt x="663" y="1659"/>
                  </a:lnTo>
                  <a:lnTo>
                    <a:pt x="666" y="1646"/>
                  </a:lnTo>
                  <a:lnTo>
                    <a:pt x="667" y="1643"/>
                  </a:lnTo>
                  <a:lnTo>
                    <a:pt x="669" y="1639"/>
                  </a:lnTo>
                  <a:lnTo>
                    <a:pt x="672" y="1636"/>
                  </a:lnTo>
                  <a:lnTo>
                    <a:pt x="675" y="1634"/>
                  </a:lnTo>
                  <a:lnTo>
                    <a:pt x="682" y="1631"/>
                  </a:lnTo>
                  <a:lnTo>
                    <a:pt x="690" y="1628"/>
                  </a:lnTo>
                  <a:lnTo>
                    <a:pt x="699" y="1624"/>
                  </a:lnTo>
                  <a:lnTo>
                    <a:pt x="709" y="1617"/>
                  </a:lnTo>
                  <a:lnTo>
                    <a:pt x="709" y="1617"/>
                  </a:lnTo>
                  <a:lnTo>
                    <a:pt x="713" y="1614"/>
                  </a:lnTo>
                  <a:lnTo>
                    <a:pt x="715" y="1610"/>
                  </a:lnTo>
                  <a:lnTo>
                    <a:pt x="715" y="1605"/>
                  </a:lnTo>
                  <a:lnTo>
                    <a:pt x="715" y="1600"/>
                  </a:lnTo>
                  <a:lnTo>
                    <a:pt x="714" y="1590"/>
                  </a:lnTo>
                  <a:lnTo>
                    <a:pt x="715" y="1585"/>
                  </a:lnTo>
                  <a:lnTo>
                    <a:pt x="716" y="1580"/>
                  </a:lnTo>
                  <a:lnTo>
                    <a:pt x="716" y="1580"/>
                  </a:lnTo>
                  <a:lnTo>
                    <a:pt x="738" y="1563"/>
                  </a:lnTo>
                  <a:lnTo>
                    <a:pt x="758" y="1549"/>
                  </a:lnTo>
                  <a:lnTo>
                    <a:pt x="767" y="1541"/>
                  </a:lnTo>
                  <a:lnTo>
                    <a:pt x="775" y="1533"/>
                  </a:lnTo>
                  <a:lnTo>
                    <a:pt x="783" y="1524"/>
                  </a:lnTo>
                  <a:lnTo>
                    <a:pt x="790" y="1515"/>
                  </a:lnTo>
                  <a:lnTo>
                    <a:pt x="790" y="1515"/>
                  </a:lnTo>
                  <a:lnTo>
                    <a:pt x="805" y="1495"/>
                  </a:lnTo>
                  <a:lnTo>
                    <a:pt x="819" y="1479"/>
                  </a:lnTo>
                  <a:lnTo>
                    <a:pt x="835" y="1464"/>
                  </a:lnTo>
                  <a:lnTo>
                    <a:pt x="851" y="1453"/>
                  </a:lnTo>
                  <a:lnTo>
                    <a:pt x="869" y="1442"/>
                  </a:lnTo>
                  <a:lnTo>
                    <a:pt x="889" y="1434"/>
                  </a:lnTo>
                  <a:lnTo>
                    <a:pt x="911" y="1426"/>
                  </a:lnTo>
                  <a:lnTo>
                    <a:pt x="934" y="1419"/>
                  </a:lnTo>
                  <a:lnTo>
                    <a:pt x="934" y="1419"/>
                  </a:lnTo>
                  <a:lnTo>
                    <a:pt x="941" y="1417"/>
                  </a:lnTo>
                  <a:lnTo>
                    <a:pt x="946" y="1412"/>
                  </a:lnTo>
                  <a:lnTo>
                    <a:pt x="957" y="1401"/>
                  </a:lnTo>
                  <a:lnTo>
                    <a:pt x="962" y="1395"/>
                  </a:lnTo>
                  <a:lnTo>
                    <a:pt x="969" y="1391"/>
                  </a:lnTo>
                  <a:lnTo>
                    <a:pt x="976" y="1387"/>
                  </a:lnTo>
                  <a:lnTo>
                    <a:pt x="984" y="1386"/>
                  </a:lnTo>
                  <a:lnTo>
                    <a:pt x="984" y="1386"/>
                  </a:lnTo>
                  <a:lnTo>
                    <a:pt x="991" y="1387"/>
                  </a:lnTo>
                  <a:lnTo>
                    <a:pt x="996" y="1391"/>
                  </a:lnTo>
                  <a:lnTo>
                    <a:pt x="1000" y="1395"/>
                  </a:lnTo>
                  <a:lnTo>
                    <a:pt x="1004" y="1402"/>
                  </a:lnTo>
                  <a:lnTo>
                    <a:pt x="1006" y="1410"/>
                  </a:lnTo>
                  <a:lnTo>
                    <a:pt x="1008" y="1419"/>
                  </a:lnTo>
                  <a:lnTo>
                    <a:pt x="1013" y="1439"/>
                  </a:lnTo>
                  <a:lnTo>
                    <a:pt x="1018" y="1458"/>
                  </a:lnTo>
                  <a:lnTo>
                    <a:pt x="1020" y="1468"/>
                  </a:lnTo>
                  <a:lnTo>
                    <a:pt x="1025" y="1476"/>
                  </a:lnTo>
                  <a:lnTo>
                    <a:pt x="1029" y="1483"/>
                  </a:lnTo>
                  <a:lnTo>
                    <a:pt x="1035" y="1488"/>
                  </a:lnTo>
                  <a:lnTo>
                    <a:pt x="1043" y="1492"/>
                  </a:lnTo>
                  <a:lnTo>
                    <a:pt x="1051" y="1493"/>
                  </a:lnTo>
                  <a:lnTo>
                    <a:pt x="1051" y="1493"/>
                  </a:lnTo>
                  <a:lnTo>
                    <a:pt x="1058" y="1492"/>
                  </a:lnTo>
                  <a:lnTo>
                    <a:pt x="1066" y="1488"/>
                  </a:lnTo>
                  <a:lnTo>
                    <a:pt x="1074" y="1484"/>
                  </a:lnTo>
                  <a:lnTo>
                    <a:pt x="1082" y="1479"/>
                  </a:lnTo>
                  <a:lnTo>
                    <a:pt x="1106" y="1460"/>
                  </a:lnTo>
                  <a:lnTo>
                    <a:pt x="1106" y="1460"/>
                  </a:lnTo>
                  <a:lnTo>
                    <a:pt x="1114" y="1455"/>
                  </a:lnTo>
                  <a:lnTo>
                    <a:pt x="1123" y="1453"/>
                  </a:lnTo>
                  <a:lnTo>
                    <a:pt x="1143" y="1449"/>
                  </a:lnTo>
                  <a:lnTo>
                    <a:pt x="1165" y="1447"/>
                  </a:lnTo>
                  <a:lnTo>
                    <a:pt x="1186" y="1445"/>
                  </a:lnTo>
                  <a:lnTo>
                    <a:pt x="1196" y="1442"/>
                  </a:lnTo>
                  <a:lnTo>
                    <a:pt x="1205" y="1440"/>
                  </a:lnTo>
                  <a:lnTo>
                    <a:pt x="1213" y="1437"/>
                  </a:lnTo>
                  <a:lnTo>
                    <a:pt x="1220" y="1432"/>
                  </a:lnTo>
                  <a:lnTo>
                    <a:pt x="1226" y="1425"/>
                  </a:lnTo>
                  <a:lnTo>
                    <a:pt x="1230" y="1418"/>
                  </a:lnTo>
                  <a:lnTo>
                    <a:pt x="1234" y="1408"/>
                  </a:lnTo>
                  <a:lnTo>
                    <a:pt x="1235" y="1396"/>
                  </a:lnTo>
                  <a:lnTo>
                    <a:pt x="1235" y="1396"/>
                  </a:lnTo>
                  <a:lnTo>
                    <a:pt x="1235" y="1361"/>
                  </a:lnTo>
                  <a:lnTo>
                    <a:pt x="1235" y="1361"/>
                  </a:lnTo>
                  <a:lnTo>
                    <a:pt x="1235" y="1346"/>
                  </a:lnTo>
                  <a:lnTo>
                    <a:pt x="1237" y="1332"/>
                  </a:lnTo>
                  <a:lnTo>
                    <a:pt x="1241" y="1319"/>
                  </a:lnTo>
                  <a:lnTo>
                    <a:pt x="1245" y="1308"/>
                  </a:lnTo>
                  <a:lnTo>
                    <a:pt x="1255" y="1285"/>
                  </a:lnTo>
                  <a:lnTo>
                    <a:pt x="1259" y="1273"/>
                  </a:lnTo>
                  <a:lnTo>
                    <a:pt x="1264" y="1260"/>
                  </a:lnTo>
                  <a:lnTo>
                    <a:pt x="1264" y="1260"/>
                  </a:lnTo>
                  <a:lnTo>
                    <a:pt x="1266" y="1250"/>
                  </a:lnTo>
                  <a:lnTo>
                    <a:pt x="1267" y="1240"/>
                  </a:lnTo>
                  <a:lnTo>
                    <a:pt x="1270" y="1219"/>
                  </a:lnTo>
                  <a:lnTo>
                    <a:pt x="1271" y="1210"/>
                  </a:lnTo>
                  <a:lnTo>
                    <a:pt x="1273" y="1201"/>
                  </a:lnTo>
                  <a:lnTo>
                    <a:pt x="1277" y="1193"/>
                  </a:lnTo>
                  <a:lnTo>
                    <a:pt x="1283" y="1183"/>
                  </a:lnTo>
                  <a:lnTo>
                    <a:pt x="1283" y="1183"/>
                  </a:lnTo>
                  <a:lnTo>
                    <a:pt x="1296" y="1194"/>
                  </a:lnTo>
                  <a:lnTo>
                    <a:pt x="1303" y="1197"/>
                  </a:lnTo>
                  <a:lnTo>
                    <a:pt x="1308" y="1198"/>
                  </a:lnTo>
                  <a:lnTo>
                    <a:pt x="1312" y="1198"/>
                  </a:lnTo>
                  <a:lnTo>
                    <a:pt x="1312" y="1198"/>
                  </a:lnTo>
                  <a:lnTo>
                    <a:pt x="1320" y="1198"/>
                  </a:lnTo>
                  <a:lnTo>
                    <a:pt x="1326" y="1196"/>
                  </a:lnTo>
                  <a:lnTo>
                    <a:pt x="1339" y="1189"/>
                  </a:lnTo>
                  <a:lnTo>
                    <a:pt x="1344" y="1186"/>
                  </a:lnTo>
                  <a:lnTo>
                    <a:pt x="1351" y="1182"/>
                  </a:lnTo>
                  <a:lnTo>
                    <a:pt x="1358" y="1180"/>
                  </a:lnTo>
                  <a:lnTo>
                    <a:pt x="1367" y="1180"/>
                  </a:lnTo>
                  <a:lnTo>
                    <a:pt x="1367" y="1180"/>
                  </a:lnTo>
                  <a:lnTo>
                    <a:pt x="1357" y="1134"/>
                  </a:lnTo>
                  <a:lnTo>
                    <a:pt x="1347" y="1086"/>
                  </a:lnTo>
                  <a:lnTo>
                    <a:pt x="1338" y="1034"/>
                  </a:lnTo>
                  <a:lnTo>
                    <a:pt x="1327" y="982"/>
                  </a:lnTo>
                  <a:lnTo>
                    <a:pt x="1327" y="982"/>
                  </a:lnTo>
                  <a:lnTo>
                    <a:pt x="1326" y="975"/>
                  </a:lnTo>
                  <a:lnTo>
                    <a:pt x="1327" y="969"/>
                  </a:lnTo>
                  <a:lnTo>
                    <a:pt x="1331" y="962"/>
                  </a:lnTo>
                  <a:lnTo>
                    <a:pt x="1335" y="956"/>
                  </a:lnTo>
                  <a:lnTo>
                    <a:pt x="1349" y="942"/>
                  </a:lnTo>
                  <a:lnTo>
                    <a:pt x="1365" y="928"/>
                  </a:lnTo>
                  <a:lnTo>
                    <a:pt x="1381" y="912"/>
                  </a:lnTo>
                  <a:lnTo>
                    <a:pt x="1389" y="904"/>
                  </a:lnTo>
                  <a:lnTo>
                    <a:pt x="1396" y="895"/>
                  </a:lnTo>
                  <a:lnTo>
                    <a:pt x="1402" y="886"/>
                  </a:lnTo>
                  <a:lnTo>
                    <a:pt x="1407" y="876"/>
                  </a:lnTo>
                  <a:lnTo>
                    <a:pt x="1410" y="867"/>
                  </a:lnTo>
                  <a:lnTo>
                    <a:pt x="1411" y="857"/>
                  </a:lnTo>
                  <a:lnTo>
                    <a:pt x="1411" y="857"/>
                  </a:lnTo>
                  <a:lnTo>
                    <a:pt x="1411" y="851"/>
                  </a:lnTo>
                  <a:lnTo>
                    <a:pt x="1410" y="844"/>
                  </a:lnTo>
                  <a:lnTo>
                    <a:pt x="1408" y="837"/>
                  </a:lnTo>
                  <a:lnTo>
                    <a:pt x="1405" y="831"/>
                  </a:lnTo>
                  <a:lnTo>
                    <a:pt x="1402" y="824"/>
                  </a:lnTo>
                  <a:lnTo>
                    <a:pt x="1398" y="819"/>
                  </a:lnTo>
                  <a:lnTo>
                    <a:pt x="1393" y="813"/>
                  </a:lnTo>
                  <a:lnTo>
                    <a:pt x="1387" y="807"/>
                  </a:lnTo>
                  <a:lnTo>
                    <a:pt x="1380" y="802"/>
                  </a:lnTo>
                  <a:lnTo>
                    <a:pt x="1373" y="798"/>
                  </a:lnTo>
                  <a:lnTo>
                    <a:pt x="1365" y="794"/>
                  </a:lnTo>
                  <a:lnTo>
                    <a:pt x="1355" y="791"/>
                  </a:lnTo>
                  <a:lnTo>
                    <a:pt x="1346" y="790"/>
                  </a:lnTo>
                  <a:lnTo>
                    <a:pt x="1334" y="789"/>
                  </a:lnTo>
                  <a:lnTo>
                    <a:pt x="1321" y="789"/>
                  </a:lnTo>
                  <a:lnTo>
                    <a:pt x="1309" y="791"/>
                  </a:lnTo>
                  <a:lnTo>
                    <a:pt x="1309" y="791"/>
                  </a:lnTo>
                  <a:lnTo>
                    <a:pt x="1287" y="793"/>
                  </a:lnTo>
                  <a:lnTo>
                    <a:pt x="1266" y="796"/>
                  </a:lnTo>
                  <a:lnTo>
                    <a:pt x="1245" y="797"/>
                  </a:lnTo>
                  <a:lnTo>
                    <a:pt x="1227" y="797"/>
                  </a:lnTo>
                  <a:lnTo>
                    <a:pt x="1191" y="796"/>
                  </a:lnTo>
                  <a:lnTo>
                    <a:pt x="1174" y="796"/>
                  </a:lnTo>
                  <a:lnTo>
                    <a:pt x="1158" y="797"/>
                  </a:lnTo>
                  <a:lnTo>
                    <a:pt x="1143" y="800"/>
                  </a:lnTo>
                  <a:lnTo>
                    <a:pt x="1128" y="804"/>
                  </a:lnTo>
                  <a:lnTo>
                    <a:pt x="1114" y="811"/>
                  </a:lnTo>
                  <a:lnTo>
                    <a:pt x="1102" y="819"/>
                  </a:lnTo>
                  <a:lnTo>
                    <a:pt x="1089" y="830"/>
                  </a:lnTo>
                  <a:lnTo>
                    <a:pt x="1076" y="845"/>
                  </a:lnTo>
                  <a:lnTo>
                    <a:pt x="1066" y="863"/>
                  </a:lnTo>
                  <a:lnTo>
                    <a:pt x="1054" y="886"/>
                  </a:lnTo>
                  <a:lnTo>
                    <a:pt x="1054" y="886"/>
                  </a:lnTo>
                  <a:lnTo>
                    <a:pt x="1046" y="895"/>
                  </a:lnTo>
                  <a:lnTo>
                    <a:pt x="1037" y="901"/>
                  </a:lnTo>
                  <a:lnTo>
                    <a:pt x="1029" y="905"/>
                  </a:lnTo>
                  <a:lnTo>
                    <a:pt x="1020" y="907"/>
                  </a:lnTo>
                  <a:lnTo>
                    <a:pt x="1012" y="908"/>
                  </a:lnTo>
                  <a:lnTo>
                    <a:pt x="1004" y="907"/>
                  </a:lnTo>
                  <a:lnTo>
                    <a:pt x="997" y="905"/>
                  </a:lnTo>
                  <a:lnTo>
                    <a:pt x="990" y="901"/>
                  </a:lnTo>
                  <a:lnTo>
                    <a:pt x="984" y="898"/>
                  </a:lnTo>
                  <a:lnTo>
                    <a:pt x="981" y="892"/>
                  </a:lnTo>
                  <a:lnTo>
                    <a:pt x="977" y="888"/>
                  </a:lnTo>
                  <a:lnTo>
                    <a:pt x="976" y="881"/>
                  </a:lnTo>
                  <a:lnTo>
                    <a:pt x="976" y="875"/>
                  </a:lnTo>
                  <a:lnTo>
                    <a:pt x="978" y="869"/>
                  </a:lnTo>
                  <a:lnTo>
                    <a:pt x="983" y="862"/>
                  </a:lnTo>
                  <a:lnTo>
                    <a:pt x="989" y="857"/>
                  </a:lnTo>
                  <a:lnTo>
                    <a:pt x="989" y="857"/>
                  </a:lnTo>
                  <a:lnTo>
                    <a:pt x="997" y="851"/>
                  </a:lnTo>
                  <a:lnTo>
                    <a:pt x="1005" y="844"/>
                  </a:lnTo>
                  <a:lnTo>
                    <a:pt x="1021" y="834"/>
                  </a:lnTo>
                  <a:lnTo>
                    <a:pt x="1036" y="823"/>
                  </a:lnTo>
                  <a:lnTo>
                    <a:pt x="1050" y="813"/>
                  </a:lnTo>
                  <a:lnTo>
                    <a:pt x="1057" y="807"/>
                  </a:lnTo>
                  <a:lnTo>
                    <a:pt x="1061" y="800"/>
                  </a:lnTo>
                  <a:lnTo>
                    <a:pt x="1067" y="793"/>
                  </a:lnTo>
                  <a:lnTo>
                    <a:pt x="1071" y="785"/>
                  </a:lnTo>
                  <a:lnTo>
                    <a:pt x="1073" y="776"/>
                  </a:lnTo>
                  <a:lnTo>
                    <a:pt x="1074" y="765"/>
                  </a:lnTo>
                  <a:lnTo>
                    <a:pt x="1074" y="753"/>
                  </a:lnTo>
                  <a:lnTo>
                    <a:pt x="1073" y="739"/>
                  </a:lnTo>
                  <a:lnTo>
                    <a:pt x="1073" y="739"/>
                  </a:lnTo>
                  <a:lnTo>
                    <a:pt x="1071" y="722"/>
                  </a:lnTo>
                  <a:lnTo>
                    <a:pt x="1067" y="707"/>
                  </a:lnTo>
                  <a:lnTo>
                    <a:pt x="1064" y="693"/>
                  </a:lnTo>
                  <a:lnTo>
                    <a:pt x="1060" y="681"/>
                  </a:lnTo>
                  <a:lnTo>
                    <a:pt x="1056" y="669"/>
                  </a:lnTo>
                  <a:lnTo>
                    <a:pt x="1050" y="660"/>
                  </a:lnTo>
                  <a:lnTo>
                    <a:pt x="1044" y="651"/>
                  </a:lnTo>
                  <a:lnTo>
                    <a:pt x="1038" y="644"/>
                  </a:lnTo>
                  <a:lnTo>
                    <a:pt x="1033" y="637"/>
                  </a:lnTo>
                  <a:lnTo>
                    <a:pt x="1026" y="631"/>
                  </a:lnTo>
                  <a:lnTo>
                    <a:pt x="1019" y="626"/>
                  </a:lnTo>
                  <a:lnTo>
                    <a:pt x="1012" y="623"/>
                  </a:lnTo>
                  <a:lnTo>
                    <a:pt x="997" y="616"/>
                  </a:lnTo>
                  <a:lnTo>
                    <a:pt x="982" y="613"/>
                  </a:lnTo>
                  <a:lnTo>
                    <a:pt x="966" y="610"/>
                  </a:lnTo>
                  <a:lnTo>
                    <a:pt x="951" y="608"/>
                  </a:lnTo>
                  <a:lnTo>
                    <a:pt x="936" y="607"/>
                  </a:lnTo>
                  <a:lnTo>
                    <a:pt x="921" y="605"/>
                  </a:lnTo>
                  <a:lnTo>
                    <a:pt x="908" y="600"/>
                  </a:lnTo>
                  <a:lnTo>
                    <a:pt x="903" y="598"/>
                  </a:lnTo>
                  <a:lnTo>
                    <a:pt x="897" y="594"/>
                  </a:lnTo>
                  <a:lnTo>
                    <a:pt x="891" y="591"/>
                  </a:lnTo>
                  <a:lnTo>
                    <a:pt x="886" y="586"/>
                  </a:lnTo>
                  <a:lnTo>
                    <a:pt x="882" y="580"/>
                  </a:lnTo>
                  <a:lnTo>
                    <a:pt x="878" y="575"/>
                  </a:lnTo>
                  <a:lnTo>
                    <a:pt x="878" y="575"/>
                  </a:lnTo>
                  <a:lnTo>
                    <a:pt x="878" y="567"/>
                  </a:lnTo>
                  <a:lnTo>
                    <a:pt x="880" y="560"/>
                  </a:lnTo>
                  <a:lnTo>
                    <a:pt x="881" y="554"/>
                  </a:lnTo>
                  <a:lnTo>
                    <a:pt x="884" y="549"/>
                  </a:lnTo>
                  <a:lnTo>
                    <a:pt x="888" y="546"/>
                  </a:lnTo>
                  <a:lnTo>
                    <a:pt x="891" y="542"/>
                  </a:lnTo>
                  <a:lnTo>
                    <a:pt x="897" y="540"/>
                  </a:lnTo>
                  <a:lnTo>
                    <a:pt x="901" y="539"/>
                  </a:lnTo>
                  <a:lnTo>
                    <a:pt x="914" y="537"/>
                  </a:lnTo>
                  <a:lnTo>
                    <a:pt x="928" y="537"/>
                  </a:lnTo>
                  <a:lnTo>
                    <a:pt x="958" y="537"/>
                  </a:lnTo>
                  <a:lnTo>
                    <a:pt x="972" y="537"/>
                  </a:lnTo>
                  <a:lnTo>
                    <a:pt x="985" y="536"/>
                  </a:lnTo>
                  <a:lnTo>
                    <a:pt x="998" y="532"/>
                  </a:lnTo>
                  <a:lnTo>
                    <a:pt x="1003" y="529"/>
                  </a:lnTo>
                  <a:lnTo>
                    <a:pt x="1007" y="525"/>
                  </a:lnTo>
                  <a:lnTo>
                    <a:pt x="1012" y="522"/>
                  </a:lnTo>
                  <a:lnTo>
                    <a:pt x="1015" y="517"/>
                  </a:lnTo>
                  <a:lnTo>
                    <a:pt x="1018" y="510"/>
                  </a:lnTo>
                  <a:lnTo>
                    <a:pt x="1019" y="503"/>
                  </a:lnTo>
                  <a:lnTo>
                    <a:pt x="1019" y="495"/>
                  </a:lnTo>
                  <a:lnTo>
                    <a:pt x="1019" y="486"/>
                  </a:lnTo>
                  <a:lnTo>
                    <a:pt x="1018" y="476"/>
                  </a:lnTo>
                  <a:lnTo>
                    <a:pt x="1014" y="463"/>
                  </a:lnTo>
                  <a:lnTo>
                    <a:pt x="1014" y="463"/>
                  </a:lnTo>
                  <a:lnTo>
                    <a:pt x="1013" y="449"/>
                  </a:lnTo>
                  <a:lnTo>
                    <a:pt x="1013" y="438"/>
                  </a:lnTo>
                  <a:lnTo>
                    <a:pt x="1013" y="427"/>
                  </a:lnTo>
                  <a:lnTo>
                    <a:pt x="1015" y="419"/>
                  </a:lnTo>
                  <a:lnTo>
                    <a:pt x="1018" y="412"/>
                  </a:lnTo>
                  <a:lnTo>
                    <a:pt x="1020" y="408"/>
                  </a:lnTo>
                  <a:lnTo>
                    <a:pt x="1025" y="403"/>
                  </a:lnTo>
                  <a:lnTo>
                    <a:pt x="1028" y="401"/>
                  </a:lnTo>
                  <a:lnTo>
                    <a:pt x="1033" y="399"/>
                  </a:lnTo>
                  <a:lnTo>
                    <a:pt x="1038" y="399"/>
                  </a:lnTo>
                  <a:lnTo>
                    <a:pt x="1049" y="399"/>
                  </a:lnTo>
                  <a:lnTo>
                    <a:pt x="1069" y="401"/>
                  </a:lnTo>
                  <a:lnTo>
                    <a:pt x="1069" y="401"/>
                  </a:lnTo>
                  <a:lnTo>
                    <a:pt x="1090" y="403"/>
                  </a:lnTo>
                  <a:lnTo>
                    <a:pt x="1106" y="403"/>
                  </a:lnTo>
                  <a:lnTo>
                    <a:pt x="1120" y="402"/>
                  </a:lnTo>
                  <a:lnTo>
                    <a:pt x="1130" y="397"/>
                  </a:lnTo>
                  <a:lnTo>
                    <a:pt x="1138" y="393"/>
                  </a:lnTo>
                  <a:lnTo>
                    <a:pt x="1144" y="387"/>
                  </a:lnTo>
                  <a:lnTo>
                    <a:pt x="1150" y="380"/>
                  </a:lnTo>
                  <a:lnTo>
                    <a:pt x="1152" y="372"/>
                  </a:lnTo>
                  <a:lnTo>
                    <a:pt x="1158" y="356"/>
                  </a:lnTo>
                  <a:lnTo>
                    <a:pt x="1163" y="342"/>
                  </a:lnTo>
                  <a:lnTo>
                    <a:pt x="1166" y="335"/>
                  </a:lnTo>
                  <a:lnTo>
                    <a:pt x="1170" y="331"/>
                  </a:lnTo>
                  <a:lnTo>
                    <a:pt x="1175" y="326"/>
                  </a:lnTo>
                  <a:lnTo>
                    <a:pt x="1183" y="324"/>
                  </a:lnTo>
                  <a:lnTo>
                    <a:pt x="1183" y="324"/>
                  </a:lnTo>
                  <a:lnTo>
                    <a:pt x="1197" y="321"/>
                  </a:lnTo>
                  <a:lnTo>
                    <a:pt x="1209" y="317"/>
                  </a:lnTo>
                  <a:lnTo>
                    <a:pt x="1220" y="310"/>
                  </a:lnTo>
                  <a:lnTo>
                    <a:pt x="1229" y="303"/>
                  </a:lnTo>
                  <a:lnTo>
                    <a:pt x="1239" y="294"/>
                  </a:lnTo>
                  <a:lnTo>
                    <a:pt x="1245" y="285"/>
                  </a:lnTo>
                  <a:lnTo>
                    <a:pt x="1252" y="274"/>
                  </a:lnTo>
                  <a:lnTo>
                    <a:pt x="1258" y="264"/>
                  </a:lnTo>
                  <a:lnTo>
                    <a:pt x="1262" y="254"/>
                  </a:lnTo>
                  <a:lnTo>
                    <a:pt x="1265" y="244"/>
                  </a:lnTo>
                  <a:lnTo>
                    <a:pt x="1266" y="234"/>
                  </a:lnTo>
                  <a:lnTo>
                    <a:pt x="1267" y="225"/>
                  </a:lnTo>
                  <a:lnTo>
                    <a:pt x="1266" y="217"/>
                  </a:lnTo>
                  <a:lnTo>
                    <a:pt x="1264" y="209"/>
                  </a:lnTo>
                  <a:lnTo>
                    <a:pt x="1262" y="203"/>
                  </a:lnTo>
                  <a:lnTo>
                    <a:pt x="1257" y="200"/>
                  </a:lnTo>
                  <a:lnTo>
                    <a:pt x="1257" y="200"/>
                  </a:lnTo>
                  <a:lnTo>
                    <a:pt x="1237" y="208"/>
                  </a:lnTo>
                  <a:lnTo>
                    <a:pt x="1229" y="211"/>
                  </a:lnTo>
                  <a:lnTo>
                    <a:pt x="1221" y="212"/>
                  </a:lnTo>
                  <a:lnTo>
                    <a:pt x="1214" y="213"/>
                  </a:lnTo>
                  <a:lnTo>
                    <a:pt x="1207" y="213"/>
                  </a:lnTo>
                  <a:lnTo>
                    <a:pt x="1202" y="213"/>
                  </a:lnTo>
                  <a:lnTo>
                    <a:pt x="1196" y="212"/>
                  </a:lnTo>
                  <a:lnTo>
                    <a:pt x="1186" y="208"/>
                  </a:lnTo>
                  <a:lnTo>
                    <a:pt x="1178" y="203"/>
                  </a:lnTo>
                  <a:lnTo>
                    <a:pt x="1170" y="196"/>
                  </a:lnTo>
                  <a:lnTo>
                    <a:pt x="1163" y="188"/>
                  </a:lnTo>
                  <a:lnTo>
                    <a:pt x="1155" y="181"/>
                  </a:lnTo>
                  <a:lnTo>
                    <a:pt x="1148" y="174"/>
                  </a:lnTo>
                  <a:lnTo>
                    <a:pt x="1140" y="168"/>
                  </a:lnTo>
                  <a:lnTo>
                    <a:pt x="1129" y="164"/>
                  </a:lnTo>
                  <a:lnTo>
                    <a:pt x="1125" y="163"/>
                  </a:lnTo>
                  <a:lnTo>
                    <a:pt x="1119" y="163"/>
                  </a:lnTo>
                  <a:lnTo>
                    <a:pt x="1113" y="163"/>
                  </a:lnTo>
                  <a:lnTo>
                    <a:pt x="1106" y="164"/>
                  </a:lnTo>
                  <a:lnTo>
                    <a:pt x="1098" y="166"/>
                  </a:lnTo>
                  <a:lnTo>
                    <a:pt x="1091" y="168"/>
                  </a:lnTo>
                  <a:lnTo>
                    <a:pt x="1073" y="178"/>
                  </a:lnTo>
                  <a:lnTo>
                    <a:pt x="1073" y="178"/>
                  </a:lnTo>
                  <a:lnTo>
                    <a:pt x="1065" y="181"/>
                  </a:lnTo>
                  <a:lnTo>
                    <a:pt x="1062" y="181"/>
                  </a:lnTo>
                  <a:lnTo>
                    <a:pt x="1061" y="181"/>
                  </a:lnTo>
                  <a:lnTo>
                    <a:pt x="1060" y="180"/>
                  </a:lnTo>
                  <a:lnTo>
                    <a:pt x="1060" y="179"/>
                  </a:lnTo>
                  <a:lnTo>
                    <a:pt x="1062" y="173"/>
                  </a:lnTo>
                  <a:lnTo>
                    <a:pt x="1072" y="155"/>
                  </a:lnTo>
                  <a:lnTo>
                    <a:pt x="1077" y="143"/>
                  </a:lnTo>
                  <a:lnTo>
                    <a:pt x="1082" y="129"/>
                  </a:lnTo>
                  <a:lnTo>
                    <a:pt x="1087" y="114"/>
                  </a:lnTo>
                  <a:lnTo>
                    <a:pt x="1088" y="98"/>
                  </a:lnTo>
                  <a:lnTo>
                    <a:pt x="1089" y="90"/>
                  </a:lnTo>
                  <a:lnTo>
                    <a:pt x="1088" y="82"/>
                  </a:lnTo>
                  <a:lnTo>
                    <a:pt x="1087" y="73"/>
                  </a:lnTo>
                  <a:lnTo>
                    <a:pt x="1084" y="65"/>
                  </a:lnTo>
                  <a:lnTo>
                    <a:pt x="1081" y="57"/>
                  </a:lnTo>
                  <a:lnTo>
                    <a:pt x="1076" y="49"/>
                  </a:lnTo>
                  <a:lnTo>
                    <a:pt x="1071" y="40"/>
                  </a:lnTo>
                  <a:lnTo>
                    <a:pt x="1064" y="32"/>
                  </a:lnTo>
                  <a:lnTo>
                    <a:pt x="1056" y="23"/>
                  </a:lnTo>
                  <a:lnTo>
                    <a:pt x="1046" y="15"/>
                  </a:lnTo>
                  <a:lnTo>
                    <a:pt x="1035" y="9"/>
                  </a:lnTo>
                  <a:lnTo>
                    <a:pt x="1022" y="0"/>
                  </a:lnTo>
                  <a:lnTo>
                    <a:pt x="1022" y="0"/>
                  </a:lnTo>
                  <a:lnTo>
                    <a:pt x="988" y="20"/>
                  </a:lnTo>
                  <a:lnTo>
                    <a:pt x="955" y="38"/>
                  </a:lnTo>
                  <a:lnTo>
                    <a:pt x="939" y="46"/>
                  </a:lnTo>
                  <a:lnTo>
                    <a:pt x="924" y="56"/>
                  </a:lnTo>
                  <a:lnTo>
                    <a:pt x="911" y="66"/>
                  </a:lnTo>
                  <a:lnTo>
                    <a:pt x="897" y="76"/>
                  </a:lnTo>
                  <a:lnTo>
                    <a:pt x="885" y="88"/>
                  </a:lnTo>
                  <a:lnTo>
                    <a:pt x="874" y="101"/>
                  </a:lnTo>
                  <a:lnTo>
                    <a:pt x="865" y="116"/>
                  </a:lnTo>
                  <a:lnTo>
                    <a:pt x="855" y="132"/>
                  </a:lnTo>
                  <a:lnTo>
                    <a:pt x="848" y="149"/>
                  </a:lnTo>
                  <a:lnTo>
                    <a:pt x="844" y="170"/>
                  </a:lnTo>
                  <a:lnTo>
                    <a:pt x="840" y="193"/>
                  </a:lnTo>
                  <a:lnTo>
                    <a:pt x="838" y="218"/>
                  </a:lnTo>
                  <a:lnTo>
                    <a:pt x="838" y="218"/>
                  </a:lnTo>
                  <a:lnTo>
                    <a:pt x="848" y="216"/>
                  </a:lnTo>
                  <a:lnTo>
                    <a:pt x="860" y="213"/>
                  </a:lnTo>
                  <a:lnTo>
                    <a:pt x="875" y="212"/>
                  </a:lnTo>
                  <a:lnTo>
                    <a:pt x="892" y="212"/>
                  </a:lnTo>
                  <a:lnTo>
                    <a:pt x="909" y="214"/>
                  </a:lnTo>
                  <a:lnTo>
                    <a:pt x="919" y="217"/>
                  </a:lnTo>
                  <a:lnTo>
                    <a:pt x="928" y="219"/>
                  </a:lnTo>
                  <a:lnTo>
                    <a:pt x="936" y="224"/>
                  </a:lnTo>
                  <a:lnTo>
                    <a:pt x="945" y="228"/>
                  </a:lnTo>
                  <a:lnTo>
                    <a:pt x="945" y="228"/>
                  </a:lnTo>
                  <a:lnTo>
                    <a:pt x="943" y="261"/>
                  </a:lnTo>
                  <a:lnTo>
                    <a:pt x="941" y="271"/>
                  </a:lnTo>
                  <a:lnTo>
                    <a:pt x="939" y="275"/>
                  </a:lnTo>
                  <a:lnTo>
                    <a:pt x="937" y="279"/>
                  </a:lnTo>
                  <a:lnTo>
                    <a:pt x="934" y="282"/>
                  </a:lnTo>
                  <a:lnTo>
                    <a:pt x="930" y="285"/>
                  </a:lnTo>
                  <a:lnTo>
                    <a:pt x="927" y="287"/>
                  </a:lnTo>
                  <a:lnTo>
                    <a:pt x="921" y="288"/>
                  </a:lnTo>
                  <a:lnTo>
                    <a:pt x="907" y="290"/>
                  </a:lnTo>
                  <a:lnTo>
                    <a:pt x="890" y="290"/>
                  </a:lnTo>
                  <a:lnTo>
                    <a:pt x="890" y="290"/>
                  </a:lnTo>
                  <a:lnTo>
                    <a:pt x="883" y="290"/>
                  </a:lnTo>
                  <a:lnTo>
                    <a:pt x="877" y="288"/>
                  </a:lnTo>
                  <a:lnTo>
                    <a:pt x="863" y="282"/>
                  </a:lnTo>
                  <a:lnTo>
                    <a:pt x="850" y="275"/>
                  </a:lnTo>
                  <a:lnTo>
                    <a:pt x="832" y="269"/>
                  </a:lnTo>
                  <a:lnTo>
                    <a:pt x="822" y="265"/>
                  </a:lnTo>
                  <a:lnTo>
                    <a:pt x="812" y="263"/>
                  </a:lnTo>
                  <a:lnTo>
                    <a:pt x="800" y="262"/>
                  </a:lnTo>
                  <a:lnTo>
                    <a:pt x="787" y="262"/>
                  </a:lnTo>
                  <a:lnTo>
                    <a:pt x="774" y="263"/>
                  </a:lnTo>
                  <a:lnTo>
                    <a:pt x="759" y="265"/>
                  </a:lnTo>
                  <a:lnTo>
                    <a:pt x="743" y="270"/>
                  </a:lnTo>
                  <a:lnTo>
                    <a:pt x="724" y="275"/>
                  </a:lnTo>
                  <a:lnTo>
                    <a:pt x="724" y="275"/>
                  </a:lnTo>
                  <a:lnTo>
                    <a:pt x="700" y="301"/>
                  </a:lnTo>
                  <a:lnTo>
                    <a:pt x="676" y="324"/>
                  </a:lnTo>
                  <a:lnTo>
                    <a:pt x="649" y="345"/>
                  </a:lnTo>
                  <a:lnTo>
                    <a:pt x="623" y="365"/>
                  </a:lnTo>
                  <a:lnTo>
                    <a:pt x="595" y="384"/>
                  </a:lnTo>
                  <a:lnTo>
                    <a:pt x="569" y="402"/>
                  </a:lnTo>
                  <a:lnTo>
                    <a:pt x="514" y="438"/>
                  </a:lnTo>
                  <a:lnTo>
                    <a:pt x="486" y="456"/>
                  </a:lnTo>
                  <a:lnTo>
                    <a:pt x="460" y="475"/>
                  </a:lnTo>
                  <a:lnTo>
                    <a:pt x="433" y="494"/>
                  </a:lnTo>
                  <a:lnTo>
                    <a:pt x="408" y="514"/>
                  </a:lnTo>
                  <a:lnTo>
                    <a:pt x="382" y="536"/>
                  </a:lnTo>
                  <a:lnTo>
                    <a:pt x="359" y="559"/>
                  </a:lnTo>
                  <a:lnTo>
                    <a:pt x="338" y="584"/>
                  </a:lnTo>
                  <a:lnTo>
                    <a:pt x="317" y="610"/>
                  </a:lnTo>
                  <a:lnTo>
                    <a:pt x="317" y="610"/>
                  </a:lnTo>
                  <a:lnTo>
                    <a:pt x="305" y="629"/>
                  </a:lnTo>
                  <a:lnTo>
                    <a:pt x="295" y="648"/>
                  </a:lnTo>
                  <a:lnTo>
                    <a:pt x="274" y="692"/>
                  </a:lnTo>
                  <a:lnTo>
                    <a:pt x="252" y="738"/>
                  </a:lnTo>
                  <a:lnTo>
                    <a:pt x="241" y="759"/>
                  </a:lnTo>
                  <a:lnTo>
                    <a:pt x="228" y="779"/>
                  </a:lnTo>
                  <a:lnTo>
                    <a:pt x="228" y="779"/>
                  </a:lnTo>
                  <a:lnTo>
                    <a:pt x="209" y="808"/>
                  </a:lnTo>
                  <a:lnTo>
                    <a:pt x="191" y="835"/>
                  </a:lnTo>
                  <a:lnTo>
                    <a:pt x="162" y="880"/>
                  </a:lnTo>
                  <a:lnTo>
                    <a:pt x="151" y="898"/>
                  </a:lnTo>
                  <a:lnTo>
                    <a:pt x="145" y="912"/>
                  </a:lnTo>
                  <a:lnTo>
                    <a:pt x="144" y="918"/>
                  </a:lnTo>
                  <a:lnTo>
                    <a:pt x="144" y="923"/>
                  </a:lnTo>
                  <a:lnTo>
                    <a:pt x="145" y="927"/>
                  </a:lnTo>
                  <a:lnTo>
                    <a:pt x="148" y="930"/>
                  </a:lnTo>
                  <a:lnTo>
                    <a:pt x="148" y="930"/>
                  </a:lnTo>
                  <a:lnTo>
                    <a:pt x="167" y="944"/>
                  </a:lnTo>
                  <a:lnTo>
                    <a:pt x="182" y="952"/>
                  </a:lnTo>
                  <a:lnTo>
                    <a:pt x="195" y="957"/>
                  </a:lnTo>
                  <a:lnTo>
                    <a:pt x="206" y="959"/>
                  </a:lnTo>
                  <a:lnTo>
                    <a:pt x="217" y="959"/>
                  </a:lnTo>
                  <a:lnTo>
                    <a:pt x="228" y="958"/>
                  </a:lnTo>
                  <a:lnTo>
                    <a:pt x="243" y="958"/>
                  </a:lnTo>
                  <a:lnTo>
                    <a:pt x="262" y="960"/>
                  </a:lnTo>
                  <a:lnTo>
                    <a:pt x="262" y="960"/>
                  </a:lnTo>
                  <a:lnTo>
                    <a:pt x="270" y="957"/>
                  </a:lnTo>
                  <a:lnTo>
                    <a:pt x="278" y="954"/>
                  </a:lnTo>
                  <a:lnTo>
                    <a:pt x="285" y="956"/>
                  </a:lnTo>
                  <a:lnTo>
                    <a:pt x="290" y="958"/>
                  </a:lnTo>
                  <a:lnTo>
                    <a:pt x="295" y="961"/>
                  </a:lnTo>
                  <a:lnTo>
                    <a:pt x="300" y="966"/>
                  </a:lnTo>
                  <a:lnTo>
                    <a:pt x="304" y="972"/>
                  </a:lnTo>
                  <a:lnTo>
                    <a:pt x="306" y="977"/>
                  </a:lnTo>
                  <a:lnTo>
                    <a:pt x="311" y="990"/>
                  </a:lnTo>
                  <a:lnTo>
                    <a:pt x="315" y="1003"/>
                  </a:lnTo>
                  <a:lnTo>
                    <a:pt x="317" y="1014"/>
                  </a:lnTo>
                  <a:lnTo>
                    <a:pt x="317" y="1014"/>
                  </a:lnTo>
                  <a:lnTo>
                    <a:pt x="312" y="1019"/>
                  </a:lnTo>
                  <a:lnTo>
                    <a:pt x="310" y="1022"/>
                  </a:lnTo>
                  <a:lnTo>
                    <a:pt x="308" y="1031"/>
                  </a:lnTo>
                  <a:lnTo>
                    <a:pt x="305" y="1041"/>
                  </a:lnTo>
                  <a:lnTo>
                    <a:pt x="302" y="1050"/>
                  </a:lnTo>
                  <a:lnTo>
                    <a:pt x="300" y="1052"/>
                  </a:lnTo>
                  <a:lnTo>
                    <a:pt x="296" y="1056"/>
                  </a:lnTo>
                  <a:lnTo>
                    <a:pt x="292" y="1057"/>
                  </a:lnTo>
                  <a:lnTo>
                    <a:pt x="286" y="1058"/>
                  </a:lnTo>
                  <a:lnTo>
                    <a:pt x="278" y="1058"/>
                  </a:lnTo>
                  <a:lnTo>
                    <a:pt x="269" y="1056"/>
                  </a:lnTo>
                  <a:lnTo>
                    <a:pt x="257" y="1052"/>
                  </a:lnTo>
                  <a:lnTo>
                    <a:pt x="243" y="1048"/>
                  </a:lnTo>
                  <a:lnTo>
                    <a:pt x="243" y="1048"/>
                  </a:lnTo>
                  <a:lnTo>
                    <a:pt x="237" y="1057"/>
                  </a:lnTo>
                  <a:lnTo>
                    <a:pt x="232" y="1064"/>
                  </a:lnTo>
                  <a:lnTo>
                    <a:pt x="225" y="1069"/>
                  </a:lnTo>
                  <a:lnTo>
                    <a:pt x="219" y="1073"/>
                  </a:lnTo>
                  <a:lnTo>
                    <a:pt x="212" y="1076"/>
                  </a:lnTo>
                  <a:lnTo>
                    <a:pt x="206" y="1079"/>
                  </a:lnTo>
                  <a:lnTo>
                    <a:pt x="199" y="1081"/>
                  </a:lnTo>
                  <a:lnTo>
                    <a:pt x="193" y="1081"/>
                  </a:lnTo>
                  <a:lnTo>
                    <a:pt x="185" y="1081"/>
                  </a:lnTo>
                  <a:lnTo>
                    <a:pt x="178" y="1079"/>
                  </a:lnTo>
                  <a:lnTo>
                    <a:pt x="163" y="1074"/>
                  </a:lnTo>
                  <a:lnTo>
                    <a:pt x="148" y="1067"/>
                  </a:lnTo>
                  <a:lnTo>
                    <a:pt x="133" y="1059"/>
                  </a:lnTo>
                  <a:lnTo>
                    <a:pt x="133" y="1059"/>
                  </a:lnTo>
                  <a:lnTo>
                    <a:pt x="127" y="1057"/>
                  </a:lnTo>
                  <a:lnTo>
                    <a:pt x="124" y="1056"/>
                  </a:lnTo>
                  <a:lnTo>
                    <a:pt x="121" y="1058"/>
                  </a:lnTo>
                  <a:lnTo>
                    <a:pt x="119" y="1061"/>
                  </a:lnTo>
                  <a:lnTo>
                    <a:pt x="119" y="1066"/>
                  </a:lnTo>
                  <a:lnTo>
                    <a:pt x="119" y="1072"/>
                  </a:lnTo>
                  <a:lnTo>
                    <a:pt x="120" y="1089"/>
                  </a:lnTo>
                  <a:lnTo>
                    <a:pt x="122" y="1109"/>
                  </a:lnTo>
                  <a:lnTo>
                    <a:pt x="124" y="1130"/>
                  </a:lnTo>
                  <a:lnTo>
                    <a:pt x="124" y="1142"/>
                  </a:lnTo>
                  <a:lnTo>
                    <a:pt x="122" y="1153"/>
                  </a:lnTo>
                  <a:lnTo>
                    <a:pt x="121" y="1165"/>
                  </a:lnTo>
                  <a:lnTo>
                    <a:pt x="118" y="1176"/>
                  </a:lnTo>
                  <a:lnTo>
                    <a:pt x="118" y="1176"/>
                  </a:lnTo>
                  <a:lnTo>
                    <a:pt x="114" y="1187"/>
                  </a:lnTo>
                  <a:lnTo>
                    <a:pt x="107" y="1197"/>
                  </a:lnTo>
                  <a:lnTo>
                    <a:pt x="101" y="1208"/>
                  </a:lnTo>
                  <a:lnTo>
                    <a:pt x="92" y="1216"/>
                  </a:lnTo>
                  <a:lnTo>
                    <a:pt x="73" y="1233"/>
                  </a:lnTo>
                  <a:lnTo>
                    <a:pt x="52" y="1249"/>
                  </a:lnTo>
                  <a:lnTo>
                    <a:pt x="43" y="1258"/>
                  </a:lnTo>
                  <a:lnTo>
                    <a:pt x="33" y="1266"/>
                  </a:lnTo>
                  <a:lnTo>
                    <a:pt x="25" y="1277"/>
                  </a:lnTo>
                  <a:lnTo>
                    <a:pt x="17" y="1287"/>
                  </a:lnTo>
                  <a:lnTo>
                    <a:pt x="10" y="1298"/>
                  </a:lnTo>
                  <a:lnTo>
                    <a:pt x="5" y="1311"/>
                  </a:lnTo>
                  <a:lnTo>
                    <a:pt x="2" y="1326"/>
                  </a:lnTo>
                  <a:lnTo>
                    <a:pt x="0" y="1341"/>
                  </a:lnTo>
                  <a:lnTo>
                    <a:pt x="0" y="1341"/>
                  </a:lnTo>
                  <a:lnTo>
                    <a:pt x="2" y="1349"/>
                  </a:lnTo>
                  <a:lnTo>
                    <a:pt x="2" y="1355"/>
                  </a:lnTo>
                  <a:lnTo>
                    <a:pt x="4" y="1361"/>
                  </a:lnTo>
                  <a:lnTo>
                    <a:pt x="4" y="1361"/>
                  </a:lnTo>
                  <a:lnTo>
                    <a:pt x="4" y="1361"/>
                  </a:lnTo>
                  <a:lnTo>
                    <a:pt x="4" y="1361"/>
                  </a:lnTo>
                  <a:lnTo>
                    <a:pt x="4" y="1361"/>
                  </a:lnTo>
                  <a:lnTo>
                    <a:pt x="11" y="1359"/>
                  </a:lnTo>
                  <a:lnTo>
                    <a:pt x="15" y="1359"/>
                  </a:lnTo>
                  <a:lnTo>
                    <a:pt x="23" y="1361"/>
                  </a:lnTo>
                  <a:lnTo>
                    <a:pt x="29" y="1363"/>
                  </a:lnTo>
                  <a:lnTo>
                    <a:pt x="34" y="1364"/>
                  </a:lnTo>
                  <a:lnTo>
                    <a:pt x="34" y="1364"/>
                  </a:lnTo>
                  <a:lnTo>
                    <a:pt x="42" y="1364"/>
                  </a:lnTo>
                  <a:lnTo>
                    <a:pt x="51" y="1366"/>
                  </a:lnTo>
                  <a:lnTo>
                    <a:pt x="60" y="1369"/>
                  </a:lnTo>
                  <a:lnTo>
                    <a:pt x="71" y="1372"/>
                  </a:lnTo>
                  <a:lnTo>
                    <a:pt x="92" y="1381"/>
                  </a:lnTo>
                  <a:lnTo>
                    <a:pt x="113" y="1393"/>
                  </a:lnTo>
                  <a:lnTo>
                    <a:pt x="124" y="1400"/>
                  </a:lnTo>
                  <a:lnTo>
                    <a:pt x="133" y="1407"/>
                  </a:lnTo>
                  <a:lnTo>
                    <a:pt x="141" y="1415"/>
                  </a:lnTo>
                  <a:lnTo>
                    <a:pt x="148" y="1423"/>
                  </a:lnTo>
                  <a:lnTo>
                    <a:pt x="153" y="1431"/>
                  </a:lnTo>
                  <a:lnTo>
                    <a:pt x="158" y="1439"/>
                  </a:lnTo>
                  <a:lnTo>
                    <a:pt x="162" y="1447"/>
                  </a:lnTo>
                  <a:lnTo>
                    <a:pt x="163" y="1455"/>
                  </a:lnTo>
                  <a:lnTo>
                    <a:pt x="163" y="1455"/>
                  </a:lnTo>
                  <a:lnTo>
                    <a:pt x="162" y="1468"/>
                  </a:lnTo>
                  <a:lnTo>
                    <a:pt x="159" y="1477"/>
                  </a:lnTo>
                  <a:lnTo>
                    <a:pt x="155" y="1485"/>
                  </a:lnTo>
                  <a:lnTo>
                    <a:pt x="151" y="1491"/>
                  </a:lnTo>
                  <a:lnTo>
                    <a:pt x="142" y="1500"/>
                  </a:lnTo>
                  <a:lnTo>
                    <a:pt x="138" y="1504"/>
                  </a:lnTo>
                  <a:lnTo>
                    <a:pt x="136" y="1511"/>
                  </a:lnTo>
                  <a:lnTo>
                    <a:pt x="136" y="1511"/>
                  </a:lnTo>
                  <a:lnTo>
                    <a:pt x="135" y="1516"/>
                  </a:lnTo>
                  <a:lnTo>
                    <a:pt x="134" y="1522"/>
                  </a:lnTo>
                  <a:lnTo>
                    <a:pt x="135" y="1531"/>
                  </a:lnTo>
                  <a:lnTo>
                    <a:pt x="137" y="1541"/>
                  </a:lnTo>
                  <a:lnTo>
                    <a:pt x="137" y="1546"/>
                  </a:lnTo>
                  <a:lnTo>
                    <a:pt x="136" y="1552"/>
                  </a:lnTo>
                  <a:lnTo>
                    <a:pt x="136" y="1552"/>
                  </a:lnTo>
                  <a:lnTo>
                    <a:pt x="134" y="1560"/>
                  </a:lnTo>
                  <a:lnTo>
                    <a:pt x="129" y="1567"/>
                  </a:lnTo>
                  <a:lnTo>
                    <a:pt x="121" y="1580"/>
                  </a:lnTo>
                  <a:lnTo>
                    <a:pt x="102" y="1607"/>
                  </a:lnTo>
                  <a:lnTo>
                    <a:pt x="92" y="1621"/>
                  </a:lnTo>
                  <a:lnTo>
                    <a:pt x="84" y="1634"/>
                  </a:lnTo>
                  <a:lnTo>
                    <a:pt x="82" y="1643"/>
                  </a:lnTo>
                  <a:lnTo>
                    <a:pt x="80" y="1651"/>
                  </a:lnTo>
                  <a:lnTo>
                    <a:pt x="79" y="1659"/>
                  </a:lnTo>
                  <a:lnTo>
                    <a:pt x="78" y="1668"/>
                  </a:lnTo>
                  <a:lnTo>
                    <a:pt x="78" y="1668"/>
                  </a:lnTo>
                  <a:lnTo>
                    <a:pt x="79" y="1678"/>
                  </a:lnTo>
                  <a:lnTo>
                    <a:pt x="80" y="1686"/>
                  </a:lnTo>
                  <a:lnTo>
                    <a:pt x="83" y="1692"/>
                  </a:lnTo>
                  <a:lnTo>
                    <a:pt x="88" y="1695"/>
                  </a:lnTo>
                  <a:lnTo>
                    <a:pt x="94" y="1698"/>
                  </a:lnTo>
                  <a:lnTo>
                    <a:pt x="101" y="1699"/>
                  </a:lnTo>
                  <a:lnTo>
                    <a:pt x="109" y="1699"/>
                  </a:lnTo>
                  <a:lnTo>
                    <a:pt x="118" y="1698"/>
                  </a:lnTo>
                  <a:lnTo>
                    <a:pt x="118" y="1698"/>
                  </a:lnTo>
                  <a:lnTo>
                    <a:pt x="120" y="1703"/>
                  </a:lnTo>
                  <a:lnTo>
                    <a:pt x="121" y="1708"/>
                  </a:lnTo>
                  <a:lnTo>
                    <a:pt x="122" y="1717"/>
                  </a:lnTo>
                  <a:lnTo>
                    <a:pt x="121" y="1735"/>
                  </a:lnTo>
                  <a:lnTo>
                    <a:pt x="121" y="1735"/>
                  </a:lnTo>
                  <a:lnTo>
                    <a:pt x="122" y="1739"/>
                  </a:lnTo>
                  <a:lnTo>
                    <a:pt x="126" y="1744"/>
                  </a:lnTo>
                  <a:lnTo>
                    <a:pt x="132" y="1750"/>
                  </a:lnTo>
                  <a:lnTo>
                    <a:pt x="138" y="1754"/>
                  </a:lnTo>
                  <a:lnTo>
                    <a:pt x="147" y="1758"/>
                  </a:lnTo>
                  <a:lnTo>
                    <a:pt x="156" y="1761"/>
                  </a:lnTo>
                  <a:lnTo>
                    <a:pt x="166" y="1763"/>
                  </a:lnTo>
                  <a:lnTo>
                    <a:pt x="176" y="1764"/>
                  </a:lnTo>
                  <a:lnTo>
                    <a:pt x="176" y="1764"/>
                  </a:lnTo>
                  <a:lnTo>
                    <a:pt x="183" y="1763"/>
                  </a:lnTo>
                  <a:lnTo>
                    <a:pt x="190" y="1762"/>
                  </a:lnTo>
                  <a:lnTo>
                    <a:pt x="203" y="1759"/>
                  </a:lnTo>
                  <a:lnTo>
                    <a:pt x="214" y="1755"/>
                  </a:lnTo>
                  <a:lnTo>
                    <a:pt x="221" y="1753"/>
                  </a:lnTo>
                  <a:lnTo>
                    <a:pt x="228" y="1753"/>
                  </a:lnTo>
                  <a:lnTo>
                    <a:pt x="228" y="1753"/>
                  </a:lnTo>
                  <a:lnTo>
                    <a:pt x="239" y="1754"/>
                  </a:lnTo>
                  <a:lnTo>
                    <a:pt x="247" y="1755"/>
                  </a:lnTo>
                  <a:lnTo>
                    <a:pt x="254" y="1759"/>
                  </a:lnTo>
                  <a:lnTo>
                    <a:pt x="259" y="1763"/>
                  </a:lnTo>
                  <a:lnTo>
                    <a:pt x="263" y="1768"/>
                  </a:lnTo>
                  <a:lnTo>
                    <a:pt x="266" y="1773"/>
                  </a:lnTo>
                  <a:lnTo>
                    <a:pt x="272" y="1785"/>
                  </a:lnTo>
                  <a:lnTo>
                    <a:pt x="277" y="1797"/>
                  </a:lnTo>
                  <a:lnTo>
                    <a:pt x="279" y="1802"/>
                  </a:lnTo>
                  <a:lnTo>
                    <a:pt x="281" y="1807"/>
                  </a:lnTo>
                  <a:lnTo>
                    <a:pt x="285" y="1812"/>
                  </a:lnTo>
                  <a:lnTo>
                    <a:pt x="289" y="1815"/>
                  </a:lnTo>
                  <a:lnTo>
                    <a:pt x="295" y="1819"/>
                  </a:lnTo>
                  <a:lnTo>
                    <a:pt x="302" y="1820"/>
                  </a:lnTo>
                  <a:lnTo>
                    <a:pt x="302" y="1820"/>
                  </a:lnTo>
                  <a:lnTo>
                    <a:pt x="308" y="1817"/>
                  </a:lnTo>
                  <a:lnTo>
                    <a:pt x="312" y="1816"/>
                  </a:lnTo>
                  <a:lnTo>
                    <a:pt x="320" y="1812"/>
                  </a:lnTo>
                  <a:lnTo>
                    <a:pt x="326" y="1806"/>
                  </a:lnTo>
                  <a:lnTo>
                    <a:pt x="335" y="1800"/>
                  </a:lnTo>
                  <a:lnTo>
                    <a:pt x="335" y="1800"/>
                  </a:lnTo>
                  <a:lnTo>
                    <a:pt x="342" y="1807"/>
                  </a:lnTo>
                  <a:lnTo>
                    <a:pt x="348" y="1814"/>
                  </a:lnTo>
                  <a:lnTo>
                    <a:pt x="361" y="1828"/>
                  </a:lnTo>
                  <a:lnTo>
                    <a:pt x="369" y="1835"/>
                  </a:lnTo>
                  <a:lnTo>
                    <a:pt x="377" y="1840"/>
                  </a:lnTo>
                  <a:lnTo>
                    <a:pt x="386" y="1844"/>
                  </a:lnTo>
                  <a:lnTo>
                    <a:pt x="392" y="1844"/>
                  </a:lnTo>
                  <a:lnTo>
                    <a:pt x="397" y="1845"/>
                  </a:lnTo>
                  <a:lnTo>
                    <a:pt x="397" y="1845"/>
                  </a:lnTo>
                  <a:lnTo>
                    <a:pt x="411" y="1844"/>
                  </a:lnTo>
                  <a:lnTo>
                    <a:pt x="422" y="1842"/>
                  </a:lnTo>
                  <a:lnTo>
                    <a:pt x="431" y="1837"/>
                  </a:lnTo>
                  <a:lnTo>
                    <a:pt x="438" y="1832"/>
                  </a:lnTo>
                  <a:lnTo>
                    <a:pt x="451" y="1822"/>
                  </a:lnTo>
                  <a:lnTo>
                    <a:pt x="458" y="1816"/>
                  </a:lnTo>
                  <a:lnTo>
                    <a:pt x="468" y="1812"/>
                  </a:lnTo>
                  <a:lnTo>
                    <a:pt x="468" y="1812"/>
                  </a:lnTo>
                  <a:lnTo>
                    <a:pt x="473" y="1811"/>
                  </a:lnTo>
                  <a:lnTo>
                    <a:pt x="478" y="1811"/>
                  </a:lnTo>
                  <a:lnTo>
                    <a:pt x="488" y="1812"/>
                  </a:lnTo>
                  <a:lnTo>
                    <a:pt x="499" y="1813"/>
                  </a:lnTo>
                  <a:lnTo>
                    <a:pt x="504" y="1813"/>
                  </a:lnTo>
                  <a:lnTo>
                    <a:pt x="511" y="1812"/>
                  </a:lnTo>
                  <a:lnTo>
                    <a:pt x="511" y="1812"/>
                  </a:lnTo>
                  <a:lnTo>
                    <a:pt x="517" y="1811"/>
                  </a:lnTo>
                  <a:lnTo>
                    <a:pt x="524" y="1807"/>
                  </a:lnTo>
                  <a:lnTo>
                    <a:pt x="531" y="1802"/>
                  </a:lnTo>
                  <a:lnTo>
                    <a:pt x="538" y="1797"/>
                  </a:lnTo>
                  <a:lnTo>
                    <a:pt x="550" y="1785"/>
                  </a:lnTo>
                  <a:lnTo>
                    <a:pt x="555" y="1782"/>
                  </a:lnTo>
                  <a:lnTo>
                    <a:pt x="560" y="1779"/>
                  </a:lnTo>
                  <a:lnTo>
                    <a:pt x="560" y="1779"/>
                  </a:lnTo>
                  <a:lnTo>
                    <a:pt x="565" y="1775"/>
                  </a:lnTo>
                  <a:lnTo>
                    <a:pt x="572" y="1771"/>
                  </a:lnTo>
                  <a:lnTo>
                    <a:pt x="585" y="1767"/>
                  </a:lnTo>
                  <a:lnTo>
                    <a:pt x="596" y="1763"/>
                  </a:lnTo>
                  <a:lnTo>
                    <a:pt x="608" y="1762"/>
                  </a:lnTo>
                  <a:lnTo>
                    <a:pt x="619" y="1760"/>
                  </a:lnTo>
                  <a:lnTo>
                    <a:pt x="631" y="1756"/>
                  </a:lnTo>
                  <a:lnTo>
                    <a:pt x="642" y="1751"/>
                  </a:lnTo>
                  <a:lnTo>
                    <a:pt x="648" y="1747"/>
                  </a:lnTo>
                  <a:lnTo>
                    <a:pt x="654" y="1741"/>
                  </a:lnTo>
                  <a:lnTo>
                    <a:pt x="654" y="1741"/>
                  </a:lnTo>
                  <a:lnTo>
                    <a:pt x="657" y="1739"/>
                  </a:lnTo>
                  <a:lnTo>
                    <a:pt x="661" y="1736"/>
                  </a:lnTo>
                  <a:lnTo>
                    <a:pt x="662" y="1733"/>
                  </a:lnTo>
                  <a:lnTo>
                    <a:pt x="662" y="1730"/>
                  </a:lnTo>
                  <a:lnTo>
                    <a:pt x="662" y="1721"/>
                  </a:lnTo>
                  <a:lnTo>
                    <a:pt x="662" y="1709"/>
                  </a:lnTo>
                  <a:lnTo>
                    <a:pt x="662" y="1709"/>
                  </a:lnTo>
                  <a:lnTo>
                    <a:pt x="666" y="1709"/>
                  </a:lnTo>
                  <a:lnTo>
                    <a:pt x="666" y="170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01" name="Freeform 137">
              <a:extLst>
                <a:ext uri="{FF2B5EF4-FFF2-40B4-BE49-F238E27FC236}">
                  <a16:creationId xmlns:a16="http://schemas.microsoft.com/office/drawing/2014/main" id="{31F41930-26E0-DB3A-35A5-8A0CF984A59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55040" y="5411271"/>
              <a:ext cx="296942" cy="274400"/>
            </a:xfrm>
            <a:custGeom>
              <a:avLst/>
              <a:gdLst/>
              <a:ahLst/>
              <a:cxnLst>
                <a:cxn ang="0">
                  <a:pos x="371" y="41"/>
                </a:cxn>
                <a:cxn ang="0">
                  <a:pos x="353" y="32"/>
                </a:cxn>
                <a:cxn ang="0">
                  <a:pos x="338" y="47"/>
                </a:cxn>
                <a:cxn ang="0">
                  <a:pos x="315" y="85"/>
                </a:cxn>
                <a:cxn ang="0">
                  <a:pos x="272" y="178"/>
                </a:cxn>
                <a:cxn ang="0">
                  <a:pos x="250" y="220"/>
                </a:cxn>
                <a:cxn ang="0">
                  <a:pos x="215" y="268"/>
                </a:cxn>
                <a:cxn ang="0">
                  <a:pos x="173" y="306"/>
                </a:cxn>
                <a:cxn ang="0">
                  <a:pos x="133" y="329"/>
                </a:cxn>
                <a:cxn ang="0">
                  <a:pos x="103" y="333"/>
                </a:cxn>
                <a:cxn ang="0">
                  <a:pos x="88" y="327"/>
                </a:cxn>
                <a:cxn ang="0">
                  <a:pos x="77" y="314"/>
                </a:cxn>
                <a:cxn ang="0">
                  <a:pos x="61" y="284"/>
                </a:cxn>
                <a:cxn ang="0">
                  <a:pos x="39" y="236"/>
                </a:cxn>
                <a:cxn ang="0">
                  <a:pos x="26" y="221"/>
                </a:cxn>
                <a:cxn ang="0">
                  <a:pos x="0" y="213"/>
                </a:cxn>
                <a:cxn ang="0">
                  <a:pos x="15" y="189"/>
                </a:cxn>
                <a:cxn ang="0">
                  <a:pos x="18" y="161"/>
                </a:cxn>
                <a:cxn ang="0">
                  <a:pos x="19" y="135"/>
                </a:cxn>
                <a:cxn ang="0">
                  <a:pos x="28" y="121"/>
                </a:cxn>
                <a:cxn ang="0">
                  <a:pos x="39" y="107"/>
                </a:cxn>
                <a:cxn ang="0">
                  <a:pos x="51" y="102"/>
                </a:cxn>
                <a:cxn ang="0">
                  <a:pos x="59" y="101"/>
                </a:cxn>
                <a:cxn ang="0">
                  <a:pos x="77" y="92"/>
                </a:cxn>
                <a:cxn ang="0">
                  <a:pos x="77" y="56"/>
                </a:cxn>
                <a:cxn ang="0">
                  <a:pos x="81" y="47"/>
                </a:cxn>
                <a:cxn ang="0">
                  <a:pos x="94" y="45"/>
                </a:cxn>
                <a:cxn ang="0">
                  <a:pos x="135" y="47"/>
                </a:cxn>
                <a:cxn ang="0">
                  <a:pos x="141" y="45"/>
                </a:cxn>
                <a:cxn ang="0">
                  <a:pos x="152" y="33"/>
                </a:cxn>
                <a:cxn ang="0">
                  <a:pos x="171" y="33"/>
                </a:cxn>
                <a:cxn ang="0">
                  <a:pos x="215" y="44"/>
                </a:cxn>
                <a:cxn ang="0">
                  <a:pos x="260" y="54"/>
                </a:cxn>
                <a:cxn ang="0">
                  <a:pos x="286" y="54"/>
                </a:cxn>
                <a:cxn ang="0">
                  <a:pos x="302" y="43"/>
                </a:cxn>
                <a:cxn ang="0">
                  <a:pos x="307" y="21"/>
                </a:cxn>
                <a:cxn ang="0">
                  <a:pos x="309" y="8"/>
                </a:cxn>
                <a:cxn ang="0">
                  <a:pos x="323" y="2"/>
                </a:cxn>
                <a:cxn ang="0">
                  <a:pos x="356" y="1"/>
                </a:cxn>
                <a:cxn ang="0">
                  <a:pos x="378" y="0"/>
                </a:cxn>
                <a:cxn ang="0">
                  <a:pos x="378" y="16"/>
                </a:cxn>
                <a:cxn ang="0">
                  <a:pos x="378" y="47"/>
                </a:cxn>
                <a:cxn ang="0">
                  <a:pos x="375" y="47"/>
                </a:cxn>
              </a:cxnLst>
              <a:rect l="0" t="0" r="r" b="b"/>
              <a:pathLst>
                <a:path w="378" h="333">
                  <a:moveTo>
                    <a:pt x="375" y="47"/>
                  </a:moveTo>
                  <a:lnTo>
                    <a:pt x="375" y="47"/>
                  </a:lnTo>
                  <a:lnTo>
                    <a:pt x="371" y="41"/>
                  </a:lnTo>
                  <a:lnTo>
                    <a:pt x="367" y="37"/>
                  </a:lnTo>
                  <a:lnTo>
                    <a:pt x="360" y="35"/>
                  </a:lnTo>
                  <a:lnTo>
                    <a:pt x="353" y="32"/>
                  </a:lnTo>
                  <a:lnTo>
                    <a:pt x="353" y="32"/>
                  </a:lnTo>
                  <a:lnTo>
                    <a:pt x="345" y="39"/>
                  </a:lnTo>
                  <a:lnTo>
                    <a:pt x="338" y="47"/>
                  </a:lnTo>
                  <a:lnTo>
                    <a:pt x="332" y="55"/>
                  </a:lnTo>
                  <a:lnTo>
                    <a:pt x="325" y="64"/>
                  </a:lnTo>
                  <a:lnTo>
                    <a:pt x="315" y="85"/>
                  </a:lnTo>
                  <a:lnTo>
                    <a:pt x="303" y="107"/>
                  </a:lnTo>
                  <a:lnTo>
                    <a:pt x="284" y="155"/>
                  </a:lnTo>
                  <a:lnTo>
                    <a:pt x="272" y="178"/>
                  </a:lnTo>
                  <a:lnTo>
                    <a:pt x="261" y="201"/>
                  </a:lnTo>
                  <a:lnTo>
                    <a:pt x="261" y="201"/>
                  </a:lnTo>
                  <a:lnTo>
                    <a:pt x="250" y="220"/>
                  </a:lnTo>
                  <a:lnTo>
                    <a:pt x="239" y="236"/>
                  </a:lnTo>
                  <a:lnTo>
                    <a:pt x="227" y="253"/>
                  </a:lnTo>
                  <a:lnTo>
                    <a:pt x="215" y="268"/>
                  </a:lnTo>
                  <a:lnTo>
                    <a:pt x="201" y="282"/>
                  </a:lnTo>
                  <a:lnTo>
                    <a:pt x="187" y="295"/>
                  </a:lnTo>
                  <a:lnTo>
                    <a:pt x="173" y="306"/>
                  </a:lnTo>
                  <a:lnTo>
                    <a:pt x="160" y="315"/>
                  </a:lnTo>
                  <a:lnTo>
                    <a:pt x="147" y="323"/>
                  </a:lnTo>
                  <a:lnTo>
                    <a:pt x="133" y="329"/>
                  </a:lnTo>
                  <a:lnTo>
                    <a:pt x="120" y="333"/>
                  </a:lnTo>
                  <a:lnTo>
                    <a:pt x="109" y="333"/>
                  </a:lnTo>
                  <a:lnTo>
                    <a:pt x="103" y="333"/>
                  </a:lnTo>
                  <a:lnTo>
                    <a:pt x="99" y="331"/>
                  </a:lnTo>
                  <a:lnTo>
                    <a:pt x="93" y="329"/>
                  </a:lnTo>
                  <a:lnTo>
                    <a:pt x="88" y="327"/>
                  </a:lnTo>
                  <a:lnTo>
                    <a:pt x="85" y="323"/>
                  </a:lnTo>
                  <a:lnTo>
                    <a:pt x="80" y="319"/>
                  </a:lnTo>
                  <a:lnTo>
                    <a:pt x="77" y="314"/>
                  </a:lnTo>
                  <a:lnTo>
                    <a:pt x="73" y="308"/>
                  </a:lnTo>
                  <a:lnTo>
                    <a:pt x="73" y="308"/>
                  </a:lnTo>
                  <a:lnTo>
                    <a:pt x="61" y="284"/>
                  </a:lnTo>
                  <a:lnTo>
                    <a:pt x="51" y="264"/>
                  </a:lnTo>
                  <a:lnTo>
                    <a:pt x="45" y="249"/>
                  </a:lnTo>
                  <a:lnTo>
                    <a:pt x="39" y="236"/>
                  </a:lnTo>
                  <a:lnTo>
                    <a:pt x="33" y="227"/>
                  </a:lnTo>
                  <a:lnTo>
                    <a:pt x="30" y="223"/>
                  </a:lnTo>
                  <a:lnTo>
                    <a:pt x="26" y="221"/>
                  </a:lnTo>
                  <a:lnTo>
                    <a:pt x="20" y="219"/>
                  </a:lnTo>
                  <a:lnTo>
                    <a:pt x="15" y="216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9" y="200"/>
                  </a:lnTo>
                  <a:lnTo>
                    <a:pt x="15" y="189"/>
                  </a:lnTo>
                  <a:lnTo>
                    <a:pt x="17" y="176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43"/>
                  </a:lnTo>
                  <a:lnTo>
                    <a:pt x="18" y="143"/>
                  </a:lnTo>
                  <a:lnTo>
                    <a:pt x="19" y="135"/>
                  </a:lnTo>
                  <a:lnTo>
                    <a:pt x="21" y="129"/>
                  </a:lnTo>
                  <a:lnTo>
                    <a:pt x="24" y="124"/>
                  </a:lnTo>
                  <a:lnTo>
                    <a:pt x="28" y="121"/>
                  </a:lnTo>
                  <a:lnTo>
                    <a:pt x="32" y="117"/>
                  </a:lnTo>
                  <a:lnTo>
                    <a:pt x="35" y="113"/>
                  </a:lnTo>
                  <a:lnTo>
                    <a:pt x="39" y="107"/>
                  </a:lnTo>
                  <a:lnTo>
                    <a:pt x="40" y="99"/>
                  </a:lnTo>
                  <a:lnTo>
                    <a:pt x="40" y="99"/>
                  </a:lnTo>
                  <a:lnTo>
                    <a:pt x="51" y="102"/>
                  </a:lnTo>
                  <a:lnTo>
                    <a:pt x="51" y="102"/>
                  </a:lnTo>
                  <a:lnTo>
                    <a:pt x="51" y="102"/>
                  </a:lnTo>
                  <a:lnTo>
                    <a:pt x="59" y="101"/>
                  </a:lnTo>
                  <a:lnTo>
                    <a:pt x="65" y="99"/>
                  </a:lnTo>
                  <a:lnTo>
                    <a:pt x="77" y="92"/>
                  </a:lnTo>
                  <a:lnTo>
                    <a:pt x="77" y="92"/>
                  </a:lnTo>
                  <a:lnTo>
                    <a:pt x="77" y="62"/>
                  </a:lnTo>
                  <a:lnTo>
                    <a:pt x="77" y="62"/>
                  </a:lnTo>
                  <a:lnTo>
                    <a:pt x="77" y="56"/>
                  </a:lnTo>
                  <a:lnTo>
                    <a:pt x="78" y="53"/>
                  </a:lnTo>
                  <a:lnTo>
                    <a:pt x="79" y="49"/>
                  </a:lnTo>
                  <a:lnTo>
                    <a:pt x="81" y="47"/>
                  </a:lnTo>
                  <a:lnTo>
                    <a:pt x="84" y="46"/>
                  </a:lnTo>
                  <a:lnTo>
                    <a:pt x="87" y="45"/>
                  </a:lnTo>
                  <a:lnTo>
                    <a:pt x="94" y="45"/>
                  </a:lnTo>
                  <a:lnTo>
                    <a:pt x="112" y="48"/>
                  </a:lnTo>
                  <a:lnTo>
                    <a:pt x="124" y="48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9" y="47"/>
                  </a:lnTo>
                  <a:lnTo>
                    <a:pt x="141" y="45"/>
                  </a:lnTo>
                  <a:lnTo>
                    <a:pt x="145" y="40"/>
                  </a:lnTo>
                  <a:lnTo>
                    <a:pt x="149" y="35"/>
                  </a:lnTo>
                  <a:lnTo>
                    <a:pt x="152" y="33"/>
                  </a:lnTo>
                  <a:lnTo>
                    <a:pt x="155" y="32"/>
                  </a:lnTo>
                  <a:lnTo>
                    <a:pt x="155" y="32"/>
                  </a:lnTo>
                  <a:lnTo>
                    <a:pt x="171" y="33"/>
                  </a:lnTo>
                  <a:lnTo>
                    <a:pt x="186" y="36"/>
                  </a:lnTo>
                  <a:lnTo>
                    <a:pt x="201" y="39"/>
                  </a:lnTo>
                  <a:lnTo>
                    <a:pt x="215" y="44"/>
                  </a:lnTo>
                  <a:lnTo>
                    <a:pt x="230" y="47"/>
                  </a:lnTo>
                  <a:lnTo>
                    <a:pt x="245" y="51"/>
                  </a:lnTo>
                  <a:lnTo>
                    <a:pt x="260" y="54"/>
                  </a:lnTo>
                  <a:lnTo>
                    <a:pt x="276" y="54"/>
                  </a:lnTo>
                  <a:lnTo>
                    <a:pt x="276" y="54"/>
                  </a:lnTo>
                  <a:lnTo>
                    <a:pt x="286" y="54"/>
                  </a:lnTo>
                  <a:lnTo>
                    <a:pt x="294" y="52"/>
                  </a:lnTo>
                  <a:lnTo>
                    <a:pt x="299" y="47"/>
                  </a:lnTo>
                  <a:lnTo>
                    <a:pt x="302" y="43"/>
                  </a:lnTo>
                  <a:lnTo>
                    <a:pt x="303" y="36"/>
                  </a:lnTo>
                  <a:lnTo>
                    <a:pt x="305" y="29"/>
                  </a:lnTo>
                  <a:lnTo>
                    <a:pt x="307" y="21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9" y="8"/>
                  </a:lnTo>
                  <a:lnTo>
                    <a:pt x="311" y="7"/>
                  </a:lnTo>
                  <a:lnTo>
                    <a:pt x="316" y="3"/>
                  </a:lnTo>
                  <a:lnTo>
                    <a:pt x="323" y="2"/>
                  </a:lnTo>
                  <a:lnTo>
                    <a:pt x="331" y="1"/>
                  </a:lnTo>
                  <a:lnTo>
                    <a:pt x="348" y="1"/>
                  </a:lnTo>
                  <a:lnTo>
                    <a:pt x="356" y="1"/>
                  </a:lnTo>
                  <a:lnTo>
                    <a:pt x="363" y="0"/>
                  </a:lnTo>
                  <a:lnTo>
                    <a:pt x="363" y="0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378" y="16"/>
                  </a:lnTo>
                  <a:lnTo>
                    <a:pt x="377" y="28"/>
                  </a:lnTo>
                  <a:lnTo>
                    <a:pt x="377" y="37"/>
                  </a:lnTo>
                  <a:lnTo>
                    <a:pt x="378" y="47"/>
                  </a:lnTo>
                  <a:lnTo>
                    <a:pt x="378" y="47"/>
                  </a:lnTo>
                  <a:lnTo>
                    <a:pt x="375" y="47"/>
                  </a:lnTo>
                  <a:lnTo>
                    <a:pt x="375" y="47"/>
                  </a:lnTo>
                  <a:lnTo>
                    <a:pt x="375" y="4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02" name="Freeform 138">
              <a:extLst>
                <a:ext uri="{FF2B5EF4-FFF2-40B4-BE49-F238E27FC236}">
                  <a16:creationId xmlns:a16="http://schemas.microsoft.com/office/drawing/2014/main" id="{9DCE4554-947D-BDAB-979D-60470B8DE79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00396" y="4469052"/>
              <a:ext cx="1351165" cy="1666239"/>
            </a:xfrm>
            <a:custGeom>
              <a:avLst/>
              <a:gdLst/>
              <a:ahLst/>
              <a:cxnLst>
                <a:cxn ang="0">
                  <a:pos x="1683" y="607"/>
                </a:cxn>
                <a:cxn ang="0">
                  <a:pos x="1627" y="507"/>
                </a:cxn>
                <a:cxn ang="0">
                  <a:pos x="1533" y="466"/>
                </a:cxn>
                <a:cxn ang="0">
                  <a:pos x="1410" y="368"/>
                </a:cxn>
                <a:cxn ang="0">
                  <a:pos x="1290" y="507"/>
                </a:cxn>
                <a:cxn ang="0">
                  <a:pos x="1210" y="657"/>
                </a:cxn>
                <a:cxn ang="0">
                  <a:pos x="1116" y="634"/>
                </a:cxn>
                <a:cxn ang="0">
                  <a:pos x="970" y="718"/>
                </a:cxn>
                <a:cxn ang="0">
                  <a:pos x="965" y="432"/>
                </a:cxn>
                <a:cxn ang="0">
                  <a:pos x="878" y="305"/>
                </a:cxn>
                <a:cxn ang="0">
                  <a:pos x="823" y="221"/>
                </a:cxn>
                <a:cxn ang="0">
                  <a:pos x="739" y="77"/>
                </a:cxn>
                <a:cxn ang="0">
                  <a:pos x="716" y="7"/>
                </a:cxn>
                <a:cxn ang="0">
                  <a:pos x="599" y="78"/>
                </a:cxn>
                <a:cxn ang="0">
                  <a:pos x="602" y="175"/>
                </a:cxn>
                <a:cxn ang="0">
                  <a:pos x="647" y="268"/>
                </a:cxn>
                <a:cxn ang="0">
                  <a:pos x="647" y="338"/>
                </a:cxn>
                <a:cxn ang="0">
                  <a:pos x="610" y="424"/>
                </a:cxn>
                <a:cxn ang="0">
                  <a:pos x="575" y="495"/>
                </a:cxn>
                <a:cxn ang="0">
                  <a:pos x="639" y="628"/>
                </a:cxn>
                <a:cxn ang="0">
                  <a:pos x="617" y="719"/>
                </a:cxn>
                <a:cxn ang="0">
                  <a:pos x="660" y="786"/>
                </a:cxn>
                <a:cxn ang="0">
                  <a:pos x="640" y="880"/>
                </a:cxn>
                <a:cxn ang="0">
                  <a:pos x="511" y="817"/>
                </a:cxn>
                <a:cxn ang="0">
                  <a:pos x="462" y="875"/>
                </a:cxn>
                <a:cxn ang="0">
                  <a:pos x="419" y="958"/>
                </a:cxn>
                <a:cxn ang="0">
                  <a:pos x="383" y="1007"/>
                </a:cxn>
                <a:cxn ang="0">
                  <a:pos x="362" y="1119"/>
                </a:cxn>
                <a:cxn ang="0">
                  <a:pos x="284" y="1033"/>
                </a:cxn>
                <a:cxn ang="0">
                  <a:pos x="162" y="1095"/>
                </a:cxn>
                <a:cxn ang="0">
                  <a:pos x="116" y="1223"/>
                </a:cxn>
                <a:cxn ang="0">
                  <a:pos x="120" y="1348"/>
                </a:cxn>
                <a:cxn ang="0">
                  <a:pos x="91" y="1461"/>
                </a:cxn>
                <a:cxn ang="0">
                  <a:pos x="89" y="1565"/>
                </a:cxn>
                <a:cxn ang="0">
                  <a:pos x="0" y="1637"/>
                </a:cxn>
                <a:cxn ang="0">
                  <a:pos x="82" y="1727"/>
                </a:cxn>
                <a:cxn ang="0">
                  <a:pos x="159" y="1742"/>
                </a:cxn>
                <a:cxn ang="0">
                  <a:pos x="308" y="1785"/>
                </a:cxn>
                <a:cxn ang="0">
                  <a:pos x="402" y="1737"/>
                </a:cxn>
                <a:cxn ang="0">
                  <a:pos x="457" y="1808"/>
                </a:cxn>
                <a:cxn ang="0">
                  <a:pos x="606" y="1869"/>
                </a:cxn>
                <a:cxn ang="0">
                  <a:pos x="701" y="1920"/>
                </a:cxn>
                <a:cxn ang="0">
                  <a:pos x="771" y="1968"/>
                </a:cxn>
                <a:cxn ang="0">
                  <a:pos x="808" y="1999"/>
                </a:cxn>
                <a:cxn ang="0">
                  <a:pos x="793" y="1949"/>
                </a:cxn>
                <a:cxn ang="0">
                  <a:pos x="871" y="1858"/>
                </a:cxn>
                <a:cxn ang="0">
                  <a:pos x="999" y="1645"/>
                </a:cxn>
                <a:cxn ang="0">
                  <a:pos x="1032" y="1565"/>
                </a:cxn>
                <a:cxn ang="0">
                  <a:pos x="1074" y="1322"/>
                </a:cxn>
                <a:cxn ang="0">
                  <a:pos x="1072" y="1197"/>
                </a:cxn>
                <a:cxn ang="0">
                  <a:pos x="1019" y="1117"/>
                </a:cxn>
                <a:cxn ang="0">
                  <a:pos x="1098" y="1042"/>
                </a:cxn>
                <a:cxn ang="0">
                  <a:pos x="1199" y="1015"/>
                </a:cxn>
                <a:cxn ang="0">
                  <a:pos x="1266" y="983"/>
                </a:cxn>
                <a:cxn ang="0">
                  <a:pos x="1340" y="992"/>
                </a:cxn>
                <a:cxn ang="0">
                  <a:pos x="1415" y="991"/>
                </a:cxn>
                <a:cxn ang="0">
                  <a:pos x="1492" y="880"/>
                </a:cxn>
                <a:cxn ang="0">
                  <a:pos x="1575" y="881"/>
                </a:cxn>
                <a:cxn ang="0">
                  <a:pos x="1672" y="827"/>
                </a:cxn>
                <a:cxn ang="0">
                  <a:pos x="1612" y="748"/>
                </a:cxn>
              </a:cxnLst>
              <a:rect l="0" t="0" r="r" b="b"/>
              <a:pathLst>
                <a:path w="1719" h="2016">
                  <a:moveTo>
                    <a:pt x="1598" y="724"/>
                  </a:moveTo>
                  <a:lnTo>
                    <a:pt x="1598" y="724"/>
                  </a:lnTo>
                  <a:lnTo>
                    <a:pt x="1598" y="625"/>
                  </a:lnTo>
                  <a:lnTo>
                    <a:pt x="1598" y="625"/>
                  </a:lnTo>
                  <a:lnTo>
                    <a:pt x="1599" y="620"/>
                  </a:lnTo>
                  <a:lnTo>
                    <a:pt x="1602" y="615"/>
                  </a:lnTo>
                  <a:lnTo>
                    <a:pt x="1605" y="613"/>
                  </a:lnTo>
                  <a:lnTo>
                    <a:pt x="1610" y="612"/>
                  </a:lnTo>
                  <a:lnTo>
                    <a:pt x="1618" y="610"/>
                  </a:lnTo>
                  <a:lnTo>
                    <a:pt x="1624" y="610"/>
                  </a:lnTo>
                  <a:lnTo>
                    <a:pt x="1624" y="610"/>
                  </a:lnTo>
                  <a:lnTo>
                    <a:pt x="1667" y="610"/>
                  </a:lnTo>
                  <a:lnTo>
                    <a:pt x="1667" y="610"/>
                  </a:lnTo>
                  <a:lnTo>
                    <a:pt x="1676" y="609"/>
                  </a:lnTo>
                  <a:lnTo>
                    <a:pt x="1683" y="607"/>
                  </a:lnTo>
                  <a:lnTo>
                    <a:pt x="1690" y="604"/>
                  </a:lnTo>
                  <a:lnTo>
                    <a:pt x="1696" y="600"/>
                  </a:lnTo>
                  <a:lnTo>
                    <a:pt x="1708" y="591"/>
                  </a:lnTo>
                  <a:lnTo>
                    <a:pt x="1719" y="580"/>
                  </a:lnTo>
                  <a:lnTo>
                    <a:pt x="1704" y="573"/>
                  </a:lnTo>
                  <a:lnTo>
                    <a:pt x="1704" y="573"/>
                  </a:lnTo>
                  <a:lnTo>
                    <a:pt x="1696" y="566"/>
                  </a:lnTo>
                  <a:lnTo>
                    <a:pt x="1686" y="559"/>
                  </a:lnTo>
                  <a:lnTo>
                    <a:pt x="1663" y="543"/>
                  </a:lnTo>
                  <a:lnTo>
                    <a:pt x="1651" y="534"/>
                  </a:lnTo>
                  <a:lnTo>
                    <a:pt x="1641" y="526"/>
                  </a:lnTo>
                  <a:lnTo>
                    <a:pt x="1633" y="516"/>
                  </a:lnTo>
                  <a:lnTo>
                    <a:pt x="1629" y="512"/>
                  </a:lnTo>
                  <a:lnTo>
                    <a:pt x="1627" y="507"/>
                  </a:lnTo>
                  <a:lnTo>
                    <a:pt x="1627" y="507"/>
                  </a:lnTo>
                  <a:lnTo>
                    <a:pt x="1624" y="495"/>
                  </a:lnTo>
                  <a:lnTo>
                    <a:pt x="1621" y="484"/>
                  </a:lnTo>
                  <a:lnTo>
                    <a:pt x="1617" y="465"/>
                  </a:lnTo>
                  <a:lnTo>
                    <a:pt x="1613" y="455"/>
                  </a:lnTo>
                  <a:lnTo>
                    <a:pt x="1609" y="447"/>
                  </a:lnTo>
                  <a:lnTo>
                    <a:pt x="1603" y="441"/>
                  </a:lnTo>
                  <a:lnTo>
                    <a:pt x="1594" y="434"/>
                  </a:lnTo>
                  <a:lnTo>
                    <a:pt x="1558" y="434"/>
                  </a:lnTo>
                  <a:lnTo>
                    <a:pt x="1558" y="434"/>
                  </a:lnTo>
                  <a:lnTo>
                    <a:pt x="1555" y="447"/>
                  </a:lnTo>
                  <a:lnTo>
                    <a:pt x="1552" y="453"/>
                  </a:lnTo>
                  <a:lnTo>
                    <a:pt x="1549" y="458"/>
                  </a:lnTo>
                  <a:lnTo>
                    <a:pt x="1545" y="461"/>
                  </a:lnTo>
                  <a:lnTo>
                    <a:pt x="1540" y="465"/>
                  </a:lnTo>
                  <a:lnTo>
                    <a:pt x="1533" y="466"/>
                  </a:lnTo>
                  <a:lnTo>
                    <a:pt x="1525" y="466"/>
                  </a:lnTo>
                  <a:lnTo>
                    <a:pt x="1525" y="466"/>
                  </a:lnTo>
                  <a:lnTo>
                    <a:pt x="1512" y="465"/>
                  </a:lnTo>
                  <a:lnTo>
                    <a:pt x="1503" y="462"/>
                  </a:lnTo>
                  <a:lnTo>
                    <a:pt x="1494" y="457"/>
                  </a:lnTo>
                  <a:lnTo>
                    <a:pt x="1487" y="451"/>
                  </a:lnTo>
                  <a:lnTo>
                    <a:pt x="1480" y="443"/>
                  </a:lnTo>
                  <a:lnTo>
                    <a:pt x="1474" y="435"/>
                  </a:lnTo>
                  <a:lnTo>
                    <a:pt x="1465" y="416"/>
                  </a:lnTo>
                  <a:lnTo>
                    <a:pt x="1453" y="399"/>
                  </a:lnTo>
                  <a:lnTo>
                    <a:pt x="1447" y="390"/>
                  </a:lnTo>
                  <a:lnTo>
                    <a:pt x="1441" y="383"/>
                  </a:lnTo>
                  <a:lnTo>
                    <a:pt x="1431" y="376"/>
                  </a:lnTo>
                  <a:lnTo>
                    <a:pt x="1422" y="371"/>
                  </a:lnTo>
                  <a:lnTo>
                    <a:pt x="1410" y="368"/>
                  </a:lnTo>
                  <a:lnTo>
                    <a:pt x="1396" y="368"/>
                  </a:lnTo>
                  <a:lnTo>
                    <a:pt x="1396" y="368"/>
                  </a:lnTo>
                  <a:lnTo>
                    <a:pt x="1375" y="368"/>
                  </a:lnTo>
                  <a:lnTo>
                    <a:pt x="1358" y="370"/>
                  </a:lnTo>
                  <a:lnTo>
                    <a:pt x="1344" y="374"/>
                  </a:lnTo>
                  <a:lnTo>
                    <a:pt x="1332" y="378"/>
                  </a:lnTo>
                  <a:lnTo>
                    <a:pt x="1323" y="384"/>
                  </a:lnTo>
                  <a:lnTo>
                    <a:pt x="1316" y="391"/>
                  </a:lnTo>
                  <a:lnTo>
                    <a:pt x="1311" y="399"/>
                  </a:lnTo>
                  <a:lnTo>
                    <a:pt x="1306" y="409"/>
                  </a:lnTo>
                  <a:lnTo>
                    <a:pt x="1303" y="420"/>
                  </a:lnTo>
                  <a:lnTo>
                    <a:pt x="1300" y="431"/>
                  </a:lnTo>
                  <a:lnTo>
                    <a:pt x="1297" y="459"/>
                  </a:lnTo>
                  <a:lnTo>
                    <a:pt x="1293" y="490"/>
                  </a:lnTo>
                  <a:lnTo>
                    <a:pt x="1290" y="507"/>
                  </a:lnTo>
                  <a:lnTo>
                    <a:pt x="1286" y="525"/>
                  </a:lnTo>
                  <a:lnTo>
                    <a:pt x="1286" y="525"/>
                  </a:lnTo>
                  <a:lnTo>
                    <a:pt x="1283" y="535"/>
                  </a:lnTo>
                  <a:lnTo>
                    <a:pt x="1279" y="544"/>
                  </a:lnTo>
                  <a:lnTo>
                    <a:pt x="1270" y="561"/>
                  </a:lnTo>
                  <a:lnTo>
                    <a:pt x="1259" y="577"/>
                  </a:lnTo>
                  <a:lnTo>
                    <a:pt x="1248" y="592"/>
                  </a:lnTo>
                  <a:lnTo>
                    <a:pt x="1237" y="607"/>
                  </a:lnTo>
                  <a:lnTo>
                    <a:pt x="1228" y="622"/>
                  </a:lnTo>
                  <a:lnTo>
                    <a:pt x="1223" y="630"/>
                  </a:lnTo>
                  <a:lnTo>
                    <a:pt x="1221" y="640"/>
                  </a:lnTo>
                  <a:lnTo>
                    <a:pt x="1217" y="648"/>
                  </a:lnTo>
                  <a:lnTo>
                    <a:pt x="1216" y="657"/>
                  </a:lnTo>
                  <a:lnTo>
                    <a:pt x="1216" y="657"/>
                  </a:lnTo>
                  <a:lnTo>
                    <a:pt x="1210" y="657"/>
                  </a:lnTo>
                  <a:lnTo>
                    <a:pt x="1205" y="656"/>
                  </a:lnTo>
                  <a:lnTo>
                    <a:pt x="1200" y="653"/>
                  </a:lnTo>
                  <a:lnTo>
                    <a:pt x="1195" y="651"/>
                  </a:lnTo>
                  <a:lnTo>
                    <a:pt x="1187" y="644"/>
                  </a:lnTo>
                  <a:lnTo>
                    <a:pt x="1181" y="637"/>
                  </a:lnTo>
                  <a:lnTo>
                    <a:pt x="1175" y="630"/>
                  </a:lnTo>
                  <a:lnTo>
                    <a:pt x="1169" y="623"/>
                  </a:lnTo>
                  <a:lnTo>
                    <a:pt x="1163" y="619"/>
                  </a:lnTo>
                  <a:lnTo>
                    <a:pt x="1160" y="618"/>
                  </a:lnTo>
                  <a:lnTo>
                    <a:pt x="1158" y="618"/>
                  </a:lnTo>
                  <a:lnTo>
                    <a:pt x="1158" y="618"/>
                  </a:lnTo>
                  <a:lnTo>
                    <a:pt x="1146" y="619"/>
                  </a:lnTo>
                  <a:lnTo>
                    <a:pt x="1136" y="622"/>
                  </a:lnTo>
                  <a:lnTo>
                    <a:pt x="1125" y="627"/>
                  </a:lnTo>
                  <a:lnTo>
                    <a:pt x="1116" y="634"/>
                  </a:lnTo>
                  <a:lnTo>
                    <a:pt x="1108" y="642"/>
                  </a:lnTo>
                  <a:lnTo>
                    <a:pt x="1099" y="651"/>
                  </a:lnTo>
                  <a:lnTo>
                    <a:pt x="1082" y="671"/>
                  </a:lnTo>
                  <a:lnTo>
                    <a:pt x="1064" y="690"/>
                  </a:lnTo>
                  <a:lnTo>
                    <a:pt x="1054" y="699"/>
                  </a:lnTo>
                  <a:lnTo>
                    <a:pt x="1045" y="707"/>
                  </a:lnTo>
                  <a:lnTo>
                    <a:pt x="1033" y="714"/>
                  </a:lnTo>
                  <a:lnTo>
                    <a:pt x="1022" y="719"/>
                  </a:lnTo>
                  <a:lnTo>
                    <a:pt x="1009" y="722"/>
                  </a:lnTo>
                  <a:lnTo>
                    <a:pt x="995" y="724"/>
                  </a:lnTo>
                  <a:lnTo>
                    <a:pt x="995" y="724"/>
                  </a:lnTo>
                  <a:lnTo>
                    <a:pt x="987" y="724"/>
                  </a:lnTo>
                  <a:lnTo>
                    <a:pt x="980" y="722"/>
                  </a:lnTo>
                  <a:lnTo>
                    <a:pt x="975" y="720"/>
                  </a:lnTo>
                  <a:lnTo>
                    <a:pt x="970" y="718"/>
                  </a:lnTo>
                  <a:lnTo>
                    <a:pt x="965" y="716"/>
                  </a:lnTo>
                  <a:lnTo>
                    <a:pt x="962" y="712"/>
                  </a:lnTo>
                  <a:lnTo>
                    <a:pt x="960" y="709"/>
                  </a:lnTo>
                  <a:lnTo>
                    <a:pt x="957" y="704"/>
                  </a:lnTo>
                  <a:lnTo>
                    <a:pt x="954" y="695"/>
                  </a:lnTo>
                  <a:lnTo>
                    <a:pt x="952" y="686"/>
                  </a:lnTo>
                  <a:lnTo>
                    <a:pt x="952" y="665"/>
                  </a:lnTo>
                  <a:lnTo>
                    <a:pt x="952" y="665"/>
                  </a:lnTo>
                  <a:lnTo>
                    <a:pt x="952" y="492"/>
                  </a:lnTo>
                  <a:lnTo>
                    <a:pt x="952" y="492"/>
                  </a:lnTo>
                  <a:lnTo>
                    <a:pt x="952" y="481"/>
                  </a:lnTo>
                  <a:lnTo>
                    <a:pt x="954" y="469"/>
                  </a:lnTo>
                  <a:lnTo>
                    <a:pt x="956" y="460"/>
                  </a:lnTo>
                  <a:lnTo>
                    <a:pt x="960" y="451"/>
                  </a:lnTo>
                  <a:lnTo>
                    <a:pt x="965" y="432"/>
                  </a:lnTo>
                  <a:lnTo>
                    <a:pt x="968" y="422"/>
                  </a:lnTo>
                  <a:lnTo>
                    <a:pt x="970" y="412"/>
                  </a:lnTo>
                  <a:lnTo>
                    <a:pt x="970" y="412"/>
                  </a:lnTo>
                  <a:lnTo>
                    <a:pt x="950" y="401"/>
                  </a:lnTo>
                  <a:lnTo>
                    <a:pt x="932" y="391"/>
                  </a:lnTo>
                  <a:lnTo>
                    <a:pt x="917" y="380"/>
                  </a:lnTo>
                  <a:lnTo>
                    <a:pt x="903" y="368"/>
                  </a:lnTo>
                  <a:lnTo>
                    <a:pt x="897" y="361"/>
                  </a:lnTo>
                  <a:lnTo>
                    <a:pt x="893" y="354"/>
                  </a:lnTo>
                  <a:lnTo>
                    <a:pt x="888" y="347"/>
                  </a:lnTo>
                  <a:lnTo>
                    <a:pt x="885" y="339"/>
                  </a:lnTo>
                  <a:lnTo>
                    <a:pt x="881" y="331"/>
                  </a:lnTo>
                  <a:lnTo>
                    <a:pt x="879" y="323"/>
                  </a:lnTo>
                  <a:lnTo>
                    <a:pt x="878" y="314"/>
                  </a:lnTo>
                  <a:lnTo>
                    <a:pt x="878" y="305"/>
                  </a:lnTo>
                  <a:lnTo>
                    <a:pt x="878" y="305"/>
                  </a:lnTo>
                  <a:lnTo>
                    <a:pt x="878" y="264"/>
                  </a:lnTo>
                  <a:lnTo>
                    <a:pt x="878" y="264"/>
                  </a:lnTo>
                  <a:lnTo>
                    <a:pt x="877" y="259"/>
                  </a:lnTo>
                  <a:lnTo>
                    <a:pt x="876" y="254"/>
                  </a:lnTo>
                  <a:lnTo>
                    <a:pt x="873" y="250"/>
                  </a:lnTo>
                  <a:lnTo>
                    <a:pt x="871" y="246"/>
                  </a:lnTo>
                  <a:lnTo>
                    <a:pt x="868" y="244"/>
                  </a:lnTo>
                  <a:lnTo>
                    <a:pt x="863" y="241"/>
                  </a:lnTo>
                  <a:lnTo>
                    <a:pt x="855" y="237"/>
                  </a:lnTo>
                  <a:lnTo>
                    <a:pt x="835" y="230"/>
                  </a:lnTo>
                  <a:lnTo>
                    <a:pt x="828" y="226"/>
                  </a:lnTo>
                  <a:lnTo>
                    <a:pt x="825" y="223"/>
                  </a:lnTo>
                  <a:lnTo>
                    <a:pt x="823" y="221"/>
                  </a:lnTo>
                  <a:lnTo>
                    <a:pt x="823" y="221"/>
                  </a:lnTo>
                  <a:lnTo>
                    <a:pt x="817" y="208"/>
                  </a:lnTo>
                  <a:lnTo>
                    <a:pt x="813" y="197"/>
                  </a:lnTo>
                  <a:lnTo>
                    <a:pt x="811" y="186"/>
                  </a:lnTo>
                  <a:lnTo>
                    <a:pt x="810" y="175"/>
                  </a:lnTo>
                  <a:lnTo>
                    <a:pt x="809" y="164"/>
                  </a:lnTo>
                  <a:lnTo>
                    <a:pt x="807" y="154"/>
                  </a:lnTo>
                  <a:lnTo>
                    <a:pt x="803" y="144"/>
                  </a:lnTo>
                  <a:lnTo>
                    <a:pt x="797" y="132"/>
                  </a:lnTo>
                  <a:lnTo>
                    <a:pt x="797" y="132"/>
                  </a:lnTo>
                  <a:lnTo>
                    <a:pt x="792" y="118"/>
                  </a:lnTo>
                  <a:lnTo>
                    <a:pt x="784" y="107"/>
                  </a:lnTo>
                  <a:lnTo>
                    <a:pt x="775" y="96"/>
                  </a:lnTo>
                  <a:lnTo>
                    <a:pt x="765" y="88"/>
                  </a:lnTo>
                  <a:lnTo>
                    <a:pt x="752" y="82"/>
                  </a:lnTo>
                  <a:lnTo>
                    <a:pt x="739" y="77"/>
                  </a:lnTo>
                  <a:lnTo>
                    <a:pt x="723" y="73"/>
                  </a:lnTo>
                  <a:lnTo>
                    <a:pt x="705" y="70"/>
                  </a:lnTo>
                  <a:lnTo>
                    <a:pt x="705" y="70"/>
                  </a:lnTo>
                  <a:lnTo>
                    <a:pt x="706" y="63"/>
                  </a:lnTo>
                  <a:lnTo>
                    <a:pt x="710" y="58"/>
                  </a:lnTo>
                  <a:lnTo>
                    <a:pt x="716" y="49"/>
                  </a:lnTo>
                  <a:lnTo>
                    <a:pt x="719" y="45"/>
                  </a:lnTo>
                  <a:lnTo>
                    <a:pt x="721" y="39"/>
                  </a:lnTo>
                  <a:lnTo>
                    <a:pt x="723" y="33"/>
                  </a:lnTo>
                  <a:lnTo>
                    <a:pt x="724" y="26"/>
                  </a:lnTo>
                  <a:lnTo>
                    <a:pt x="724" y="26"/>
                  </a:lnTo>
                  <a:lnTo>
                    <a:pt x="724" y="16"/>
                  </a:lnTo>
                  <a:lnTo>
                    <a:pt x="724" y="12"/>
                  </a:lnTo>
                  <a:lnTo>
                    <a:pt x="723" y="10"/>
                  </a:lnTo>
                  <a:lnTo>
                    <a:pt x="716" y="7"/>
                  </a:lnTo>
                  <a:lnTo>
                    <a:pt x="690" y="0"/>
                  </a:lnTo>
                  <a:lnTo>
                    <a:pt x="690" y="0"/>
                  </a:lnTo>
                  <a:lnTo>
                    <a:pt x="688" y="9"/>
                  </a:lnTo>
                  <a:lnTo>
                    <a:pt x="686" y="16"/>
                  </a:lnTo>
                  <a:lnTo>
                    <a:pt x="680" y="23"/>
                  </a:lnTo>
                  <a:lnTo>
                    <a:pt x="674" y="27"/>
                  </a:lnTo>
                  <a:lnTo>
                    <a:pt x="667" y="32"/>
                  </a:lnTo>
                  <a:lnTo>
                    <a:pt x="659" y="35"/>
                  </a:lnTo>
                  <a:lnTo>
                    <a:pt x="643" y="42"/>
                  </a:lnTo>
                  <a:lnTo>
                    <a:pt x="627" y="49"/>
                  </a:lnTo>
                  <a:lnTo>
                    <a:pt x="619" y="54"/>
                  </a:lnTo>
                  <a:lnTo>
                    <a:pt x="612" y="58"/>
                  </a:lnTo>
                  <a:lnTo>
                    <a:pt x="606" y="64"/>
                  </a:lnTo>
                  <a:lnTo>
                    <a:pt x="602" y="71"/>
                  </a:lnTo>
                  <a:lnTo>
                    <a:pt x="599" y="78"/>
                  </a:lnTo>
                  <a:lnTo>
                    <a:pt x="598" y="88"/>
                  </a:lnTo>
                  <a:lnTo>
                    <a:pt x="598" y="88"/>
                  </a:lnTo>
                  <a:lnTo>
                    <a:pt x="599" y="99"/>
                  </a:lnTo>
                  <a:lnTo>
                    <a:pt x="602" y="108"/>
                  </a:lnTo>
                  <a:lnTo>
                    <a:pt x="605" y="115"/>
                  </a:lnTo>
                  <a:lnTo>
                    <a:pt x="610" y="121"/>
                  </a:lnTo>
                  <a:lnTo>
                    <a:pt x="618" y="131"/>
                  </a:lnTo>
                  <a:lnTo>
                    <a:pt x="620" y="137"/>
                  </a:lnTo>
                  <a:lnTo>
                    <a:pt x="621" y="144"/>
                  </a:lnTo>
                  <a:lnTo>
                    <a:pt x="621" y="144"/>
                  </a:lnTo>
                  <a:lnTo>
                    <a:pt x="620" y="148"/>
                  </a:lnTo>
                  <a:lnTo>
                    <a:pt x="618" y="154"/>
                  </a:lnTo>
                  <a:lnTo>
                    <a:pt x="610" y="163"/>
                  </a:lnTo>
                  <a:lnTo>
                    <a:pt x="605" y="169"/>
                  </a:lnTo>
                  <a:lnTo>
                    <a:pt x="602" y="175"/>
                  </a:lnTo>
                  <a:lnTo>
                    <a:pt x="599" y="182"/>
                  </a:lnTo>
                  <a:lnTo>
                    <a:pt x="598" y="191"/>
                  </a:lnTo>
                  <a:lnTo>
                    <a:pt x="598" y="191"/>
                  </a:lnTo>
                  <a:lnTo>
                    <a:pt x="599" y="198"/>
                  </a:lnTo>
                  <a:lnTo>
                    <a:pt x="601" y="205"/>
                  </a:lnTo>
                  <a:lnTo>
                    <a:pt x="603" y="210"/>
                  </a:lnTo>
                  <a:lnTo>
                    <a:pt x="606" y="215"/>
                  </a:lnTo>
                  <a:lnTo>
                    <a:pt x="613" y="224"/>
                  </a:lnTo>
                  <a:lnTo>
                    <a:pt x="622" y="231"/>
                  </a:lnTo>
                  <a:lnTo>
                    <a:pt x="631" y="238"/>
                  </a:lnTo>
                  <a:lnTo>
                    <a:pt x="639" y="246"/>
                  </a:lnTo>
                  <a:lnTo>
                    <a:pt x="642" y="251"/>
                  </a:lnTo>
                  <a:lnTo>
                    <a:pt x="644" y="256"/>
                  </a:lnTo>
                  <a:lnTo>
                    <a:pt x="645" y="262"/>
                  </a:lnTo>
                  <a:lnTo>
                    <a:pt x="647" y="268"/>
                  </a:lnTo>
                  <a:lnTo>
                    <a:pt x="647" y="268"/>
                  </a:lnTo>
                  <a:lnTo>
                    <a:pt x="645" y="274"/>
                  </a:lnTo>
                  <a:lnTo>
                    <a:pt x="644" y="278"/>
                  </a:lnTo>
                  <a:lnTo>
                    <a:pt x="639" y="287"/>
                  </a:lnTo>
                  <a:lnTo>
                    <a:pt x="634" y="297"/>
                  </a:lnTo>
                  <a:lnTo>
                    <a:pt x="632" y="300"/>
                  </a:lnTo>
                  <a:lnTo>
                    <a:pt x="632" y="305"/>
                  </a:lnTo>
                  <a:lnTo>
                    <a:pt x="632" y="305"/>
                  </a:lnTo>
                  <a:lnTo>
                    <a:pt x="632" y="310"/>
                  </a:lnTo>
                  <a:lnTo>
                    <a:pt x="634" y="316"/>
                  </a:lnTo>
                  <a:lnTo>
                    <a:pt x="636" y="321"/>
                  </a:lnTo>
                  <a:lnTo>
                    <a:pt x="639" y="324"/>
                  </a:lnTo>
                  <a:lnTo>
                    <a:pt x="644" y="331"/>
                  </a:lnTo>
                  <a:lnTo>
                    <a:pt x="645" y="335"/>
                  </a:lnTo>
                  <a:lnTo>
                    <a:pt x="647" y="338"/>
                  </a:lnTo>
                  <a:lnTo>
                    <a:pt x="647" y="338"/>
                  </a:lnTo>
                  <a:lnTo>
                    <a:pt x="645" y="348"/>
                  </a:lnTo>
                  <a:lnTo>
                    <a:pt x="642" y="358"/>
                  </a:lnTo>
                  <a:lnTo>
                    <a:pt x="639" y="365"/>
                  </a:lnTo>
                  <a:lnTo>
                    <a:pt x="634" y="373"/>
                  </a:lnTo>
                  <a:lnTo>
                    <a:pt x="629" y="380"/>
                  </a:lnTo>
                  <a:lnTo>
                    <a:pt x="625" y="386"/>
                  </a:lnTo>
                  <a:lnTo>
                    <a:pt x="622" y="394"/>
                  </a:lnTo>
                  <a:lnTo>
                    <a:pt x="621" y="404"/>
                  </a:lnTo>
                  <a:lnTo>
                    <a:pt x="621" y="404"/>
                  </a:lnTo>
                  <a:lnTo>
                    <a:pt x="620" y="409"/>
                  </a:lnTo>
                  <a:lnTo>
                    <a:pt x="619" y="413"/>
                  </a:lnTo>
                  <a:lnTo>
                    <a:pt x="617" y="416"/>
                  </a:lnTo>
                  <a:lnTo>
                    <a:pt x="614" y="420"/>
                  </a:lnTo>
                  <a:lnTo>
                    <a:pt x="610" y="424"/>
                  </a:lnTo>
                  <a:lnTo>
                    <a:pt x="606" y="430"/>
                  </a:lnTo>
                  <a:lnTo>
                    <a:pt x="606" y="430"/>
                  </a:lnTo>
                  <a:lnTo>
                    <a:pt x="598" y="435"/>
                  </a:lnTo>
                  <a:lnTo>
                    <a:pt x="593" y="441"/>
                  </a:lnTo>
                  <a:lnTo>
                    <a:pt x="583" y="451"/>
                  </a:lnTo>
                  <a:lnTo>
                    <a:pt x="575" y="461"/>
                  </a:lnTo>
                  <a:lnTo>
                    <a:pt x="570" y="466"/>
                  </a:lnTo>
                  <a:lnTo>
                    <a:pt x="563" y="470"/>
                  </a:lnTo>
                  <a:lnTo>
                    <a:pt x="563" y="470"/>
                  </a:lnTo>
                  <a:lnTo>
                    <a:pt x="565" y="477"/>
                  </a:lnTo>
                  <a:lnTo>
                    <a:pt x="568" y="482"/>
                  </a:lnTo>
                  <a:lnTo>
                    <a:pt x="572" y="484"/>
                  </a:lnTo>
                  <a:lnTo>
                    <a:pt x="576" y="485"/>
                  </a:lnTo>
                  <a:lnTo>
                    <a:pt x="576" y="485"/>
                  </a:lnTo>
                  <a:lnTo>
                    <a:pt x="575" y="495"/>
                  </a:lnTo>
                  <a:lnTo>
                    <a:pt x="573" y="503"/>
                  </a:lnTo>
                  <a:lnTo>
                    <a:pt x="566" y="515"/>
                  </a:lnTo>
                  <a:lnTo>
                    <a:pt x="564" y="522"/>
                  </a:lnTo>
                  <a:lnTo>
                    <a:pt x="561" y="529"/>
                  </a:lnTo>
                  <a:lnTo>
                    <a:pt x="559" y="538"/>
                  </a:lnTo>
                  <a:lnTo>
                    <a:pt x="558" y="551"/>
                  </a:lnTo>
                  <a:lnTo>
                    <a:pt x="558" y="551"/>
                  </a:lnTo>
                  <a:lnTo>
                    <a:pt x="559" y="574"/>
                  </a:lnTo>
                  <a:lnTo>
                    <a:pt x="561" y="597"/>
                  </a:lnTo>
                  <a:lnTo>
                    <a:pt x="564" y="606"/>
                  </a:lnTo>
                  <a:lnTo>
                    <a:pt x="566" y="615"/>
                  </a:lnTo>
                  <a:lnTo>
                    <a:pt x="570" y="622"/>
                  </a:lnTo>
                  <a:lnTo>
                    <a:pt x="573" y="628"/>
                  </a:lnTo>
                  <a:lnTo>
                    <a:pt x="639" y="628"/>
                  </a:lnTo>
                  <a:lnTo>
                    <a:pt x="639" y="628"/>
                  </a:lnTo>
                  <a:lnTo>
                    <a:pt x="643" y="636"/>
                  </a:lnTo>
                  <a:lnTo>
                    <a:pt x="648" y="645"/>
                  </a:lnTo>
                  <a:lnTo>
                    <a:pt x="652" y="656"/>
                  </a:lnTo>
                  <a:lnTo>
                    <a:pt x="654" y="661"/>
                  </a:lnTo>
                  <a:lnTo>
                    <a:pt x="654" y="668"/>
                  </a:lnTo>
                  <a:lnTo>
                    <a:pt x="654" y="668"/>
                  </a:lnTo>
                  <a:lnTo>
                    <a:pt x="654" y="674"/>
                  </a:lnTo>
                  <a:lnTo>
                    <a:pt x="652" y="679"/>
                  </a:lnTo>
                  <a:lnTo>
                    <a:pt x="650" y="682"/>
                  </a:lnTo>
                  <a:lnTo>
                    <a:pt x="648" y="687"/>
                  </a:lnTo>
                  <a:lnTo>
                    <a:pt x="641" y="694"/>
                  </a:lnTo>
                  <a:lnTo>
                    <a:pt x="634" y="701"/>
                  </a:lnTo>
                  <a:lnTo>
                    <a:pt x="626" y="706"/>
                  </a:lnTo>
                  <a:lnTo>
                    <a:pt x="619" y="714"/>
                  </a:lnTo>
                  <a:lnTo>
                    <a:pt x="617" y="719"/>
                  </a:lnTo>
                  <a:lnTo>
                    <a:pt x="614" y="724"/>
                  </a:lnTo>
                  <a:lnTo>
                    <a:pt x="613" y="728"/>
                  </a:lnTo>
                  <a:lnTo>
                    <a:pt x="613" y="734"/>
                  </a:lnTo>
                  <a:lnTo>
                    <a:pt x="613" y="734"/>
                  </a:lnTo>
                  <a:lnTo>
                    <a:pt x="613" y="737"/>
                  </a:lnTo>
                  <a:lnTo>
                    <a:pt x="614" y="740"/>
                  </a:lnTo>
                  <a:lnTo>
                    <a:pt x="620" y="745"/>
                  </a:lnTo>
                  <a:lnTo>
                    <a:pt x="626" y="751"/>
                  </a:lnTo>
                  <a:lnTo>
                    <a:pt x="634" y="757"/>
                  </a:lnTo>
                  <a:lnTo>
                    <a:pt x="643" y="764"/>
                  </a:lnTo>
                  <a:lnTo>
                    <a:pt x="650" y="771"/>
                  </a:lnTo>
                  <a:lnTo>
                    <a:pt x="657" y="778"/>
                  </a:lnTo>
                  <a:lnTo>
                    <a:pt x="659" y="782"/>
                  </a:lnTo>
                  <a:lnTo>
                    <a:pt x="660" y="786"/>
                  </a:lnTo>
                  <a:lnTo>
                    <a:pt x="660" y="786"/>
                  </a:lnTo>
                  <a:lnTo>
                    <a:pt x="660" y="804"/>
                  </a:lnTo>
                  <a:lnTo>
                    <a:pt x="660" y="804"/>
                  </a:lnTo>
                  <a:lnTo>
                    <a:pt x="660" y="809"/>
                  </a:lnTo>
                  <a:lnTo>
                    <a:pt x="658" y="812"/>
                  </a:lnTo>
                  <a:lnTo>
                    <a:pt x="654" y="819"/>
                  </a:lnTo>
                  <a:lnTo>
                    <a:pt x="649" y="827"/>
                  </a:lnTo>
                  <a:lnTo>
                    <a:pt x="647" y="832"/>
                  </a:lnTo>
                  <a:lnTo>
                    <a:pt x="647" y="838"/>
                  </a:lnTo>
                  <a:lnTo>
                    <a:pt x="647" y="838"/>
                  </a:lnTo>
                  <a:lnTo>
                    <a:pt x="647" y="863"/>
                  </a:lnTo>
                  <a:lnTo>
                    <a:pt x="647" y="863"/>
                  </a:lnTo>
                  <a:lnTo>
                    <a:pt x="645" y="867"/>
                  </a:lnTo>
                  <a:lnTo>
                    <a:pt x="644" y="872"/>
                  </a:lnTo>
                  <a:lnTo>
                    <a:pt x="642" y="877"/>
                  </a:lnTo>
                  <a:lnTo>
                    <a:pt x="640" y="880"/>
                  </a:lnTo>
                  <a:lnTo>
                    <a:pt x="635" y="884"/>
                  </a:lnTo>
                  <a:lnTo>
                    <a:pt x="629" y="887"/>
                  </a:lnTo>
                  <a:lnTo>
                    <a:pt x="622" y="888"/>
                  </a:lnTo>
                  <a:lnTo>
                    <a:pt x="613" y="889"/>
                  </a:lnTo>
                  <a:lnTo>
                    <a:pt x="613" y="889"/>
                  </a:lnTo>
                  <a:lnTo>
                    <a:pt x="605" y="887"/>
                  </a:lnTo>
                  <a:lnTo>
                    <a:pt x="594" y="882"/>
                  </a:lnTo>
                  <a:lnTo>
                    <a:pt x="564" y="867"/>
                  </a:lnTo>
                  <a:lnTo>
                    <a:pt x="525" y="844"/>
                  </a:lnTo>
                  <a:lnTo>
                    <a:pt x="525" y="844"/>
                  </a:lnTo>
                  <a:lnTo>
                    <a:pt x="521" y="835"/>
                  </a:lnTo>
                  <a:lnTo>
                    <a:pt x="518" y="826"/>
                  </a:lnTo>
                  <a:lnTo>
                    <a:pt x="515" y="821"/>
                  </a:lnTo>
                  <a:lnTo>
                    <a:pt x="513" y="818"/>
                  </a:lnTo>
                  <a:lnTo>
                    <a:pt x="511" y="817"/>
                  </a:lnTo>
                  <a:lnTo>
                    <a:pt x="506" y="816"/>
                  </a:lnTo>
                  <a:lnTo>
                    <a:pt x="506" y="816"/>
                  </a:lnTo>
                  <a:lnTo>
                    <a:pt x="498" y="816"/>
                  </a:lnTo>
                  <a:lnTo>
                    <a:pt x="490" y="818"/>
                  </a:lnTo>
                  <a:lnTo>
                    <a:pt x="482" y="821"/>
                  </a:lnTo>
                  <a:lnTo>
                    <a:pt x="475" y="826"/>
                  </a:lnTo>
                  <a:lnTo>
                    <a:pt x="468" y="832"/>
                  </a:lnTo>
                  <a:lnTo>
                    <a:pt x="464" y="839"/>
                  </a:lnTo>
                  <a:lnTo>
                    <a:pt x="460" y="847"/>
                  </a:lnTo>
                  <a:lnTo>
                    <a:pt x="459" y="856"/>
                  </a:lnTo>
                  <a:lnTo>
                    <a:pt x="459" y="856"/>
                  </a:lnTo>
                  <a:lnTo>
                    <a:pt x="459" y="871"/>
                  </a:lnTo>
                  <a:lnTo>
                    <a:pt x="459" y="871"/>
                  </a:lnTo>
                  <a:lnTo>
                    <a:pt x="461" y="873"/>
                  </a:lnTo>
                  <a:lnTo>
                    <a:pt x="462" y="875"/>
                  </a:lnTo>
                  <a:lnTo>
                    <a:pt x="468" y="878"/>
                  </a:lnTo>
                  <a:lnTo>
                    <a:pt x="472" y="882"/>
                  </a:lnTo>
                  <a:lnTo>
                    <a:pt x="473" y="885"/>
                  </a:lnTo>
                  <a:lnTo>
                    <a:pt x="474" y="889"/>
                  </a:lnTo>
                  <a:lnTo>
                    <a:pt x="474" y="889"/>
                  </a:lnTo>
                  <a:lnTo>
                    <a:pt x="474" y="894"/>
                  </a:lnTo>
                  <a:lnTo>
                    <a:pt x="472" y="899"/>
                  </a:lnTo>
                  <a:lnTo>
                    <a:pt x="468" y="908"/>
                  </a:lnTo>
                  <a:lnTo>
                    <a:pt x="461" y="917"/>
                  </a:lnTo>
                  <a:lnTo>
                    <a:pt x="453" y="925"/>
                  </a:lnTo>
                  <a:lnTo>
                    <a:pt x="436" y="940"/>
                  </a:lnTo>
                  <a:lnTo>
                    <a:pt x="428" y="948"/>
                  </a:lnTo>
                  <a:lnTo>
                    <a:pt x="422" y="955"/>
                  </a:lnTo>
                  <a:lnTo>
                    <a:pt x="422" y="955"/>
                  </a:lnTo>
                  <a:lnTo>
                    <a:pt x="419" y="958"/>
                  </a:lnTo>
                  <a:lnTo>
                    <a:pt x="416" y="963"/>
                  </a:lnTo>
                  <a:lnTo>
                    <a:pt x="414" y="970"/>
                  </a:lnTo>
                  <a:lnTo>
                    <a:pt x="413" y="979"/>
                  </a:lnTo>
                  <a:lnTo>
                    <a:pt x="412" y="988"/>
                  </a:lnTo>
                  <a:lnTo>
                    <a:pt x="412" y="988"/>
                  </a:lnTo>
                  <a:lnTo>
                    <a:pt x="410" y="992"/>
                  </a:lnTo>
                  <a:lnTo>
                    <a:pt x="407" y="993"/>
                  </a:lnTo>
                  <a:lnTo>
                    <a:pt x="405" y="994"/>
                  </a:lnTo>
                  <a:lnTo>
                    <a:pt x="402" y="994"/>
                  </a:lnTo>
                  <a:lnTo>
                    <a:pt x="396" y="994"/>
                  </a:lnTo>
                  <a:lnTo>
                    <a:pt x="392" y="994"/>
                  </a:lnTo>
                  <a:lnTo>
                    <a:pt x="389" y="995"/>
                  </a:lnTo>
                  <a:lnTo>
                    <a:pt x="389" y="995"/>
                  </a:lnTo>
                  <a:lnTo>
                    <a:pt x="387" y="999"/>
                  </a:lnTo>
                  <a:lnTo>
                    <a:pt x="383" y="1007"/>
                  </a:lnTo>
                  <a:lnTo>
                    <a:pt x="377" y="1027"/>
                  </a:lnTo>
                  <a:lnTo>
                    <a:pt x="373" y="1050"/>
                  </a:lnTo>
                  <a:lnTo>
                    <a:pt x="370" y="1065"/>
                  </a:lnTo>
                  <a:lnTo>
                    <a:pt x="370" y="1065"/>
                  </a:lnTo>
                  <a:lnTo>
                    <a:pt x="372" y="1075"/>
                  </a:lnTo>
                  <a:lnTo>
                    <a:pt x="373" y="1083"/>
                  </a:lnTo>
                  <a:lnTo>
                    <a:pt x="376" y="1101"/>
                  </a:lnTo>
                  <a:lnTo>
                    <a:pt x="377" y="1109"/>
                  </a:lnTo>
                  <a:lnTo>
                    <a:pt x="377" y="1115"/>
                  </a:lnTo>
                  <a:lnTo>
                    <a:pt x="376" y="1117"/>
                  </a:lnTo>
                  <a:lnTo>
                    <a:pt x="375" y="1119"/>
                  </a:lnTo>
                  <a:lnTo>
                    <a:pt x="374" y="1121"/>
                  </a:lnTo>
                  <a:lnTo>
                    <a:pt x="370" y="1121"/>
                  </a:lnTo>
                  <a:lnTo>
                    <a:pt x="370" y="1121"/>
                  </a:lnTo>
                  <a:lnTo>
                    <a:pt x="362" y="1119"/>
                  </a:lnTo>
                  <a:lnTo>
                    <a:pt x="354" y="1117"/>
                  </a:lnTo>
                  <a:lnTo>
                    <a:pt x="349" y="1113"/>
                  </a:lnTo>
                  <a:lnTo>
                    <a:pt x="343" y="1107"/>
                  </a:lnTo>
                  <a:lnTo>
                    <a:pt x="339" y="1100"/>
                  </a:lnTo>
                  <a:lnTo>
                    <a:pt x="335" y="1093"/>
                  </a:lnTo>
                  <a:lnTo>
                    <a:pt x="329" y="1077"/>
                  </a:lnTo>
                  <a:lnTo>
                    <a:pt x="323" y="1061"/>
                  </a:lnTo>
                  <a:lnTo>
                    <a:pt x="320" y="1053"/>
                  </a:lnTo>
                  <a:lnTo>
                    <a:pt x="315" y="1046"/>
                  </a:lnTo>
                  <a:lnTo>
                    <a:pt x="311" y="1041"/>
                  </a:lnTo>
                  <a:lnTo>
                    <a:pt x="305" y="1037"/>
                  </a:lnTo>
                  <a:lnTo>
                    <a:pt x="298" y="1033"/>
                  </a:lnTo>
                  <a:lnTo>
                    <a:pt x="290" y="1032"/>
                  </a:lnTo>
                  <a:lnTo>
                    <a:pt x="290" y="1032"/>
                  </a:lnTo>
                  <a:lnTo>
                    <a:pt x="284" y="1033"/>
                  </a:lnTo>
                  <a:lnTo>
                    <a:pt x="280" y="1035"/>
                  </a:lnTo>
                  <a:lnTo>
                    <a:pt x="275" y="1038"/>
                  </a:lnTo>
                  <a:lnTo>
                    <a:pt x="271" y="1042"/>
                  </a:lnTo>
                  <a:lnTo>
                    <a:pt x="263" y="1053"/>
                  </a:lnTo>
                  <a:lnTo>
                    <a:pt x="255" y="1064"/>
                  </a:lnTo>
                  <a:lnTo>
                    <a:pt x="246" y="1075"/>
                  </a:lnTo>
                  <a:lnTo>
                    <a:pt x="242" y="1080"/>
                  </a:lnTo>
                  <a:lnTo>
                    <a:pt x="236" y="1085"/>
                  </a:lnTo>
                  <a:lnTo>
                    <a:pt x="230" y="1090"/>
                  </a:lnTo>
                  <a:lnTo>
                    <a:pt x="224" y="1092"/>
                  </a:lnTo>
                  <a:lnTo>
                    <a:pt x="217" y="1094"/>
                  </a:lnTo>
                  <a:lnTo>
                    <a:pt x="209" y="1095"/>
                  </a:lnTo>
                  <a:lnTo>
                    <a:pt x="209" y="1095"/>
                  </a:lnTo>
                  <a:lnTo>
                    <a:pt x="162" y="1095"/>
                  </a:lnTo>
                  <a:lnTo>
                    <a:pt x="162" y="1095"/>
                  </a:lnTo>
                  <a:lnTo>
                    <a:pt x="155" y="1095"/>
                  </a:lnTo>
                  <a:lnTo>
                    <a:pt x="150" y="1098"/>
                  </a:lnTo>
                  <a:lnTo>
                    <a:pt x="145" y="1100"/>
                  </a:lnTo>
                  <a:lnTo>
                    <a:pt x="139" y="1104"/>
                  </a:lnTo>
                  <a:lnTo>
                    <a:pt x="135" y="1109"/>
                  </a:lnTo>
                  <a:lnTo>
                    <a:pt x="131" y="1115"/>
                  </a:lnTo>
                  <a:lnTo>
                    <a:pt x="123" y="1129"/>
                  </a:lnTo>
                  <a:lnTo>
                    <a:pt x="117" y="1145"/>
                  </a:lnTo>
                  <a:lnTo>
                    <a:pt x="114" y="1163"/>
                  </a:lnTo>
                  <a:lnTo>
                    <a:pt x="110" y="1182"/>
                  </a:lnTo>
                  <a:lnTo>
                    <a:pt x="110" y="1201"/>
                  </a:lnTo>
                  <a:lnTo>
                    <a:pt x="110" y="1201"/>
                  </a:lnTo>
                  <a:lnTo>
                    <a:pt x="110" y="1207"/>
                  </a:lnTo>
                  <a:lnTo>
                    <a:pt x="112" y="1213"/>
                  </a:lnTo>
                  <a:lnTo>
                    <a:pt x="116" y="1223"/>
                  </a:lnTo>
                  <a:lnTo>
                    <a:pt x="123" y="1232"/>
                  </a:lnTo>
                  <a:lnTo>
                    <a:pt x="130" y="1241"/>
                  </a:lnTo>
                  <a:lnTo>
                    <a:pt x="138" y="1252"/>
                  </a:lnTo>
                  <a:lnTo>
                    <a:pt x="144" y="1262"/>
                  </a:lnTo>
                  <a:lnTo>
                    <a:pt x="147" y="1267"/>
                  </a:lnTo>
                  <a:lnTo>
                    <a:pt x="148" y="1272"/>
                  </a:lnTo>
                  <a:lnTo>
                    <a:pt x="150" y="1279"/>
                  </a:lnTo>
                  <a:lnTo>
                    <a:pt x="151" y="1286"/>
                  </a:lnTo>
                  <a:lnTo>
                    <a:pt x="151" y="1286"/>
                  </a:lnTo>
                  <a:lnTo>
                    <a:pt x="150" y="1297"/>
                  </a:lnTo>
                  <a:lnTo>
                    <a:pt x="146" y="1308"/>
                  </a:lnTo>
                  <a:lnTo>
                    <a:pt x="141" y="1320"/>
                  </a:lnTo>
                  <a:lnTo>
                    <a:pt x="136" y="1331"/>
                  </a:lnTo>
                  <a:lnTo>
                    <a:pt x="129" y="1340"/>
                  </a:lnTo>
                  <a:lnTo>
                    <a:pt x="120" y="1348"/>
                  </a:lnTo>
                  <a:lnTo>
                    <a:pt x="110" y="1355"/>
                  </a:lnTo>
                  <a:lnTo>
                    <a:pt x="99" y="1360"/>
                  </a:lnTo>
                  <a:lnTo>
                    <a:pt x="99" y="1360"/>
                  </a:lnTo>
                  <a:lnTo>
                    <a:pt x="98" y="1368"/>
                  </a:lnTo>
                  <a:lnTo>
                    <a:pt x="94" y="1376"/>
                  </a:lnTo>
                  <a:lnTo>
                    <a:pt x="86" y="1393"/>
                  </a:lnTo>
                  <a:lnTo>
                    <a:pt x="79" y="1407"/>
                  </a:lnTo>
                  <a:lnTo>
                    <a:pt x="78" y="1413"/>
                  </a:lnTo>
                  <a:lnTo>
                    <a:pt x="77" y="1419"/>
                  </a:lnTo>
                  <a:lnTo>
                    <a:pt x="77" y="1419"/>
                  </a:lnTo>
                  <a:lnTo>
                    <a:pt x="77" y="1424"/>
                  </a:lnTo>
                  <a:lnTo>
                    <a:pt x="79" y="1431"/>
                  </a:lnTo>
                  <a:lnTo>
                    <a:pt x="84" y="1443"/>
                  </a:lnTo>
                  <a:lnTo>
                    <a:pt x="90" y="1454"/>
                  </a:lnTo>
                  <a:lnTo>
                    <a:pt x="91" y="1461"/>
                  </a:lnTo>
                  <a:lnTo>
                    <a:pt x="92" y="1469"/>
                  </a:lnTo>
                  <a:lnTo>
                    <a:pt x="92" y="1469"/>
                  </a:lnTo>
                  <a:lnTo>
                    <a:pt x="91" y="1478"/>
                  </a:lnTo>
                  <a:lnTo>
                    <a:pt x="90" y="1487"/>
                  </a:lnTo>
                  <a:lnTo>
                    <a:pt x="84" y="1500"/>
                  </a:lnTo>
                  <a:lnTo>
                    <a:pt x="79" y="1512"/>
                  </a:lnTo>
                  <a:lnTo>
                    <a:pt x="77" y="1518"/>
                  </a:lnTo>
                  <a:lnTo>
                    <a:pt x="77" y="1524"/>
                  </a:lnTo>
                  <a:lnTo>
                    <a:pt x="77" y="1524"/>
                  </a:lnTo>
                  <a:lnTo>
                    <a:pt x="77" y="1530"/>
                  </a:lnTo>
                  <a:lnTo>
                    <a:pt x="78" y="1535"/>
                  </a:lnTo>
                  <a:lnTo>
                    <a:pt x="83" y="1545"/>
                  </a:lnTo>
                  <a:lnTo>
                    <a:pt x="86" y="1554"/>
                  </a:lnTo>
                  <a:lnTo>
                    <a:pt x="87" y="1560"/>
                  </a:lnTo>
                  <a:lnTo>
                    <a:pt x="89" y="1565"/>
                  </a:lnTo>
                  <a:lnTo>
                    <a:pt x="89" y="1565"/>
                  </a:lnTo>
                  <a:lnTo>
                    <a:pt x="87" y="1576"/>
                  </a:lnTo>
                  <a:lnTo>
                    <a:pt x="85" y="1584"/>
                  </a:lnTo>
                  <a:lnTo>
                    <a:pt x="82" y="1590"/>
                  </a:lnTo>
                  <a:lnTo>
                    <a:pt x="77" y="1594"/>
                  </a:lnTo>
                  <a:lnTo>
                    <a:pt x="71" y="1596"/>
                  </a:lnTo>
                  <a:lnTo>
                    <a:pt x="63" y="1598"/>
                  </a:lnTo>
                  <a:lnTo>
                    <a:pt x="44" y="1598"/>
                  </a:lnTo>
                  <a:lnTo>
                    <a:pt x="44" y="1598"/>
                  </a:lnTo>
                  <a:lnTo>
                    <a:pt x="40" y="1599"/>
                  </a:lnTo>
                  <a:lnTo>
                    <a:pt x="34" y="1604"/>
                  </a:lnTo>
                  <a:lnTo>
                    <a:pt x="19" y="1615"/>
                  </a:lnTo>
                  <a:lnTo>
                    <a:pt x="6" y="1628"/>
                  </a:lnTo>
                  <a:lnTo>
                    <a:pt x="1" y="1634"/>
                  </a:lnTo>
                  <a:lnTo>
                    <a:pt x="0" y="1637"/>
                  </a:lnTo>
                  <a:lnTo>
                    <a:pt x="0" y="1637"/>
                  </a:lnTo>
                  <a:lnTo>
                    <a:pt x="1" y="1641"/>
                  </a:lnTo>
                  <a:lnTo>
                    <a:pt x="2" y="1644"/>
                  </a:lnTo>
                  <a:lnTo>
                    <a:pt x="5" y="1648"/>
                  </a:lnTo>
                  <a:lnTo>
                    <a:pt x="8" y="1650"/>
                  </a:lnTo>
                  <a:lnTo>
                    <a:pt x="14" y="1653"/>
                  </a:lnTo>
                  <a:lnTo>
                    <a:pt x="18" y="1656"/>
                  </a:lnTo>
                  <a:lnTo>
                    <a:pt x="18" y="1656"/>
                  </a:lnTo>
                  <a:lnTo>
                    <a:pt x="26" y="1664"/>
                  </a:lnTo>
                  <a:lnTo>
                    <a:pt x="36" y="1674"/>
                  </a:lnTo>
                  <a:lnTo>
                    <a:pt x="54" y="1698"/>
                  </a:lnTo>
                  <a:lnTo>
                    <a:pt x="63" y="1710"/>
                  </a:lnTo>
                  <a:lnTo>
                    <a:pt x="72" y="1720"/>
                  </a:lnTo>
                  <a:lnTo>
                    <a:pt x="77" y="1725"/>
                  </a:lnTo>
                  <a:lnTo>
                    <a:pt x="82" y="1727"/>
                  </a:lnTo>
                  <a:lnTo>
                    <a:pt x="86" y="1729"/>
                  </a:lnTo>
                  <a:lnTo>
                    <a:pt x="92" y="1729"/>
                  </a:lnTo>
                  <a:lnTo>
                    <a:pt x="92" y="1729"/>
                  </a:lnTo>
                  <a:lnTo>
                    <a:pt x="95" y="1729"/>
                  </a:lnTo>
                  <a:lnTo>
                    <a:pt x="99" y="1728"/>
                  </a:lnTo>
                  <a:lnTo>
                    <a:pt x="106" y="1724"/>
                  </a:lnTo>
                  <a:lnTo>
                    <a:pt x="114" y="1720"/>
                  </a:lnTo>
                  <a:lnTo>
                    <a:pt x="117" y="1719"/>
                  </a:lnTo>
                  <a:lnTo>
                    <a:pt x="121" y="1719"/>
                  </a:lnTo>
                  <a:lnTo>
                    <a:pt x="121" y="1719"/>
                  </a:lnTo>
                  <a:lnTo>
                    <a:pt x="132" y="1719"/>
                  </a:lnTo>
                  <a:lnTo>
                    <a:pt x="140" y="1722"/>
                  </a:lnTo>
                  <a:lnTo>
                    <a:pt x="146" y="1726"/>
                  </a:lnTo>
                  <a:lnTo>
                    <a:pt x="151" y="1730"/>
                  </a:lnTo>
                  <a:lnTo>
                    <a:pt x="159" y="1742"/>
                  </a:lnTo>
                  <a:lnTo>
                    <a:pt x="162" y="1747"/>
                  </a:lnTo>
                  <a:lnTo>
                    <a:pt x="169" y="1751"/>
                  </a:lnTo>
                  <a:lnTo>
                    <a:pt x="169" y="1751"/>
                  </a:lnTo>
                  <a:lnTo>
                    <a:pt x="192" y="1766"/>
                  </a:lnTo>
                  <a:lnTo>
                    <a:pt x="216" y="1780"/>
                  </a:lnTo>
                  <a:lnTo>
                    <a:pt x="228" y="1787"/>
                  </a:lnTo>
                  <a:lnTo>
                    <a:pt x="242" y="1791"/>
                  </a:lnTo>
                  <a:lnTo>
                    <a:pt x="255" y="1795"/>
                  </a:lnTo>
                  <a:lnTo>
                    <a:pt x="271" y="1796"/>
                  </a:lnTo>
                  <a:lnTo>
                    <a:pt x="271" y="1796"/>
                  </a:lnTo>
                  <a:lnTo>
                    <a:pt x="283" y="1795"/>
                  </a:lnTo>
                  <a:lnTo>
                    <a:pt x="291" y="1791"/>
                  </a:lnTo>
                  <a:lnTo>
                    <a:pt x="299" y="1788"/>
                  </a:lnTo>
                  <a:lnTo>
                    <a:pt x="308" y="1785"/>
                  </a:lnTo>
                  <a:lnTo>
                    <a:pt x="308" y="1785"/>
                  </a:lnTo>
                  <a:lnTo>
                    <a:pt x="312" y="1789"/>
                  </a:lnTo>
                  <a:lnTo>
                    <a:pt x="315" y="1794"/>
                  </a:lnTo>
                  <a:lnTo>
                    <a:pt x="321" y="1797"/>
                  </a:lnTo>
                  <a:lnTo>
                    <a:pt x="326" y="1800"/>
                  </a:lnTo>
                  <a:lnTo>
                    <a:pt x="337" y="1802"/>
                  </a:lnTo>
                  <a:lnTo>
                    <a:pt x="349" y="1803"/>
                  </a:lnTo>
                  <a:lnTo>
                    <a:pt x="349" y="1803"/>
                  </a:lnTo>
                  <a:lnTo>
                    <a:pt x="355" y="1793"/>
                  </a:lnTo>
                  <a:lnTo>
                    <a:pt x="361" y="1782"/>
                  </a:lnTo>
                  <a:lnTo>
                    <a:pt x="373" y="1760"/>
                  </a:lnTo>
                  <a:lnTo>
                    <a:pt x="380" y="1751"/>
                  </a:lnTo>
                  <a:lnTo>
                    <a:pt x="387" y="1743"/>
                  </a:lnTo>
                  <a:lnTo>
                    <a:pt x="391" y="1741"/>
                  </a:lnTo>
                  <a:lnTo>
                    <a:pt x="396" y="1739"/>
                  </a:lnTo>
                  <a:lnTo>
                    <a:pt x="402" y="1737"/>
                  </a:lnTo>
                  <a:lnTo>
                    <a:pt x="407" y="1736"/>
                  </a:lnTo>
                  <a:lnTo>
                    <a:pt x="407" y="1736"/>
                  </a:lnTo>
                  <a:lnTo>
                    <a:pt x="412" y="1737"/>
                  </a:lnTo>
                  <a:lnTo>
                    <a:pt x="416" y="1739"/>
                  </a:lnTo>
                  <a:lnTo>
                    <a:pt x="420" y="1741"/>
                  </a:lnTo>
                  <a:lnTo>
                    <a:pt x="423" y="1744"/>
                  </a:lnTo>
                  <a:lnTo>
                    <a:pt x="427" y="1751"/>
                  </a:lnTo>
                  <a:lnTo>
                    <a:pt x="429" y="1760"/>
                  </a:lnTo>
                  <a:lnTo>
                    <a:pt x="434" y="1780"/>
                  </a:lnTo>
                  <a:lnTo>
                    <a:pt x="436" y="1789"/>
                  </a:lnTo>
                  <a:lnTo>
                    <a:pt x="438" y="1793"/>
                  </a:lnTo>
                  <a:lnTo>
                    <a:pt x="441" y="1796"/>
                  </a:lnTo>
                  <a:lnTo>
                    <a:pt x="441" y="1796"/>
                  </a:lnTo>
                  <a:lnTo>
                    <a:pt x="449" y="1803"/>
                  </a:lnTo>
                  <a:lnTo>
                    <a:pt x="457" y="1808"/>
                  </a:lnTo>
                  <a:lnTo>
                    <a:pt x="466" y="1812"/>
                  </a:lnTo>
                  <a:lnTo>
                    <a:pt x="475" y="1814"/>
                  </a:lnTo>
                  <a:lnTo>
                    <a:pt x="496" y="1819"/>
                  </a:lnTo>
                  <a:lnTo>
                    <a:pt x="507" y="1821"/>
                  </a:lnTo>
                  <a:lnTo>
                    <a:pt x="518" y="1825"/>
                  </a:lnTo>
                  <a:lnTo>
                    <a:pt x="518" y="1825"/>
                  </a:lnTo>
                  <a:lnTo>
                    <a:pt x="532" y="1831"/>
                  </a:lnTo>
                  <a:lnTo>
                    <a:pt x="543" y="1837"/>
                  </a:lnTo>
                  <a:lnTo>
                    <a:pt x="563" y="1852"/>
                  </a:lnTo>
                  <a:lnTo>
                    <a:pt x="571" y="1859"/>
                  </a:lnTo>
                  <a:lnTo>
                    <a:pt x="581" y="1864"/>
                  </a:lnTo>
                  <a:lnTo>
                    <a:pt x="593" y="1867"/>
                  </a:lnTo>
                  <a:lnTo>
                    <a:pt x="599" y="1869"/>
                  </a:lnTo>
                  <a:lnTo>
                    <a:pt x="606" y="1869"/>
                  </a:lnTo>
                  <a:lnTo>
                    <a:pt x="606" y="1869"/>
                  </a:lnTo>
                  <a:lnTo>
                    <a:pt x="612" y="1870"/>
                  </a:lnTo>
                  <a:lnTo>
                    <a:pt x="618" y="1872"/>
                  </a:lnTo>
                  <a:lnTo>
                    <a:pt x="621" y="1872"/>
                  </a:lnTo>
                  <a:lnTo>
                    <a:pt x="626" y="1872"/>
                  </a:lnTo>
                  <a:lnTo>
                    <a:pt x="631" y="1871"/>
                  </a:lnTo>
                  <a:lnTo>
                    <a:pt x="635" y="1869"/>
                  </a:lnTo>
                  <a:lnTo>
                    <a:pt x="635" y="1869"/>
                  </a:lnTo>
                  <a:lnTo>
                    <a:pt x="640" y="1874"/>
                  </a:lnTo>
                  <a:lnTo>
                    <a:pt x="643" y="1880"/>
                  </a:lnTo>
                  <a:lnTo>
                    <a:pt x="652" y="1888"/>
                  </a:lnTo>
                  <a:lnTo>
                    <a:pt x="662" y="1895"/>
                  </a:lnTo>
                  <a:lnTo>
                    <a:pt x="672" y="1900"/>
                  </a:lnTo>
                  <a:lnTo>
                    <a:pt x="682" y="1905"/>
                  </a:lnTo>
                  <a:lnTo>
                    <a:pt x="693" y="1912"/>
                  </a:lnTo>
                  <a:lnTo>
                    <a:pt x="701" y="1920"/>
                  </a:lnTo>
                  <a:lnTo>
                    <a:pt x="705" y="1926"/>
                  </a:lnTo>
                  <a:lnTo>
                    <a:pt x="709" y="1932"/>
                  </a:lnTo>
                  <a:lnTo>
                    <a:pt x="709" y="1932"/>
                  </a:lnTo>
                  <a:lnTo>
                    <a:pt x="713" y="1943"/>
                  </a:lnTo>
                  <a:lnTo>
                    <a:pt x="718" y="1955"/>
                  </a:lnTo>
                  <a:lnTo>
                    <a:pt x="721" y="1961"/>
                  </a:lnTo>
                  <a:lnTo>
                    <a:pt x="725" y="1965"/>
                  </a:lnTo>
                  <a:lnTo>
                    <a:pt x="731" y="1968"/>
                  </a:lnTo>
                  <a:lnTo>
                    <a:pt x="739" y="1969"/>
                  </a:lnTo>
                  <a:lnTo>
                    <a:pt x="739" y="1969"/>
                  </a:lnTo>
                  <a:lnTo>
                    <a:pt x="747" y="1968"/>
                  </a:lnTo>
                  <a:lnTo>
                    <a:pt x="755" y="1968"/>
                  </a:lnTo>
                  <a:lnTo>
                    <a:pt x="761" y="1966"/>
                  </a:lnTo>
                  <a:lnTo>
                    <a:pt x="766" y="1966"/>
                  </a:lnTo>
                  <a:lnTo>
                    <a:pt x="771" y="1968"/>
                  </a:lnTo>
                  <a:lnTo>
                    <a:pt x="775" y="1971"/>
                  </a:lnTo>
                  <a:lnTo>
                    <a:pt x="781" y="1978"/>
                  </a:lnTo>
                  <a:lnTo>
                    <a:pt x="786" y="1987"/>
                  </a:lnTo>
                  <a:lnTo>
                    <a:pt x="786" y="1987"/>
                  </a:lnTo>
                  <a:lnTo>
                    <a:pt x="789" y="1992"/>
                  </a:lnTo>
                  <a:lnTo>
                    <a:pt x="790" y="1997"/>
                  </a:lnTo>
                  <a:lnTo>
                    <a:pt x="789" y="2005"/>
                  </a:lnTo>
                  <a:lnTo>
                    <a:pt x="789" y="2009"/>
                  </a:lnTo>
                  <a:lnTo>
                    <a:pt x="790" y="2012"/>
                  </a:lnTo>
                  <a:lnTo>
                    <a:pt x="794" y="2015"/>
                  </a:lnTo>
                  <a:lnTo>
                    <a:pt x="801" y="2016"/>
                  </a:lnTo>
                  <a:lnTo>
                    <a:pt x="801" y="2016"/>
                  </a:lnTo>
                  <a:lnTo>
                    <a:pt x="802" y="2011"/>
                  </a:lnTo>
                  <a:lnTo>
                    <a:pt x="803" y="2007"/>
                  </a:lnTo>
                  <a:lnTo>
                    <a:pt x="808" y="1999"/>
                  </a:lnTo>
                  <a:lnTo>
                    <a:pt x="813" y="1993"/>
                  </a:lnTo>
                  <a:lnTo>
                    <a:pt x="820" y="1988"/>
                  </a:lnTo>
                  <a:lnTo>
                    <a:pt x="836" y="1981"/>
                  </a:lnTo>
                  <a:lnTo>
                    <a:pt x="845" y="1977"/>
                  </a:lnTo>
                  <a:lnTo>
                    <a:pt x="851" y="1972"/>
                  </a:lnTo>
                  <a:lnTo>
                    <a:pt x="851" y="1972"/>
                  </a:lnTo>
                  <a:lnTo>
                    <a:pt x="851" y="1965"/>
                  </a:lnTo>
                  <a:lnTo>
                    <a:pt x="850" y="1958"/>
                  </a:lnTo>
                  <a:lnTo>
                    <a:pt x="847" y="1947"/>
                  </a:lnTo>
                  <a:lnTo>
                    <a:pt x="847" y="1947"/>
                  </a:lnTo>
                  <a:lnTo>
                    <a:pt x="831" y="1949"/>
                  </a:lnTo>
                  <a:lnTo>
                    <a:pt x="816" y="1950"/>
                  </a:lnTo>
                  <a:lnTo>
                    <a:pt x="816" y="1950"/>
                  </a:lnTo>
                  <a:lnTo>
                    <a:pt x="801" y="1950"/>
                  </a:lnTo>
                  <a:lnTo>
                    <a:pt x="793" y="1949"/>
                  </a:lnTo>
                  <a:lnTo>
                    <a:pt x="785" y="1948"/>
                  </a:lnTo>
                  <a:lnTo>
                    <a:pt x="778" y="1946"/>
                  </a:lnTo>
                  <a:lnTo>
                    <a:pt x="773" y="1942"/>
                  </a:lnTo>
                  <a:lnTo>
                    <a:pt x="769" y="1938"/>
                  </a:lnTo>
                  <a:lnTo>
                    <a:pt x="769" y="1934"/>
                  </a:lnTo>
                  <a:lnTo>
                    <a:pt x="767" y="1932"/>
                  </a:lnTo>
                  <a:lnTo>
                    <a:pt x="767" y="1932"/>
                  </a:lnTo>
                  <a:lnTo>
                    <a:pt x="769" y="1928"/>
                  </a:lnTo>
                  <a:lnTo>
                    <a:pt x="772" y="1924"/>
                  </a:lnTo>
                  <a:lnTo>
                    <a:pt x="782" y="1915"/>
                  </a:lnTo>
                  <a:lnTo>
                    <a:pt x="797" y="1903"/>
                  </a:lnTo>
                  <a:lnTo>
                    <a:pt x="815" y="1892"/>
                  </a:lnTo>
                  <a:lnTo>
                    <a:pt x="850" y="1871"/>
                  </a:lnTo>
                  <a:lnTo>
                    <a:pt x="871" y="1858"/>
                  </a:lnTo>
                  <a:lnTo>
                    <a:pt x="871" y="1858"/>
                  </a:lnTo>
                  <a:lnTo>
                    <a:pt x="884" y="1846"/>
                  </a:lnTo>
                  <a:lnTo>
                    <a:pt x="894" y="1832"/>
                  </a:lnTo>
                  <a:lnTo>
                    <a:pt x="903" y="1818"/>
                  </a:lnTo>
                  <a:lnTo>
                    <a:pt x="912" y="1804"/>
                  </a:lnTo>
                  <a:lnTo>
                    <a:pt x="929" y="1774"/>
                  </a:lnTo>
                  <a:lnTo>
                    <a:pt x="938" y="1759"/>
                  </a:lnTo>
                  <a:lnTo>
                    <a:pt x="948" y="1744"/>
                  </a:lnTo>
                  <a:lnTo>
                    <a:pt x="948" y="1744"/>
                  </a:lnTo>
                  <a:lnTo>
                    <a:pt x="956" y="1732"/>
                  </a:lnTo>
                  <a:lnTo>
                    <a:pt x="963" y="1720"/>
                  </a:lnTo>
                  <a:lnTo>
                    <a:pt x="970" y="1709"/>
                  </a:lnTo>
                  <a:lnTo>
                    <a:pt x="975" y="1697"/>
                  </a:lnTo>
                  <a:lnTo>
                    <a:pt x="985" y="1673"/>
                  </a:lnTo>
                  <a:lnTo>
                    <a:pt x="992" y="1659"/>
                  </a:lnTo>
                  <a:lnTo>
                    <a:pt x="999" y="1645"/>
                  </a:lnTo>
                  <a:lnTo>
                    <a:pt x="999" y="1645"/>
                  </a:lnTo>
                  <a:lnTo>
                    <a:pt x="1002" y="1640"/>
                  </a:lnTo>
                  <a:lnTo>
                    <a:pt x="1006" y="1635"/>
                  </a:lnTo>
                  <a:lnTo>
                    <a:pt x="1014" y="1628"/>
                  </a:lnTo>
                  <a:lnTo>
                    <a:pt x="1021" y="1621"/>
                  </a:lnTo>
                  <a:lnTo>
                    <a:pt x="1023" y="1618"/>
                  </a:lnTo>
                  <a:lnTo>
                    <a:pt x="1025" y="1613"/>
                  </a:lnTo>
                  <a:lnTo>
                    <a:pt x="1025" y="1613"/>
                  </a:lnTo>
                  <a:lnTo>
                    <a:pt x="1026" y="1606"/>
                  </a:lnTo>
                  <a:lnTo>
                    <a:pt x="1027" y="1600"/>
                  </a:lnTo>
                  <a:lnTo>
                    <a:pt x="1027" y="1589"/>
                  </a:lnTo>
                  <a:lnTo>
                    <a:pt x="1027" y="1583"/>
                  </a:lnTo>
                  <a:lnTo>
                    <a:pt x="1027" y="1577"/>
                  </a:lnTo>
                  <a:lnTo>
                    <a:pt x="1030" y="1572"/>
                  </a:lnTo>
                  <a:lnTo>
                    <a:pt x="1032" y="1565"/>
                  </a:lnTo>
                  <a:lnTo>
                    <a:pt x="1032" y="1565"/>
                  </a:lnTo>
                  <a:lnTo>
                    <a:pt x="1046" y="1548"/>
                  </a:lnTo>
                  <a:lnTo>
                    <a:pt x="1059" y="1531"/>
                  </a:lnTo>
                  <a:lnTo>
                    <a:pt x="1070" y="1513"/>
                  </a:lnTo>
                  <a:lnTo>
                    <a:pt x="1084" y="1492"/>
                  </a:lnTo>
                  <a:lnTo>
                    <a:pt x="1084" y="1399"/>
                  </a:lnTo>
                  <a:lnTo>
                    <a:pt x="1084" y="1399"/>
                  </a:lnTo>
                  <a:lnTo>
                    <a:pt x="1087" y="1391"/>
                  </a:lnTo>
                  <a:lnTo>
                    <a:pt x="1092" y="1378"/>
                  </a:lnTo>
                  <a:lnTo>
                    <a:pt x="1092" y="1378"/>
                  </a:lnTo>
                  <a:lnTo>
                    <a:pt x="1087" y="1353"/>
                  </a:lnTo>
                  <a:lnTo>
                    <a:pt x="1085" y="1339"/>
                  </a:lnTo>
                  <a:lnTo>
                    <a:pt x="1080" y="1325"/>
                  </a:lnTo>
                  <a:lnTo>
                    <a:pt x="1080" y="1325"/>
                  </a:lnTo>
                  <a:lnTo>
                    <a:pt x="1074" y="1322"/>
                  </a:lnTo>
                  <a:lnTo>
                    <a:pt x="1067" y="1316"/>
                  </a:lnTo>
                  <a:lnTo>
                    <a:pt x="1061" y="1308"/>
                  </a:lnTo>
                  <a:lnTo>
                    <a:pt x="1056" y="1300"/>
                  </a:lnTo>
                  <a:lnTo>
                    <a:pt x="1052" y="1291"/>
                  </a:lnTo>
                  <a:lnTo>
                    <a:pt x="1049" y="1281"/>
                  </a:lnTo>
                  <a:lnTo>
                    <a:pt x="1047" y="1270"/>
                  </a:lnTo>
                  <a:lnTo>
                    <a:pt x="1046" y="1260"/>
                  </a:lnTo>
                  <a:lnTo>
                    <a:pt x="1046" y="1260"/>
                  </a:lnTo>
                  <a:lnTo>
                    <a:pt x="1047" y="1248"/>
                  </a:lnTo>
                  <a:lnTo>
                    <a:pt x="1048" y="1238"/>
                  </a:lnTo>
                  <a:lnTo>
                    <a:pt x="1052" y="1228"/>
                  </a:lnTo>
                  <a:lnTo>
                    <a:pt x="1055" y="1220"/>
                  </a:lnTo>
                  <a:lnTo>
                    <a:pt x="1060" y="1211"/>
                  </a:lnTo>
                  <a:lnTo>
                    <a:pt x="1065" y="1203"/>
                  </a:lnTo>
                  <a:lnTo>
                    <a:pt x="1072" y="1197"/>
                  </a:lnTo>
                  <a:lnTo>
                    <a:pt x="1080" y="1190"/>
                  </a:lnTo>
                  <a:lnTo>
                    <a:pt x="1080" y="1190"/>
                  </a:lnTo>
                  <a:lnTo>
                    <a:pt x="1074" y="1185"/>
                  </a:lnTo>
                  <a:lnTo>
                    <a:pt x="1064" y="1180"/>
                  </a:lnTo>
                  <a:lnTo>
                    <a:pt x="1054" y="1175"/>
                  </a:lnTo>
                  <a:lnTo>
                    <a:pt x="1044" y="1168"/>
                  </a:lnTo>
                  <a:lnTo>
                    <a:pt x="1033" y="1160"/>
                  </a:lnTo>
                  <a:lnTo>
                    <a:pt x="1025" y="1152"/>
                  </a:lnTo>
                  <a:lnTo>
                    <a:pt x="1022" y="1147"/>
                  </a:lnTo>
                  <a:lnTo>
                    <a:pt x="1019" y="1141"/>
                  </a:lnTo>
                  <a:lnTo>
                    <a:pt x="1018" y="1137"/>
                  </a:lnTo>
                  <a:lnTo>
                    <a:pt x="1018" y="1131"/>
                  </a:lnTo>
                  <a:lnTo>
                    <a:pt x="1018" y="1131"/>
                  </a:lnTo>
                  <a:lnTo>
                    <a:pt x="1018" y="1124"/>
                  </a:lnTo>
                  <a:lnTo>
                    <a:pt x="1019" y="1117"/>
                  </a:lnTo>
                  <a:lnTo>
                    <a:pt x="1023" y="1111"/>
                  </a:lnTo>
                  <a:lnTo>
                    <a:pt x="1026" y="1107"/>
                  </a:lnTo>
                  <a:lnTo>
                    <a:pt x="1030" y="1102"/>
                  </a:lnTo>
                  <a:lnTo>
                    <a:pt x="1036" y="1099"/>
                  </a:lnTo>
                  <a:lnTo>
                    <a:pt x="1046" y="1094"/>
                  </a:lnTo>
                  <a:lnTo>
                    <a:pt x="1070" y="1085"/>
                  </a:lnTo>
                  <a:lnTo>
                    <a:pt x="1082" y="1079"/>
                  </a:lnTo>
                  <a:lnTo>
                    <a:pt x="1086" y="1076"/>
                  </a:lnTo>
                  <a:lnTo>
                    <a:pt x="1091" y="1072"/>
                  </a:lnTo>
                  <a:lnTo>
                    <a:pt x="1091" y="1072"/>
                  </a:lnTo>
                  <a:lnTo>
                    <a:pt x="1094" y="1067"/>
                  </a:lnTo>
                  <a:lnTo>
                    <a:pt x="1097" y="1061"/>
                  </a:lnTo>
                  <a:lnTo>
                    <a:pt x="1097" y="1055"/>
                  </a:lnTo>
                  <a:lnTo>
                    <a:pt x="1098" y="1048"/>
                  </a:lnTo>
                  <a:lnTo>
                    <a:pt x="1098" y="1042"/>
                  </a:lnTo>
                  <a:lnTo>
                    <a:pt x="1099" y="1037"/>
                  </a:lnTo>
                  <a:lnTo>
                    <a:pt x="1102" y="1031"/>
                  </a:lnTo>
                  <a:lnTo>
                    <a:pt x="1109" y="1025"/>
                  </a:lnTo>
                  <a:lnTo>
                    <a:pt x="1109" y="1025"/>
                  </a:lnTo>
                  <a:lnTo>
                    <a:pt x="1113" y="1023"/>
                  </a:lnTo>
                  <a:lnTo>
                    <a:pt x="1116" y="1022"/>
                  </a:lnTo>
                  <a:lnTo>
                    <a:pt x="1125" y="1020"/>
                  </a:lnTo>
                  <a:lnTo>
                    <a:pt x="1135" y="1020"/>
                  </a:lnTo>
                  <a:lnTo>
                    <a:pt x="1146" y="1020"/>
                  </a:lnTo>
                  <a:lnTo>
                    <a:pt x="1159" y="1022"/>
                  </a:lnTo>
                  <a:lnTo>
                    <a:pt x="1171" y="1022"/>
                  </a:lnTo>
                  <a:lnTo>
                    <a:pt x="1185" y="1020"/>
                  </a:lnTo>
                  <a:lnTo>
                    <a:pt x="1198" y="1018"/>
                  </a:lnTo>
                  <a:lnTo>
                    <a:pt x="1198" y="1018"/>
                  </a:lnTo>
                  <a:lnTo>
                    <a:pt x="1199" y="1015"/>
                  </a:lnTo>
                  <a:lnTo>
                    <a:pt x="1199" y="1008"/>
                  </a:lnTo>
                  <a:lnTo>
                    <a:pt x="1201" y="992"/>
                  </a:lnTo>
                  <a:lnTo>
                    <a:pt x="1202" y="983"/>
                  </a:lnTo>
                  <a:lnTo>
                    <a:pt x="1205" y="973"/>
                  </a:lnTo>
                  <a:lnTo>
                    <a:pt x="1208" y="966"/>
                  </a:lnTo>
                  <a:lnTo>
                    <a:pt x="1209" y="964"/>
                  </a:lnTo>
                  <a:lnTo>
                    <a:pt x="1213" y="963"/>
                  </a:lnTo>
                  <a:lnTo>
                    <a:pt x="1213" y="963"/>
                  </a:lnTo>
                  <a:lnTo>
                    <a:pt x="1219" y="966"/>
                  </a:lnTo>
                  <a:lnTo>
                    <a:pt x="1228" y="973"/>
                  </a:lnTo>
                  <a:lnTo>
                    <a:pt x="1239" y="981"/>
                  </a:lnTo>
                  <a:lnTo>
                    <a:pt x="1244" y="984"/>
                  </a:lnTo>
                  <a:lnTo>
                    <a:pt x="1248" y="984"/>
                  </a:lnTo>
                  <a:lnTo>
                    <a:pt x="1248" y="984"/>
                  </a:lnTo>
                  <a:lnTo>
                    <a:pt x="1266" y="983"/>
                  </a:lnTo>
                  <a:lnTo>
                    <a:pt x="1273" y="981"/>
                  </a:lnTo>
                  <a:lnTo>
                    <a:pt x="1281" y="979"/>
                  </a:lnTo>
                  <a:lnTo>
                    <a:pt x="1288" y="976"/>
                  </a:lnTo>
                  <a:lnTo>
                    <a:pt x="1293" y="972"/>
                  </a:lnTo>
                  <a:lnTo>
                    <a:pt x="1299" y="968"/>
                  </a:lnTo>
                  <a:lnTo>
                    <a:pt x="1304" y="963"/>
                  </a:lnTo>
                  <a:lnTo>
                    <a:pt x="1304" y="963"/>
                  </a:lnTo>
                  <a:lnTo>
                    <a:pt x="1308" y="965"/>
                  </a:lnTo>
                  <a:lnTo>
                    <a:pt x="1311" y="970"/>
                  </a:lnTo>
                  <a:lnTo>
                    <a:pt x="1317" y="980"/>
                  </a:lnTo>
                  <a:lnTo>
                    <a:pt x="1321" y="985"/>
                  </a:lnTo>
                  <a:lnTo>
                    <a:pt x="1326" y="988"/>
                  </a:lnTo>
                  <a:lnTo>
                    <a:pt x="1332" y="991"/>
                  </a:lnTo>
                  <a:lnTo>
                    <a:pt x="1340" y="992"/>
                  </a:lnTo>
                  <a:lnTo>
                    <a:pt x="1340" y="992"/>
                  </a:lnTo>
                  <a:lnTo>
                    <a:pt x="1346" y="992"/>
                  </a:lnTo>
                  <a:lnTo>
                    <a:pt x="1351" y="991"/>
                  </a:lnTo>
                  <a:lnTo>
                    <a:pt x="1359" y="986"/>
                  </a:lnTo>
                  <a:lnTo>
                    <a:pt x="1368" y="983"/>
                  </a:lnTo>
                  <a:lnTo>
                    <a:pt x="1373" y="981"/>
                  </a:lnTo>
                  <a:lnTo>
                    <a:pt x="1377" y="980"/>
                  </a:lnTo>
                  <a:lnTo>
                    <a:pt x="1377" y="980"/>
                  </a:lnTo>
                  <a:lnTo>
                    <a:pt x="1382" y="983"/>
                  </a:lnTo>
                  <a:lnTo>
                    <a:pt x="1389" y="986"/>
                  </a:lnTo>
                  <a:lnTo>
                    <a:pt x="1398" y="991"/>
                  </a:lnTo>
                  <a:lnTo>
                    <a:pt x="1403" y="992"/>
                  </a:lnTo>
                  <a:lnTo>
                    <a:pt x="1407" y="992"/>
                  </a:lnTo>
                  <a:lnTo>
                    <a:pt x="1407" y="992"/>
                  </a:lnTo>
                  <a:lnTo>
                    <a:pt x="1412" y="992"/>
                  </a:lnTo>
                  <a:lnTo>
                    <a:pt x="1415" y="991"/>
                  </a:lnTo>
                  <a:lnTo>
                    <a:pt x="1419" y="988"/>
                  </a:lnTo>
                  <a:lnTo>
                    <a:pt x="1421" y="987"/>
                  </a:lnTo>
                  <a:lnTo>
                    <a:pt x="1426" y="981"/>
                  </a:lnTo>
                  <a:lnTo>
                    <a:pt x="1428" y="974"/>
                  </a:lnTo>
                  <a:lnTo>
                    <a:pt x="1433" y="962"/>
                  </a:lnTo>
                  <a:lnTo>
                    <a:pt x="1434" y="957"/>
                  </a:lnTo>
                  <a:lnTo>
                    <a:pt x="1436" y="955"/>
                  </a:lnTo>
                  <a:lnTo>
                    <a:pt x="1436" y="955"/>
                  </a:lnTo>
                  <a:lnTo>
                    <a:pt x="1446" y="949"/>
                  </a:lnTo>
                  <a:lnTo>
                    <a:pt x="1456" y="942"/>
                  </a:lnTo>
                  <a:lnTo>
                    <a:pt x="1464" y="934"/>
                  </a:lnTo>
                  <a:lnTo>
                    <a:pt x="1469" y="925"/>
                  </a:lnTo>
                  <a:lnTo>
                    <a:pt x="1476" y="913"/>
                  </a:lnTo>
                  <a:lnTo>
                    <a:pt x="1481" y="903"/>
                  </a:lnTo>
                  <a:lnTo>
                    <a:pt x="1492" y="880"/>
                  </a:lnTo>
                  <a:lnTo>
                    <a:pt x="1497" y="869"/>
                  </a:lnTo>
                  <a:lnTo>
                    <a:pt x="1503" y="858"/>
                  </a:lnTo>
                  <a:lnTo>
                    <a:pt x="1510" y="849"/>
                  </a:lnTo>
                  <a:lnTo>
                    <a:pt x="1518" y="841"/>
                  </a:lnTo>
                  <a:lnTo>
                    <a:pt x="1526" y="834"/>
                  </a:lnTo>
                  <a:lnTo>
                    <a:pt x="1536" y="829"/>
                  </a:lnTo>
                  <a:lnTo>
                    <a:pt x="1548" y="827"/>
                  </a:lnTo>
                  <a:lnTo>
                    <a:pt x="1561" y="827"/>
                  </a:lnTo>
                  <a:lnTo>
                    <a:pt x="1561" y="844"/>
                  </a:lnTo>
                  <a:lnTo>
                    <a:pt x="1550" y="871"/>
                  </a:lnTo>
                  <a:lnTo>
                    <a:pt x="1550" y="871"/>
                  </a:lnTo>
                  <a:lnTo>
                    <a:pt x="1556" y="871"/>
                  </a:lnTo>
                  <a:lnTo>
                    <a:pt x="1561" y="873"/>
                  </a:lnTo>
                  <a:lnTo>
                    <a:pt x="1571" y="878"/>
                  </a:lnTo>
                  <a:lnTo>
                    <a:pt x="1575" y="881"/>
                  </a:lnTo>
                  <a:lnTo>
                    <a:pt x="1581" y="884"/>
                  </a:lnTo>
                  <a:lnTo>
                    <a:pt x="1587" y="885"/>
                  </a:lnTo>
                  <a:lnTo>
                    <a:pt x="1594" y="886"/>
                  </a:lnTo>
                  <a:lnTo>
                    <a:pt x="1594" y="886"/>
                  </a:lnTo>
                  <a:lnTo>
                    <a:pt x="1602" y="885"/>
                  </a:lnTo>
                  <a:lnTo>
                    <a:pt x="1607" y="884"/>
                  </a:lnTo>
                  <a:lnTo>
                    <a:pt x="1614" y="880"/>
                  </a:lnTo>
                  <a:lnTo>
                    <a:pt x="1619" y="878"/>
                  </a:lnTo>
                  <a:lnTo>
                    <a:pt x="1629" y="869"/>
                  </a:lnTo>
                  <a:lnTo>
                    <a:pt x="1639" y="858"/>
                  </a:lnTo>
                  <a:lnTo>
                    <a:pt x="1647" y="848"/>
                  </a:lnTo>
                  <a:lnTo>
                    <a:pt x="1655" y="839"/>
                  </a:lnTo>
                  <a:lnTo>
                    <a:pt x="1663" y="832"/>
                  </a:lnTo>
                  <a:lnTo>
                    <a:pt x="1667" y="828"/>
                  </a:lnTo>
                  <a:lnTo>
                    <a:pt x="1672" y="827"/>
                  </a:lnTo>
                  <a:lnTo>
                    <a:pt x="1672" y="827"/>
                  </a:lnTo>
                  <a:lnTo>
                    <a:pt x="1665" y="806"/>
                  </a:lnTo>
                  <a:lnTo>
                    <a:pt x="1662" y="797"/>
                  </a:lnTo>
                  <a:lnTo>
                    <a:pt x="1660" y="789"/>
                  </a:lnTo>
                  <a:lnTo>
                    <a:pt x="1660" y="789"/>
                  </a:lnTo>
                  <a:lnTo>
                    <a:pt x="1660" y="785"/>
                  </a:lnTo>
                  <a:lnTo>
                    <a:pt x="1662" y="781"/>
                  </a:lnTo>
                  <a:lnTo>
                    <a:pt x="1665" y="775"/>
                  </a:lnTo>
                  <a:lnTo>
                    <a:pt x="1668" y="771"/>
                  </a:lnTo>
                  <a:lnTo>
                    <a:pt x="1672" y="764"/>
                  </a:lnTo>
                  <a:lnTo>
                    <a:pt x="1672" y="764"/>
                  </a:lnTo>
                  <a:lnTo>
                    <a:pt x="1645" y="758"/>
                  </a:lnTo>
                  <a:lnTo>
                    <a:pt x="1634" y="756"/>
                  </a:lnTo>
                  <a:lnTo>
                    <a:pt x="1622" y="752"/>
                  </a:lnTo>
                  <a:lnTo>
                    <a:pt x="1612" y="748"/>
                  </a:lnTo>
                  <a:lnTo>
                    <a:pt x="1609" y="744"/>
                  </a:lnTo>
                  <a:lnTo>
                    <a:pt x="1605" y="741"/>
                  </a:lnTo>
                  <a:lnTo>
                    <a:pt x="1602" y="737"/>
                  </a:lnTo>
                  <a:lnTo>
                    <a:pt x="1599" y="734"/>
                  </a:lnTo>
                  <a:lnTo>
                    <a:pt x="1598" y="729"/>
                  </a:lnTo>
                  <a:lnTo>
                    <a:pt x="1598" y="724"/>
                  </a:lnTo>
                  <a:lnTo>
                    <a:pt x="1598" y="724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03" name="Freeform 139">
              <a:extLst>
                <a:ext uri="{FF2B5EF4-FFF2-40B4-BE49-F238E27FC236}">
                  <a16:creationId xmlns:a16="http://schemas.microsoft.com/office/drawing/2014/main" id="{B2F68C1B-15DC-4B77-67F9-73F7DDF580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74246" y="3434266"/>
              <a:ext cx="490190" cy="467803"/>
            </a:xfrm>
            <a:custGeom>
              <a:avLst/>
              <a:gdLst/>
              <a:ahLst/>
              <a:cxnLst>
                <a:cxn ang="0">
                  <a:pos x="573" y="324"/>
                </a:cxn>
                <a:cxn ang="0">
                  <a:pos x="519" y="268"/>
                </a:cxn>
                <a:cxn ang="0">
                  <a:pos x="510" y="307"/>
                </a:cxn>
                <a:cxn ang="0">
                  <a:pos x="475" y="305"/>
                </a:cxn>
                <a:cxn ang="0">
                  <a:pos x="418" y="282"/>
                </a:cxn>
                <a:cxn ang="0">
                  <a:pos x="401" y="293"/>
                </a:cxn>
                <a:cxn ang="0">
                  <a:pos x="366" y="307"/>
                </a:cxn>
                <a:cxn ang="0">
                  <a:pos x="328" y="308"/>
                </a:cxn>
                <a:cxn ang="0">
                  <a:pos x="258" y="268"/>
                </a:cxn>
                <a:cxn ang="0">
                  <a:pos x="266" y="229"/>
                </a:cxn>
                <a:cxn ang="0">
                  <a:pos x="320" y="141"/>
                </a:cxn>
                <a:cxn ang="0">
                  <a:pos x="327" y="101"/>
                </a:cxn>
                <a:cxn ang="0">
                  <a:pos x="332" y="68"/>
                </a:cxn>
                <a:cxn ang="0">
                  <a:pos x="320" y="15"/>
                </a:cxn>
                <a:cxn ang="0">
                  <a:pos x="219" y="4"/>
                </a:cxn>
                <a:cxn ang="0">
                  <a:pos x="185" y="62"/>
                </a:cxn>
                <a:cxn ang="0">
                  <a:pos x="180" y="104"/>
                </a:cxn>
                <a:cxn ang="0">
                  <a:pos x="194" y="139"/>
                </a:cxn>
                <a:cxn ang="0">
                  <a:pos x="218" y="185"/>
                </a:cxn>
                <a:cxn ang="0">
                  <a:pos x="205" y="221"/>
                </a:cxn>
                <a:cxn ang="0">
                  <a:pos x="190" y="218"/>
                </a:cxn>
                <a:cxn ang="0">
                  <a:pos x="170" y="144"/>
                </a:cxn>
                <a:cxn ang="0">
                  <a:pos x="112" y="124"/>
                </a:cxn>
                <a:cxn ang="0">
                  <a:pos x="88" y="109"/>
                </a:cxn>
                <a:cxn ang="0">
                  <a:pos x="67" y="110"/>
                </a:cxn>
                <a:cxn ang="0">
                  <a:pos x="49" y="122"/>
                </a:cxn>
                <a:cxn ang="0">
                  <a:pos x="11" y="157"/>
                </a:cxn>
                <a:cxn ang="0">
                  <a:pos x="0" y="187"/>
                </a:cxn>
                <a:cxn ang="0">
                  <a:pos x="19" y="232"/>
                </a:cxn>
                <a:cxn ang="0">
                  <a:pos x="26" y="269"/>
                </a:cxn>
                <a:cxn ang="0">
                  <a:pos x="15" y="316"/>
                </a:cxn>
                <a:cxn ang="0">
                  <a:pos x="22" y="353"/>
                </a:cxn>
                <a:cxn ang="0">
                  <a:pos x="40" y="353"/>
                </a:cxn>
                <a:cxn ang="0">
                  <a:pos x="63" y="335"/>
                </a:cxn>
                <a:cxn ang="0">
                  <a:pos x="78" y="343"/>
                </a:cxn>
                <a:cxn ang="0">
                  <a:pos x="93" y="355"/>
                </a:cxn>
                <a:cxn ang="0">
                  <a:pos x="151" y="356"/>
                </a:cxn>
                <a:cxn ang="0">
                  <a:pos x="172" y="370"/>
                </a:cxn>
                <a:cxn ang="0">
                  <a:pos x="192" y="375"/>
                </a:cxn>
                <a:cxn ang="0">
                  <a:pos x="214" y="364"/>
                </a:cxn>
                <a:cxn ang="0">
                  <a:pos x="240" y="375"/>
                </a:cxn>
                <a:cxn ang="0">
                  <a:pos x="252" y="417"/>
                </a:cxn>
                <a:cxn ang="0">
                  <a:pos x="273" y="434"/>
                </a:cxn>
                <a:cxn ang="0">
                  <a:pos x="284" y="430"/>
                </a:cxn>
                <a:cxn ang="0">
                  <a:pos x="298" y="436"/>
                </a:cxn>
                <a:cxn ang="0">
                  <a:pos x="315" y="480"/>
                </a:cxn>
                <a:cxn ang="0">
                  <a:pos x="329" y="529"/>
                </a:cxn>
                <a:cxn ang="0">
                  <a:pos x="352" y="555"/>
                </a:cxn>
                <a:cxn ang="0">
                  <a:pos x="412" y="566"/>
                </a:cxn>
                <a:cxn ang="0">
                  <a:pos x="462" y="542"/>
                </a:cxn>
                <a:cxn ang="0">
                  <a:pos x="472" y="515"/>
                </a:cxn>
                <a:cxn ang="0">
                  <a:pos x="474" y="474"/>
                </a:cxn>
                <a:cxn ang="0">
                  <a:pos x="546" y="422"/>
                </a:cxn>
                <a:cxn ang="0">
                  <a:pos x="625" y="382"/>
                </a:cxn>
              </a:cxnLst>
              <a:rect l="0" t="0" r="r" b="b"/>
              <a:pathLst>
                <a:path w="625" h="566">
                  <a:moveTo>
                    <a:pt x="625" y="382"/>
                  </a:moveTo>
                  <a:lnTo>
                    <a:pt x="625" y="382"/>
                  </a:lnTo>
                  <a:lnTo>
                    <a:pt x="611" y="370"/>
                  </a:lnTo>
                  <a:lnTo>
                    <a:pt x="599" y="355"/>
                  </a:lnTo>
                  <a:lnTo>
                    <a:pt x="573" y="324"/>
                  </a:lnTo>
                  <a:lnTo>
                    <a:pt x="561" y="308"/>
                  </a:lnTo>
                  <a:lnTo>
                    <a:pt x="547" y="293"/>
                  </a:lnTo>
                  <a:lnTo>
                    <a:pt x="533" y="279"/>
                  </a:lnTo>
                  <a:lnTo>
                    <a:pt x="526" y="274"/>
                  </a:lnTo>
                  <a:lnTo>
                    <a:pt x="519" y="268"/>
                  </a:lnTo>
                  <a:lnTo>
                    <a:pt x="519" y="268"/>
                  </a:lnTo>
                  <a:lnTo>
                    <a:pt x="517" y="280"/>
                  </a:lnTo>
                  <a:lnTo>
                    <a:pt x="515" y="294"/>
                  </a:lnTo>
                  <a:lnTo>
                    <a:pt x="512" y="305"/>
                  </a:lnTo>
                  <a:lnTo>
                    <a:pt x="510" y="307"/>
                  </a:lnTo>
                  <a:lnTo>
                    <a:pt x="508" y="308"/>
                  </a:lnTo>
                  <a:lnTo>
                    <a:pt x="508" y="308"/>
                  </a:lnTo>
                  <a:lnTo>
                    <a:pt x="498" y="308"/>
                  </a:lnTo>
                  <a:lnTo>
                    <a:pt x="487" y="307"/>
                  </a:lnTo>
                  <a:lnTo>
                    <a:pt x="475" y="305"/>
                  </a:lnTo>
                  <a:lnTo>
                    <a:pt x="464" y="302"/>
                  </a:lnTo>
                  <a:lnTo>
                    <a:pt x="451" y="298"/>
                  </a:lnTo>
                  <a:lnTo>
                    <a:pt x="440" y="293"/>
                  </a:lnTo>
                  <a:lnTo>
                    <a:pt x="428" y="289"/>
                  </a:lnTo>
                  <a:lnTo>
                    <a:pt x="418" y="282"/>
                  </a:lnTo>
                  <a:lnTo>
                    <a:pt x="418" y="282"/>
                  </a:lnTo>
                  <a:lnTo>
                    <a:pt x="413" y="286"/>
                  </a:lnTo>
                  <a:lnTo>
                    <a:pt x="409" y="291"/>
                  </a:lnTo>
                  <a:lnTo>
                    <a:pt x="409" y="291"/>
                  </a:lnTo>
                  <a:lnTo>
                    <a:pt x="401" y="293"/>
                  </a:lnTo>
                  <a:lnTo>
                    <a:pt x="393" y="295"/>
                  </a:lnTo>
                  <a:lnTo>
                    <a:pt x="380" y="297"/>
                  </a:lnTo>
                  <a:lnTo>
                    <a:pt x="374" y="298"/>
                  </a:lnTo>
                  <a:lnTo>
                    <a:pt x="370" y="301"/>
                  </a:lnTo>
                  <a:lnTo>
                    <a:pt x="366" y="307"/>
                  </a:lnTo>
                  <a:lnTo>
                    <a:pt x="365" y="316"/>
                  </a:lnTo>
                  <a:lnTo>
                    <a:pt x="342" y="316"/>
                  </a:lnTo>
                  <a:lnTo>
                    <a:pt x="342" y="316"/>
                  </a:lnTo>
                  <a:lnTo>
                    <a:pt x="337" y="314"/>
                  </a:lnTo>
                  <a:lnTo>
                    <a:pt x="328" y="308"/>
                  </a:lnTo>
                  <a:lnTo>
                    <a:pt x="299" y="293"/>
                  </a:lnTo>
                  <a:lnTo>
                    <a:pt x="271" y="278"/>
                  </a:lnTo>
                  <a:lnTo>
                    <a:pt x="261" y="272"/>
                  </a:lnTo>
                  <a:lnTo>
                    <a:pt x="259" y="270"/>
                  </a:lnTo>
                  <a:lnTo>
                    <a:pt x="258" y="268"/>
                  </a:lnTo>
                  <a:lnTo>
                    <a:pt x="258" y="268"/>
                  </a:lnTo>
                  <a:lnTo>
                    <a:pt x="259" y="257"/>
                  </a:lnTo>
                  <a:lnTo>
                    <a:pt x="260" y="247"/>
                  </a:lnTo>
                  <a:lnTo>
                    <a:pt x="263" y="238"/>
                  </a:lnTo>
                  <a:lnTo>
                    <a:pt x="266" y="229"/>
                  </a:lnTo>
                  <a:lnTo>
                    <a:pt x="274" y="213"/>
                  </a:lnTo>
                  <a:lnTo>
                    <a:pt x="284" y="196"/>
                  </a:lnTo>
                  <a:lnTo>
                    <a:pt x="306" y="165"/>
                  </a:lnTo>
                  <a:lnTo>
                    <a:pt x="315" y="149"/>
                  </a:lnTo>
                  <a:lnTo>
                    <a:pt x="320" y="141"/>
                  </a:lnTo>
                  <a:lnTo>
                    <a:pt x="324" y="132"/>
                  </a:lnTo>
                  <a:lnTo>
                    <a:pt x="324" y="132"/>
                  </a:lnTo>
                  <a:lnTo>
                    <a:pt x="326" y="125"/>
                  </a:lnTo>
                  <a:lnTo>
                    <a:pt x="327" y="117"/>
                  </a:lnTo>
                  <a:lnTo>
                    <a:pt x="327" y="101"/>
                  </a:lnTo>
                  <a:lnTo>
                    <a:pt x="327" y="93"/>
                  </a:lnTo>
                  <a:lnTo>
                    <a:pt x="327" y="84"/>
                  </a:lnTo>
                  <a:lnTo>
                    <a:pt x="328" y="76"/>
                  </a:lnTo>
                  <a:lnTo>
                    <a:pt x="332" y="68"/>
                  </a:lnTo>
                  <a:lnTo>
                    <a:pt x="332" y="68"/>
                  </a:lnTo>
                  <a:lnTo>
                    <a:pt x="328" y="55"/>
                  </a:lnTo>
                  <a:lnTo>
                    <a:pt x="326" y="41"/>
                  </a:lnTo>
                  <a:lnTo>
                    <a:pt x="325" y="28"/>
                  </a:lnTo>
                  <a:lnTo>
                    <a:pt x="324" y="15"/>
                  </a:lnTo>
                  <a:lnTo>
                    <a:pt x="320" y="15"/>
                  </a:lnTo>
                  <a:lnTo>
                    <a:pt x="320" y="15"/>
                  </a:lnTo>
                  <a:lnTo>
                    <a:pt x="289" y="13"/>
                  </a:lnTo>
                  <a:lnTo>
                    <a:pt x="259" y="11"/>
                  </a:lnTo>
                  <a:lnTo>
                    <a:pt x="231" y="7"/>
                  </a:lnTo>
                  <a:lnTo>
                    <a:pt x="219" y="4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198" y="25"/>
                  </a:lnTo>
                  <a:lnTo>
                    <a:pt x="189" y="49"/>
                  </a:lnTo>
                  <a:lnTo>
                    <a:pt x="185" y="62"/>
                  </a:lnTo>
                  <a:lnTo>
                    <a:pt x="183" y="73"/>
                  </a:lnTo>
                  <a:lnTo>
                    <a:pt x="181" y="85"/>
                  </a:lnTo>
                  <a:lnTo>
                    <a:pt x="181" y="96"/>
                  </a:lnTo>
                  <a:lnTo>
                    <a:pt x="181" y="96"/>
                  </a:lnTo>
                  <a:lnTo>
                    <a:pt x="180" y="104"/>
                  </a:lnTo>
                  <a:lnTo>
                    <a:pt x="180" y="112"/>
                  </a:lnTo>
                  <a:lnTo>
                    <a:pt x="182" y="119"/>
                  </a:lnTo>
                  <a:lnTo>
                    <a:pt x="184" y="126"/>
                  </a:lnTo>
                  <a:lnTo>
                    <a:pt x="189" y="132"/>
                  </a:lnTo>
                  <a:lnTo>
                    <a:pt x="194" y="139"/>
                  </a:lnTo>
                  <a:lnTo>
                    <a:pt x="203" y="150"/>
                  </a:lnTo>
                  <a:lnTo>
                    <a:pt x="211" y="163"/>
                  </a:lnTo>
                  <a:lnTo>
                    <a:pt x="214" y="170"/>
                  </a:lnTo>
                  <a:lnTo>
                    <a:pt x="217" y="177"/>
                  </a:lnTo>
                  <a:lnTo>
                    <a:pt x="218" y="185"/>
                  </a:lnTo>
                  <a:lnTo>
                    <a:pt x="217" y="193"/>
                  </a:lnTo>
                  <a:lnTo>
                    <a:pt x="214" y="203"/>
                  </a:lnTo>
                  <a:lnTo>
                    <a:pt x="210" y="214"/>
                  </a:lnTo>
                  <a:lnTo>
                    <a:pt x="210" y="214"/>
                  </a:lnTo>
                  <a:lnTo>
                    <a:pt x="205" y="221"/>
                  </a:lnTo>
                  <a:lnTo>
                    <a:pt x="202" y="225"/>
                  </a:lnTo>
                  <a:lnTo>
                    <a:pt x="198" y="226"/>
                  </a:lnTo>
                  <a:lnTo>
                    <a:pt x="195" y="225"/>
                  </a:lnTo>
                  <a:lnTo>
                    <a:pt x="192" y="223"/>
                  </a:lnTo>
                  <a:lnTo>
                    <a:pt x="190" y="218"/>
                  </a:lnTo>
                  <a:lnTo>
                    <a:pt x="187" y="205"/>
                  </a:lnTo>
                  <a:lnTo>
                    <a:pt x="179" y="170"/>
                  </a:lnTo>
                  <a:lnTo>
                    <a:pt x="175" y="155"/>
                  </a:lnTo>
                  <a:lnTo>
                    <a:pt x="173" y="148"/>
                  </a:lnTo>
                  <a:lnTo>
                    <a:pt x="170" y="144"/>
                  </a:lnTo>
                  <a:lnTo>
                    <a:pt x="170" y="144"/>
                  </a:lnTo>
                  <a:lnTo>
                    <a:pt x="147" y="134"/>
                  </a:lnTo>
                  <a:lnTo>
                    <a:pt x="130" y="130"/>
                  </a:lnTo>
                  <a:lnTo>
                    <a:pt x="116" y="126"/>
                  </a:lnTo>
                  <a:lnTo>
                    <a:pt x="112" y="124"/>
                  </a:lnTo>
                  <a:lnTo>
                    <a:pt x="107" y="122"/>
                  </a:lnTo>
                  <a:lnTo>
                    <a:pt x="107" y="122"/>
                  </a:lnTo>
                  <a:lnTo>
                    <a:pt x="100" y="116"/>
                  </a:lnTo>
                  <a:lnTo>
                    <a:pt x="93" y="111"/>
                  </a:lnTo>
                  <a:lnTo>
                    <a:pt x="88" y="109"/>
                  </a:lnTo>
                  <a:lnTo>
                    <a:pt x="83" y="107"/>
                  </a:lnTo>
                  <a:lnTo>
                    <a:pt x="78" y="107"/>
                  </a:lnTo>
                  <a:lnTo>
                    <a:pt x="74" y="107"/>
                  </a:lnTo>
                  <a:lnTo>
                    <a:pt x="70" y="109"/>
                  </a:lnTo>
                  <a:lnTo>
                    <a:pt x="67" y="110"/>
                  </a:lnTo>
                  <a:lnTo>
                    <a:pt x="61" y="115"/>
                  </a:lnTo>
                  <a:lnTo>
                    <a:pt x="57" y="119"/>
                  </a:lnTo>
                  <a:lnTo>
                    <a:pt x="52" y="122"/>
                  </a:lnTo>
                  <a:lnTo>
                    <a:pt x="51" y="123"/>
                  </a:lnTo>
                  <a:lnTo>
                    <a:pt x="49" y="122"/>
                  </a:lnTo>
                  <a:lnTo>
                    <a:pt x="49" y="155"/>
                  </a:lnTo>
                  <a:lnTo>
                    <a:pt x="49" y="155"/>
                  </a:lnTo>
                  <a:lnTo>
                    <a:pt x="26" y="155"/>
                  </a:lnTo>
                  <a:lnTo>
                    <a:pt x="17" y="155"/>
                  </a:lnTo>
                  <a:lnTo>
                    <a:pt x="11" y="157"/>
                  </a:lnTo>
                  <a:lnTo>
                    <a:pt x="6" y="161"/>
                  </a:lnTo>
                  <a:lnTo>
                    <a:pt x="2" y="167"/>
                  </a:lnTo>
                  <a:lnTo>
                    <a:pt x="1" y="176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1" y="201"/>
                  </a:lnTo>
                  <a:lnTo>
                    <a:pt x="5" y="211"/>
                  </a:lnTo>
                  <a:lnTo>
                    <a:pt x="9" y="218"/>
                  </a:lnTo>
                  <a:lnTo>
                    <a:pt x="14" y="225"/>
                  </a:lnTo>
                  <a:lnTo>
                    <a:pt x="19" y="232"/>
                  </a:lnTo>
                  <a:lnTo>
                    <a:pt x="22" y="239"/>
                  </a:lnTo>
                  <a:lnTo>
                    <a:pt x="26" y="249"/>
                  </a:lnTo>
                  <a:lnTo>
                    <a:pt x="27" y="261"/>
                  </a:lnTo>
                  <a:lnTo>
                    <a:pt x="27" y="261"/>
                  </a:lnTo>
                  <a:lnTo>
                    <a:pt x="26" y="269"/>
                  </a:lnTo>
                  <a:lnTo>
                    <a:pt x="24" y="276"/>
                  </a:lnTo>
                  <a:lnTo>
                    <a:pt x="21" y="289"/>
                  </a:lnTo>
                  <a:lnTo>
                    <a:pt x="17" y="301"/>
                  </a:lnTo>
                  <a:lnTo>
                    <a:pt x="16" y="308"/>
                  </a:lnTo>
                  <a:lnTo>
                    <a:pt x="15" y="316"/>
                  </a:lnTo>
                  <a:lnTo>
                    <a:pt x="15" y="316"/>
                  </a:lnTo>
                  <a:lnTo>
                    <a:pt x="15" y="330"/>
                  </a:lnTo>
                  <a:lnTo>
                    <a:pt x="17" y="343"/>
                  </a:lnTo>
                  <a:lnTo>
                    <a:pt x="19" y="348"/>
                  </a:lnTo>
                  <a:lnTo>
                    <a:pt x="22" y="353"/>
                  </a:lnTo>
                  <a:lnTo>
                    <a:pt x="26" y="355"/>
                  </a:lnTo>
                  <a:lnTo>
                    <a:pt x="30" y="356"/>
                  </a:lnTo>
                  <a:lnTo>
                    <a:pt x="30" y="356"/>
                  </a:lnTo>
                  <a:lnTo>
                    <a:pt x="35" y="355"/>
                  </a:lnTo>
                  <a:lnTo>
                    <a:pt x="40" y="353"/>
                  </a:lnTo>
                  <a:lnTo>
                    <a:pt x="44" y="350"/>
                  </a:lnTo>
                  <a:lnTo>
                    <a:pt x="49" y="345"/>
                  </a:lnTo>
                  <a:lnTo>
                    <a:pt x="55" y="338"/>
                  </a:lnTo>
                  <a:lnTo>
                    <a:pt x="59" y="336"/>
                  </a:lnTo>
                  <a:lnTo>
                    <a:pt x="63" y="335"/>
                  </a:lnTo>
                  <a:lnTo>
                    <a:pt x="63" y="335"/>
                  </a:lnTo>
                  <a:lnTo>
                    <a:pt x="69" y="336"/>
                  </a:lnTo>
                  <a:lnTo>
                    <a:pt x="74" y="337"/>
                  </a:lnTo>
                  <a:lnTo>
                    <a:pt x="76" y="339"/>
                  </a:lnTo>
                  <a:lnTo>
                    <a:pt x="78" y="343"/>
                  </a:lnTo>
                  <a:lnTo>
                    <a:pt x="81" y="348"/>
                  </a:lnTo>
                  <a:lnTo>
                    <a:pt x="83" y="351"/>
                  </a:lnTo>
                  <a:lnTo>
                    <a:pt x="85" y="353"/>
                  </a:lnTo>
                  <a:lnTo>
                    <a:pt x="85" y="353"/>
                  </a:lnTo>
                  <a:lnTo>
                    <a:pt x="93" y="355"/>
                  </a:lnTo>
                  <a:lnTo>
                    <a:pt x="101" y="355"/>
                  </a:lnTo>
                  <a:lnTo>
                    <a:pt x="119" y="355"/>
                  </a:lnTo>
                  <a:lnTo>
                    <a:pt x="135" y="354"/>
                  </a:lnTo>
                  <a:lnTo>
                    <a:pt x="143" y="354"/>
                  </a:lnTo>
                  <a:lnTo>
                    <a:pt x="151" y="356"/>
                  </a:lnTo>
                  <a:lnTo>
                    <a:pt x="151" y="356"/>
                  </a:lnTo>
                  <a:lnTo>
                    <a:pt x="156" y="359"/>
                  </a:lnTo>
                  <a:lnTo>
                    <a:pt x="159" y="361"/>
                  </a:lnTo>
                  <a:lnTo>
                    <a:pt x="167" y="367"/>
                  </a:lnTo>
                  <a:lnTo>
                    <a:pt x="172" y="370"/>
                  </a:lnTo>
                  <a:lnTo>
                    <a:pt x="176" y="373"/>
                  </a:lnTo>
                  <a:lnTo>
                    <a:pt x="182" y="375"/>
                  </a:lnTo>
                  <a:lnTo>
                    <a:pt x="188" y="375"/>
                  </a:lnTo>
                  <a:lnTo>
                    <a:pt x="188" y="375"/>
                  </a:lnTo>
                  <a:lnTo>
                    <a:pt x="192" y="375"/>
                  </a:lnTo>
                  <a:lnTo>
                    <a:pt x="196" y="374"/>
                  </a:lnTo>
                  <a:lnTo>
                    <a:pt x="203" y="369"/>
                  </a:lnTo>
                  <a:lnTo>
                    <a:pt x="208" y="366"/>
                  </a:lnTo>
                  <a:lnTo>
                    <a:pt x="211" y="364"/>
                  </a:lnTo>
                  <a:lnTo>
                    <a:pt x="214" y="364"/>
                  </a:lnTo>
                  <a:lnTo>
                    <a:pt x="214" y="364"/>
                  </a:lnTo>
                  <a:lnTo>
                    <a:pt x="222" y="364"/>
                  </a:lnTo>
                  <a:lnTo>
                    <a:pt x="229" y="367"/>
                  </a:lnTo>
                  <a:lnTo>
                    <a:pt x="235" y="370"/>
                  </a:lnTo>
                  <a:lnTo>
                    <a:pt x="240" y="375"/>
                  </a:lnTo>
                  <a:lnTo>
                    <a:pt x="242" y="381"/>
                  </a:lnTo>
                  <a:lnTo>
                    <a:pt x="244" y="386"/>
                  </a:lnTo>
                  <a:lnTo>
                    <a:pt x="248" y="399"/>
                  </a:lnTo>
                  <a:lnTo>
                    <a:pt x="250" y="412"/>
                  </a:lnTo>
                  <a:lnTo>
                    <a:pt x="252" y="417"/>
                  </a:lnTo>
                  <a:lnTo>
                    <a:pt x="253" y="423"/>
                  </a:lnTo>
                  <a:lnTo>
                    <a:pt x="257" y="428"/>
                  </a:lnTo>
                  <a:lnTo>
                    <a:pt x="261" y="431"/>
                  </a:lnTo>
                  <a:lnTo>
                    <a:pt x="266" y="434"/>
                  </a:lnTo>
                  <a:lnTo>
                    <a:pt x="273" y="434"/>
                  </a:lnTo>
                  <a:lnTo>
                    <a:pt x="273" y="434"/>
                  </a:lnTo>
                  <a:lnTo>
                    <a:pt x="278" y="434"/>
                  </a:lnTo>
                  <a:lnTo>
                    <a:pt x="281" y="432"/>
                  </a:lnTo>
                  <a:lnTo>
                    <a:pt x="283" y="431"/>
                  </a:lnTo>
                  <a:lnTo>
                    <a:pt x="284" y="430"/>
                  </a:lnTo>
                  <a:lnTo>
                    <a:pt x="286" y="431"/>
                  </a:lnTo>
                  <a:lnTo>
                    <a:pt x="291" y="434"/>
                  </a:lnTo>
                  <a:lnTo>
                    <a:pt x="291" y="434"/>
                  </a:lnTo>
                  <a:lnTo>
                    <a:pt x="295" y="435"/>
                  </a:lnTo>
                  <a:lnTo>
                    <a:pt x="298" y="436"/>
                  </a:lnTo>
                  <a:lnTo>
                    <a:pt x="302" y="438"/>
                  </a:lnTo>
                  <a:lnTo>
                    <a:pt x="304" y="440"/>
                  </a:lnTo>
                  <a:lnTo>
                    <a:pt x="307" y="448"/>
                  </a:lnTo>
                  <a:lnTo>
                    <a:pt x="311" y="458"/>
                  </a:lnTo>
                  <a:lnTo>
                    <a:pt x="315" y="480"/>
                  </a:lnTo>
                  <a:lnTo>
                    <a:pt x="320" y="504"/>
                  </a:lnTo>
                  <a:lnTo>
                    <a:pt x="320" y="504"/>
                  </a:lnTo>
                  <a:lnTo>
                    <a:pt x="322" y="513"/>
                  </a:lnTo>
                  <a:lnTo>
                    <a:pt x="326" y="522"/>
                  </a:lnTo>
                  <a:lnTo>
                    <a:pt x="329" y="529"/>
                  </a:lnTo>
                  <a:lnTo>
                    <a:pt x="333" y="536"/>
                  </a:lnTo>
                  <a:lnTo>
                    <a:pt x="337" y="543"/>
                  </a:lnTo>
                  <a:lnTo>
                    <a:pt x="342" y="547"/>
                  </a:lnTo>
                  <a:lnTo>
                    <a:pt x="348" y="552"/>
                  </a:lnTo>
                  <a:lnTo>
                    <a:pt x="352" y="555"/>
                  </a:lnTo>
                  <a:lnTo>
                    <a:pt x="359" y="559"/>
                  </a:lnTo>
                  <a:lnTo>
                    <a:pt x="365" y="561"/>
                  </a:lnTo>
                  <a:lnTo>
                    <a:pt x="380" y="565"/>
                  </a:lnTo>
                  <a:lnTo>
                    <a:pt x="395" y="566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17" y="565"/>
                  </a:lnTo>
                  <a:lnTo>
                    <a:pt x="424" y="562"/>
                  </a:lnTo>
                  <a:lnTo>
                    <a:pt x="443" y="552"/>
                  </a:lnTo>
                  <a:lnTo>
                    <a:pt x="462" y="542"/>
                  </a:lnTo>
                  <a:lnTo>
                    <a:pt x="467" y="536"/>
                  </a:lnTo>
                  <a:lnTo>
                    <a:pt x="471" y="532"/>
                  </a:lnTo>
                  <a:lnTo>
                    <a:pt x="471" y="532"/>
                  </a:lnTo>
                  <a:lnTo>
                    <a:pt x="472" y="523"/>
                  </a:lnTo>
                  <a:lnTo>
                    <a:pt x="472" y="515"/>
                  </a:lnTo>
                  <a:lnTo>
                    <a:pt x="469" y="501"/>
                  </a:lnTo>
                  <a:lnTo>
                    <a:pt x="467" y="494"/>
                  </a:lnTo>
                  <a:lnTo>
                    <a:pt x="467" y="488"/>
                  </a:lnTo>
                  <a:lnTo>
                    <a:pt x="470" y="481"/>
                  </a:lnTo>
                  <a:lnTo>
                    <a:pt x="474" y="474"/>
                  </a:lnTo>
                  <a:lnTo>
                    <a:pt x="474" y="474"/>
                  </a:lnTo>
                  <a:lnTo>
                    <a:pt x="489" y="461"/>
                  </a:lnTo>
                  <a:lnTo>
                    <a:pt x="505" y="448"/>
                  </a:lnTo>
                  <a:lnTo>
                    <a:pt x="525" y="435"/>
                  </a:lnTo>
                  <a:lnTo>
                    <a:pt x="546" y="422"/>
                  </a:lnTo>
                  <a:lnTo>
                    <a:pt x="566" y="410"/>
                  </a:lnTo>
                  <a:lnTo>
                    <a:pt x="587" y="399"/>
                  </a:lnTo>
                  <a:lnTo>
                    <a:pt x="608" y="390"/>
                  </a:lnTo>
                  <a:lnTo>
                    <a:pt x="625" y="382"/>
                  </a:lnTo>
                  <a:lnTo>
                    <a:pt x="625" y="38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04" name="Freeform 140">
              <a:extLst>
                <a:ext uri="{FF2B5EF4-FFF2-40B4-BE49-F238E27FC236}">
                  <a16:creationId xmlns:a16="http://schemas.microsoft.com/office/drawing/2014/main" id="{98957BEE-1D1B-AD9F-36AA-0E2962C7A50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27196" y="3016053"/>
              <a:ext cx="598598" cy="795101"/>
            </a:xfrm>
            <a:custGeom>
              <a:avLst/>
              <a:gdLst/>
              <a:ahLst/>
              <a:cxnLst>
                <a:cxn ang="0">
                  <a:pos x="697" y="156"/>
                </a:cxn>
                <a:cxn ang="0">
                  <a:pos x="691" y="106"/>
                </a:cxn>
                <a:cxn ang="0">
                  <a:pos x="643" y="35"/>
                </a:cxn>
                <a:cxn ang="0">
                  <a:pos x="561" y="64"/>
                </a:cxn>
                <a:cxn ang="0">
                  <a:pos x="507" y="110"/>
                </a:cxn>
                <a:cxn ang="0">
                  <a:pos x="468" y="114"/>
                </a:cxn>
                <a:cxn ang="0">
                  <a:pos x="434" y="159"/>
                </a:cxn>
                <a:cxn ang="0">
                  <a:pos x="414" y="217"/>
                </a:cxn>
                <a:cxn ang="0">
                  <a:pos x="375" y="239"/>
                </a:cxn>
                <a:cxn ang="0">
                  <a:pos x="360" y="310"/>
                </a:cxn>
                <a:cxn ang="0">
                  <a:pos x="294" y="324"/>
                </a:cxn>
                <a:cxn ang="0">
                  <a:pos x="294" y="438"/>
                </a:cxn>
                <a:cxn ang="0">
                  <a:pos x="271" y="492"/>
                </a:cxn>
                <a:cxn ang="0">
                  <a:pos x="136" y="514"/>
                </a:cxn>
                <a:cxn ang="0">
                  <a:pos x="4" y="562"/>
                </a:cxn>
                <a:cxn ang="0">
                  <a:pos x="50" y="565"/>
                </a:cxn>
                <a:cxn ang="0">
                  <a:pos x="70" y="580"/>
                </a:cxn>
                <a:cxn ang="0">
                  <a:pos x="89" y="570"/>
                </a:cxn>
                <a:cxn ang="0">
                  <a:pos x="122" y="588"/>
                </a:cxn>
                <a:cxn ang="0">
                  <a:pos x="110" y="636"/>
                </a:cxn>
                <a:cxn ang="0">
                  <a:pos x="122" y="709"/>
                </a:cxn>
                <a:cxn ang="0">
                  <a:pos x="104" y="773"/>
                </a:cxn>
                <a:cxn ang="0">
                  <a:pos x="140" y="809"/>
                </a:cxn>
                <a:cxn ang="0">
                  <a:pos x="188" y="812"/>
                </a:cxn>
                <a:cxn ang="0">
                  <a:pos x="231" y="808"/>
                </a:cxn>
                <a:cxn ang="0">
                  <a:pos x="292" y="865"/>
                </a:cxn>
                <a:cxn ang="0">
                  <a:pos x="286" y="768"/>
                </a:cxn>
                <a:cxn ang="0">
                  <a:pos x="298" y="751"/>
                </a:cxn>
                <a:cxn ang="0">
                  <a:pos x="324" y="692"/>
                </a:cxn>
                <a:cxn ang="0">
                  <a:pos x="340" y="686"/>
                </a:cxn>
                <a:cxn ang="0">
                  <a:pos x="337" y="721"/>
                </a:cxn>
                <a:cxn ang="0">
                  <a:pos x="368" y="687"/>
                </a:cxn>
                <a:cxn ang="0">
                  <a:pos x="355" y="749"/>
                </a:cxn>
                <a:cxn ang="0">
                  <a:pos x="377" y="759"/>
                </a:cxn>
                <a:cxn ang="0">
                  <a:pos x="403" y="751"/>
                </a:cxn>
                <a:cxn ang="0">
                  <a:pos x="403" y="705"/>
                </a:cxn>
                <a:cxn ang="0">
                  <a:pos x="400" y="665"/>
                </a:cxn>
                <a:cxn ang="0">
                  <a:pos x="424" y="661"/>
                </a:cxn>
                <a:cxn ang="0">
                  <a:pos x="445" y="717"/>
                </a:cxn>
                <a:cxn ang="0">
                  <a:pos x="417" y="763"/>
                </a:cxn>
                <a:cxn ang="0">
                  <a:pos x="378" y="821"/>
                </a:cxn>
                <a:cxn ang="0">
                  <a:pos x="361" y="843"/>
                </a:cxn>
                <a:cxn ang="0">
                  <a:pos x="344" y="901"/>
                </a:cxn>
                <a:cxn ang="0">
                  <a:pos x="413" y="917"/>
                </a:cxn>
                <a:cxn ang="0">
                  <a:pos x="462" y="939"/>
                </a:cxn>
                <a:cxn ang="0">
                  <a:pos x="506" y="850"/>
                </a:cxn>
                <a:cxn ang="0">
                  <a:pos x="532" y="815"/>
                </a:cxn>
                <a:cxn ang="0">
                  <a:pos x="514" y="794"/>
                </a:cxn>
                <a:cxn ang="0">
                  <a:pos x="517" y="741"/>
                </a:cxn>
                <a:cxn ang="0">
                  <a:pos x="554" y="648"/>
                </a:cxn>
                <a:cxn ang="0">
                  <a:pos x="592" y="654"/>
                </a:cxn>
                <a:cxn ang="0">
                  <a:pos x="626" y="621"/>
                </a:cxn>
                <a:cxn ang="0">
                  <a:pos x="628" y="488"/>
                </a:cxn>
                <a:cxn ang="0">
                  <a:pos x="698" y="367"/>
                </a:cxn>
                <a:cxn ang="0">
                  <a:pos x="758" y="300"/>
                </a:cxn>
              </a:cxnLst>
              <a:rect l="0" t="0" r="r" b="b"/>
              <a:pathLst>
                <a:path w="761" h="962">
                  <a:moveTo>
                    <a:pt x="757" y="165"/>
                  </a:moveTo>
                  <a:lnTo>
                    <a:pt x="757" y="165"/>
                  </a:lnTo>
                  <a:lnTo>
                    <a:pt x="733" y="165"/>
                  </a:lnTo>
                  <a:lnTo>
                    <a:pt x="721" y="164"/>
                  </a:lnTo>
                  <a:lnTo>
                    <a:pt x="712" y="163"/>
                  </a:lnTo>
                  <a:lnTo>
                    <a:pt x="703" y="160"/>
                  </a:lnTo>
                  <a:lnTo>
                    <a:pt x="697" y="156"/>
                  </a:lnTo>
                  <a:lnTo>
                    <a:pt x="695" y="153"/>
                  </a:lnTo>
                  <a:lnTo>
                    <a:pt x="692" y="151"/>
                  </a:lnTo>
                  <a:lnTo>
                    <a:pt x="691" y="148"/>
                  </a:lnTo>
                  <a:lnTo>
                    <a:pt x="691" y="143"/>
                  </a:lnTo>
                  <a:lnTo>
                    <a:pt x="691" y="143"/>
                  </a:lnTo>
                  <a:lnTo>
                    <a:pt x="691" y="106"/>
                  </a:lnTo>
                  <a:lnTo>
                    <a:pt x="691" y="106"/>
                  </a:lnTo>
                  <a:lnTo>
                    <a:pt x="690" y="97"/>
                  </a:lnTo>
                  <a:lnTo>
                    <a:pt x="686" y="88"/>
                  </a:lnTo>
                  <a:lnTo>
                    <a:pt x="682" y="79"/>
                  </a:lnTo>
                  <a:lnTo>
                    <a:pt x="676" y="69"/>
                  </a:lnTo>
                  <a:lnTo>
                    <a:pt x="669" y="60"/>
                  </a:lnTo>
                  <a:lnTo>
                    <a:pt x="661" y="52"/>
                  </a:lnTo>
                  <a:lnTo>
                    <a:pt x="643" y="35"/>
                  </a:lnTo>
                  <a:lnTo>
                    <a:pt x="626" y="21"/>
                  </a:lnTo>
                  <a:lnTo>
                    <a:pt x="611" y="10"/>
                  </a:lnTo>
                  <a:lnTo>
                    <a:pt x="596" y="0"/>
                  </a:lnTo>
                  <a:lnTo>
                    <a:pt x="596" y="0"/>
                  </a:lnTo>
                  <a:lnTo>
                    <a:pt x="584" y="22"/>
                  </a:lnTo>
                  <a:lnTo>
                    <a:pt x="573" y="44"/>
                  </a:lnTo>
                  <a:lnTo>
                    <a:pt x="561" y="64"/>
                  </a:lnTo>
                  <a:lnTo>
                    <a:pt x="555" y="73"/>
                  </a:lnTo>
                  <a:lnTo>
                    <a:pt x="548" y="81"/>
                  </a:lnTo>
                  <a:lnTo>
                    <a:pt x="542" y="89"/>
                  </a:lnTo>
                  <a:lnTo>
                    <a:pt x="533" y="96"/>
                  </a:lnTo>
                  <a:lnTo>
                    <a:pt x="525" y="102"/>
                  </a:lnTo>
                  <a:lnTo>
                    <a:pt x="516" y="106"/>
                  </a:lnTo>
                  <a:lnTo>
                    <a:pt x="507" y="110"/>
                  </a:lnTo>
                  <a:lnTo>
                    <a:pt x="497" y="111"/>
                  </a:lnTo>
                  <a:lnTo>
                    <a:pt x="486" y="112"/>
                  </a:lnTo>
                  <a:lnTo>
                    <a:pt x="474" y="111"/>
                  </a:lnTo>
                  <a:lnTo>
                    <a:pt x="474" y="111"/>
                  </a:lnTo>
                  <a:lnTo>
                    <a:pt x="471" y="111"/>
                  </a:lnTo>
                  <a:lnTo>
                    <a:pt x="469" y="112"/>
                  </a:lnTo>
                  <a:lnTo>
                    <a:pt x="468" y="114"/>
                  </a:lnTo>
                  <a:lnTo>
                    <a:pt x="466" y="117"/>
                  </a:lnTo>
                  <a:lnTo>
                    <a:pt x="459" y="135"/>
                  </a:lnTo>
                  <a:lnTo>
                    <a:pt x="454" y="144"/>
                  </a:lnTo>
                  <a:lnTo>
                    <a:pt x="449" y="149"/>
                  </a:lnTo>
                  <a:lnTo>
                    <a:pt x="446" y="153"/>
                  </a:lnTo>
                  <a:lnTo>
                    <a:pt x="440" y="157"/>
                  </a:lnTo>
                  <a:lnTo>
                    <a:pt x="434" y="159"/>
                  </a:lnTo>
                  <a:lnTo>
                    <a:pt x="428" y="161"/>
                  </a:lnTo>
                  <a:lnTo>
                    <a:pt x="418" y="161"/>
                  </a:lnTo>
                  <a:lnTo>
                    <a:pt x="418" y="161"/>
                  </a:lnTo>
                  <a:lnTo>
                    <a:pt x="420" y="186"/>
                  </a:lnTo>
                  <a:lnTo>
                    <a:pt x="417" y="203"/>
                  </a:lnTo>
                  <a:lnTo>
                    <a:pt x="416" y="211"/>
                  </a:lnTo>
                  <a:lnTo>
                    <a:pt x="414" y="217"/>
                  </a:lnTo>
                  <a:lnTo>
                    <a:pt x="411" y="222"/>
                  </a:lnTo>
                  <a:lnTo>
                    <a:pt x="409" y="227"/>
                  </a:lnTo>
                  <a:lnTo>
                    <a:pt x="406" y="231"/>
                  </a:lnTo>
                  <a:lnTo>
                    <a:pt x="402" y="233"/>
                  </a:lnTo>
                  <a:lnTo>
                    <a:pt x="394" y="236"/>
                  </a:lnTo>
                  <a:lnTo>
                    <a:pt x="385" y="239"/>
                  </a:lnTo>
                  <a:lnTo>
                    <a:pt x="375" y="239"/>
                  </a:lnTo>
                  <a:lnTo>
                    <a:pt x="375" y="239"/>
                  </a:lnTo>
                  <a:lnTo>
                    <a:pt x="374" y="267"/>
                  </a:lnTo>
                  <a:lnTo>
                    <a:pt x="372" y="279"/>
                  </a:lnTo>
                  <a:lnTo>
                    <a:pt x="370" y="289"/>
                  </a:lnTo>
                  <a:lnTo>
                    <a:pt x="367" y="297"/>
                  </a:lnTo>
                  <a:lnTo>
                    <a:pt x="363" y="304"/>
                  </a:lnTo>
                  <a:lnTo>
                    <a:pt x="360" y="310"/>
                  </a:lnTo>
                  <a:lnTo>
                    <a:pt x="355" y="315"/>
                  </a:lnTo>
                  <a:lnTo>
                    <a:pt x="349" y="318"/>
                  </a:lnTo>
                  <a:lnTo>
                    <a:pt x="344" y="320"/>
                  </a:lnTo>
                  <a:lnTo>
                    <a:pt x="337" y="321"/>
                  </a:lnTo>
                  <a:lnTo>
                    <a:pt x="330" y="323"/>
                  </a:lnTo>
                  <a:lnTo>
                    <a:pt x="314" y="324"/>
                  </a:lnTo>
                  <a:lnTo>
                    <a:pt x="294" y="324"/>
                  </a:lnTo>
                  <a:lnTo>
                    <a:pt x="294" y="324"/>
                  </a:lnTo>
                  <a:lnTo>
                    <a:pt x="296" y="348"/>
                  </a:lnTo>
                  <a:lnTo>
                    <a:pt x="298" y="370"/>
                  </a:lnTo>
                  <a:lnTo>
                    <a:pt x="298" y="390"/>
                  </a:lnTo>
                  <a:lnTo>
                    <a:pt x="298" y="408"/>
                  </a:lnTo>
                  <a:lnTo>
                    <a:pt x="296" y="424"/>
                  </a:lnTo>
                  <a:lnTo>
                    <a:pt x="294" y="438"/>
                  </a:lnTo>
                  <a:lnTo>
                    <a:pt x="292" y="450"/>
                  </a:lnTo>
                  <a:lnTo>
                    <a:pt x="288" y="461"/>
                  </a:lnTo>
                  <a:lnTo>
                    <a:pt x="285" y="470"/>
                  </a:lnTo>
                  <a:lnTo>
                    <a:pt x="281" y="478"/>
                  </a:lnTo>
                  <a:lnTo>
                    <a:pt x="278" y="484"/>
                  </a:lnTo>
                  <a:lnTo>
                    <a:pt x="275" y="488"/>
                  </a:lnTo>
                  <a:lnTo>
                    <a:pt x="271" y="492"/>
                  </a:lnTo>
                  <a:lnTo>
                    <a:pt x="268" y="494"/>
                  </a:lnTo>
                  <a:lnTo>
                    <a:pt x="264" y="496"/>
                  </a:lnTo>
                  <a:lnTo>
                    <a:pt x="261" y="496"/>
                  </a:lnTo>
                  <a:lnTo>
                    <a:pt x="261" y="496"/>
                  </a:lnTo>
                  <a:lnTo>
                    <a:pt x="238" y="500"/>
                  </a:lnTo>
                  <a:lnTo>
                    <a:pt x="176" y="509"/>
                  </a:lnTo>
                  <a:lnTo>
                    <a:pt x="136" y="514"/>
                  </a:lnTo>
                  <a:lnTo>
                    <a:pt x="92" y="518"/>
                  </a:lnTo>
                  <a:lnTo>
                    <a:pt x="46" y="520"/>
                  </a:lnTo>
                  <a:lnTo>
                    <a:pt x="0" y="522"/>
                  </a:lnTo>
                  <a:lnTo>
                    <a:pt x="0" y="522"/>
                  </a:lnTo>
                  <a:lnTo>
                    <a:pt x="1" y="535"/>
                  </a:lnTo>
                  <a:lnTo>
                    <a:pt x="2" y="548"/>
                  </a:lnTo>
                  <a:lnTo>
                    <a:pt x="4" y="562"/>
                  </a:lnTo>
                  <a:lnTo>
                    <a:pt x="8" y="575"/>
                  </a:lnTo>
                  <a:lnTo>
                    <a:pt x="8" y="575"/>
                  </a:lnTo>
                  <a:lnTo>
                    <a:pt x="8" y="573"/>
                  </a:lnTo>
                  <a:lnTo>
                    <a:pt x="8" y="573"/>
                  </a:lnTo>
                  <a:lnTo>
                    <a:pt x="27" y="571"/>
                  </a:lnTo>
                  <a:lnTo>
                    <a:pt x="43" y="568"/>
                  </a:lnTo>
                  <a:lnTo>
                    <a:pt x="50" y="565"/>
                  </a:lnTo>
                  <a:lnTo>
                    <a:pt x="56" y="562"/>
                  </a:lnTo>
                  <a:lnTo>
                    <a:pt x="56" y="562"/>
                  </a:lnTo>
                  <a:lnTo>
                    <a:pt x="58" y="569"/>
                  </a:lnTo>
                  <a:lnTo>
                    <a:pt x="62" y="575"/>
                  </a:lnTo>
                  <a:lnTo>
                    <a:pt x="64" y="577"/>
                  </a:lnTo>
                  <a:lnTo>
                    <a:pt x="66" y="579"/>
                  </a:lnTo>
                  <a:lnTo>
                    <a:pt x="70" y="580"/>
                  </a:lnTo>
                  <a:lnTo>
                    <a:pt x="73" y="580"/>
                  </a:lnTo>
                  <a:lnTo>
                    <a:pt x="73" y="580"/>
                  </a:lnTo>
                  <a:lnTo>
                    <a:pt x="77" y="580"/>
                  </a:lnTo>
                  <a:lnTo>
                    <a:pt x="79" y="579"/>
                  </a:lnTo>
                  <a:lnTo>
                    <a:pt x="82" y="576"/>
                  </a:lnTo>
                  <a:lnTo>
                    <a:pt x="87" y="571"/>
                  </a:lnTo>
                  <a:lnTo>
                    <a:pt x="89" y="570"/>
                  </a:lnTo>
                  <a:lnTo>
                    <a:pt x="92" y="570"/>
                  </a:lnTo>
                  <a:lnTo>
                    <a:pt x="92" y="570"/>
                  </a:lnTo>
                  <a:lnTo>
                    <a:pt x="122" y="570"/>
                  </a:lnTo>
                  <a:lnTo>
                    <a:pt x="122" y="570"/>
                  </a:lnTo>
                  <a:lnTo>
                    <a:pt x="119" y="576"/>
                  </a:lnTo>
                  <a:lnTo>
                    <a:pt x="120" y="580"/>
                  </a:lnTo>
                  <a:lnTo>
                    <a:pt x="122" y="588"/>
                  </a:lnTo>
                  <a:lnTo>
                    <a:pt x="122" y="588"/>
                  </a:lnTo>
                  <a:lnTo>
                    <a:pt x="120" y="594"/>
                  </a:lnTo>
                  <a:lnTo>
                    <a:pt x="119" y="601"/>
                  </a:lnTo>
                  <a:lnTo>
                    <a:pt x="116" y="611"/>
                  </a:lnTo>
                  <a:lnTo>
                    <a:pt x="111" y="623"/>
                  </a:lnTo>
                  <a:lnTo>
                    <a:pt x="110" y="629"/>
                  </a:lnTo>
                  <a:lnTo>
                    <a:pt x="110" y="636"/>
                  </a:lnTo>
                  <a:lnTo>
                    <a:pt x="110" y="636"/>
                  </a:lnTo>
                  <a:lnTo>
                    <a:pt x="110" y="645"/>
                  </a:lnTo>
                  <a:lnTo>
                    <a:pt x="111" y="654"/>
                  </a:lnTo>
                  <a:lnTo>
                    <a:pt x="116" y="672"/>
                  </a:lnTo>
                  <a:lnTo>
                    <a:pt x="119" y="691"/>
                  </a:lnTo>
                  <a:lnTo>
                    <a:pt x="120" y="700"/>
                  </a:lnTo>
                  <a:lnTo>
                    <a:pt x="122" y="709"/>
                  </a:lnTo>
                  <a:lnTo>
                    <a:pt x="122" y="709"/>
                  </a:lnTo>
                  <a:lnTo>
                    <a:pt x="120" y="720"/>
                  </a:lnTo>
                  <a:lnTo>
                    <a:pt x="119" y="731"/>
                  </a:lnTo>
                  <a:lnTo>
                    <a:pt x="117" y="741"/>
                  </a:lnTo>
                  <a:lnTo>
                    <a:pt x="113" y="753"/>
                  </a:lnTo>
                  <a:lnTo>
                    <a:pt x="109" y="763"/>
                  </a:lnTo>
                  <a:lnTo>
                    <a:pt x="104" y="773"/>
                  </a:lnTo>
                  <a:lnTo>
                    <a:pt x="100" y="782"/>
                  </a:lnTo>
                  <a:lnTo>
                    <a:pt x="94" y="789"/>
                  </a:lnTo>
                  <a:lnTo>
                    <a:pt x="94" y="789"/>
                  </a:lnTo>
                  <a:lnTo>
                    <a:pt x="104" y="796"/>
                  </a:lnTo>
                  <a:lnTo>
                    <a:pt x="116" y="800"/>
                  </a:lnTo>
                  <a:lnTo>
                    <a:pt x="127" y="805"/>
                  </a:lnTo>
                  <a:lnTo>
                    <a:pt x="140" y="809"/>
                  </a:lnTo>
                  <a:lnTo>
                    <a:pt x="151" y="812"/>
                  </a:lnTo>
                  <a:lnTo>
                    <a:pt x="163" y="814"/>
                  </a:lnTo>
                  <a:lnTo>
                    <a:pt x="174" y="815"/>
                  </a:lnTo>
                  <a:lnTo>
                    <a:pt x="184" y="815"/>
                  </a:lnTo>
                  <a:lnTo>
                    <a:pt x="184" y="815"/>
                  </a:lnTo>
                  <a:lnTo>
                    <a:pt x="186" y="814"/>
                  </a:lnTo>
                  <a:lnTo>
                    <a:pt x="188" y="812"/>
                  </a:lnTo>
                  <a:lnTo>
                    <a:pt x="191" y="801"/>
                  </a:lnTo>
                  <a:lnTo>
                    <a:pt x="193" y="787"/>
                  </a:lnTo>
                  <a:lnTo>
                    <a:pt x="195" y="775"/>
                  </a:lnTo>
                  <a:lnTo>
                    <a:pt x="195" y="775"/>
                  </a:lnTo>
                  <a:lnTo>
                    <a:pt x="208" y="784"/>
                  </a:lnTo>
                  <a:lnTo>
                    <a:pt x="219" y="796"/>
                  </a:lnTo>
                  <a:lnTo>
                    <a:pt x="231" y="808"/>
                  </a:lnTo>
                  <a:lnTo>
                    <a:pt x="242" y="822"/>
                  </a:lnTo>
                  <a:lnTo>
                    <a:pt x="264" y="850"/>
                  </a:lnTo>
                  <a:lnTo>
                    <a:pt x="276" y="863"/>
                  </a:lnTo>
                  <a:lnTo>
                    <a:pt x="286" y="876"/>
                  </a:lnTo>
                  <a:lnTo>
                    <a:pt x="286" y="876"/>
                  </a:lnTo>
                  <a:lnTo>
                    <a:pt x="290" y="870"/>
                  </a:lnTo>
                  <a:lnTo>
                    <a:pt x="292" y="865"/>
                  </a:lnTo>
                  <a:lnTo>
                    <a:pt x="293" y="857"/>
                  </a:lnTo>
                  <a:lnTo>
                    <a:pt x="294" y="848"/>
                  </a:lnTo>
                  <a:lnTo>
                    <a:pt x="294" y="848"/>
                  </a:lnTo>
                  <a:lnTo>
                    <a:pt x="293" y="827"/>
                  </a:lnTo>
                  <a:lnTo>
                    <a:pt x="291" y="808"/>
                  </a:lnTo>
                  <a:lnTo>
                    <a:pt x="287" y="790"/>
                  </a:lnTo>
                  <a:lnTo>
                    <a:pt x="286" y="768"/>
                  </a:lnTo>
                  <a:lnTo>
                    <a:pt x="286" y="768"/>
                  </a:lnTo>
                  <a:lnTo>
                    <a:pt x="287" y="762"/>
                  </a:lnTo>
                  <a:lnTo>
                    <a:pt x="288" y="756"/>
                  </a:lnTo>
                  <a:lnTo>
                    <a:pt x="294" y="746"/>
                  </a:lnTo>
                  <a:lnTo>
                    <a:pt x="294" y="746"/>
                  </a:lnTo>
                  <a:lnTo>
                    <a:pt x="295" y="748"/>
                  </a:lnTo>
                  <a:lnTo>
                    <a:pt x="298" y="751"/>
                  </a:lnTo>
                  <a:lnTo>
                    <a:pt x="302" y="753"/>
                  </a:lnTo>
                  <a:lnTo>
                    <a:pt x="308" y="753"/>
                  </a:lnTo>
                  <a:lnTo>
                    <a:pt x="316" y="753"/>
                  </a:lnTo>
                  <a:lnTo>
                    <a:pt x="316" y="753"/>
                  </a:lnTo>
                  <a:lnTo>
                    <a:pt x="317" y="731"/>
                  </a:lnTo>
                  <a:lnTo>
                    <a:pt x="321" y="705"/>
                  </a:lnTo>
                  <a:lnTo>
                    <a:pt x="324" y="692"/>
                  </a:lnTo>
                  <a:lnTo>
                    <a:pt x="327" y="680"/>
                  </a:lnTo>
                  <a:lnTo>
                    <a:pt x="331" y="670"/>
                  </a:lnTo>
                  <a:lnTo>
                    <a:pt x="334" y="662"/>
                  </a:lnTo>
                  <a:lnTo>
                    <a:pt x="334" y="662"/>
                  </a:lnTo>
                  <a:lnTo>
                    <a:pt x="339" y="676"/>
                  </a:lnTo>
                  <a:lnTo>
                    <a:pt x="340" y="682"/>
                  </a:lnTo>
                  <a:lnTo>
                    <a:pt x="340" y="686"/>
                  </a:lnTo>
                  <a:lnTo>
                    <a:pt x="340" y="690"/>
                  </a:lnTo>
                  <a:lnTo>
                    <a:pt x="338" y="694"/>
                  </a:lnTo>
                  <a:lnTo>
                    <a:pt x="336" y="698"/>
                  </a:lnTo>
                  <a:lnTo>
                    <a:pt x="331" y="702"/>
                  </a:lnTo>
                  <a:lnTo>
                    <a:pt x="331" y="724"/>
                  </a:lnTo>
                  <a:lnTo>
                    <a:pt x="331" y="724"/>
                  </a:lnTo>
                  <a:lnTo>
                    <a:pt x="337" y="721"/>
                  </a:lnTo>
                  <a:lnTo>
                    <a:pt x="341" y="716"/>
                  </a:lnTo>
                  <a:lnTo>
                    <a:pt x="345" y="712"/>
                  </a:lnTo>
                  <a:lnTo>
                    <a:pt x="348" y="706"/>
                  </a:lnTo>
                  <a:lnTo>
                    <a:pt x="350" y="700"/>
                  </a:lnTo>
                  <a:lnTo>
                    <a:pt x="355" y="695"/>
                  </a:lnTo>
                  <a:lnTo>
                    <a:pt x="361" y="691"/>
                  </a:lnTo>
                  <a:lnTo>
                    <a:pt x="368" y="687"/>
                  </a:lnTo>
                  <a:lnTo>
                    <a:pt x="368" y="702"/>
                  </a:lnTo>
                  <a:lnTo>
                    <a:pt x="368" y="702"/>
                  </a:lnTo>
                  <a:lnTo>
                    <a:pt x="359" y="720"/>
                  </a:lnTo>
                  <a:lnTo>
                    <a:pt x="353" y="732"/>
                  </a:lnTo>
                  <a:lnTo>
                    <a:pt x="349" y="746"/>
                  </a:lnTo>
                  <a:lnTo>
                    <a:pt x="349" y="746"/>
                  </a:lnTo>
                  <a:lnTo>
                    <a:pt x="355" y="749"/>
                  </a:lnTo>
                  <a:lnTo>
                    <a:pt x="357" y="751"/>
                  </a:lnTo>
                  <a:lnTo>
                    <a:pt x="363" y="748"/>
                  </a:lnTo>
                  <a:lnTo>
                    <a:pt x="375" y="746"/>
                  </a:lnTo>
                  <a:lnTo>
                    <a:pt x="375" y="746"/>
                  </a:lnTo>
                  <a:lnTo>
                    <a:pt x="375" y="753"/>
                  </a:lnTo>
                  <a:lnTo>
                    <a:pt x="376" y="758"/>
                  </a:lnTo>
                  <a:lnTo>
                    <a:pt x="377" y="759"/>
                  </a:lnTo>
                  <a:lnTo>
                    <a:pt x="379" y="760"/>
                  </a:lnTo>
                  <a:lnTo>
                    <a:pt x="386" y="760"/>
                  </a:lnTo>
                  <a:lnTo>
                    <a:pt x="386" y="760"/>
                  </a:lnTo>
                  <a:lnTo>
                    <a:pt x="392" y="760"/>
                  </a:lnTo>
                  <a:lnTo>
                    <a:pt x="397" y="758"/>
                  </a:lnTo>
                  <a:lnTo>
                    <a:pt x="401" y="754"/>
                  </a:lnTo>
                  <a:lnTo>
                    <a:pt x="403" y="751"/>
                  </a:lnTo>
                  <a:lnTo>
                    <a:pt x="406" y="745"/>
                  </a:lnTo>
                  <a:lnTo>
                    <a:pt x="407" y="739"/>
                  </a:lnTo>
                  <a:lnTo>
                    <a:pt x="408" y="724"/>
                  </a:lnTo>
                  <a:lnTo>
                    <a:pt x="408" y="724"/>
                  </a:lnTo>
                  <a:lnTo>
                    <a:pt x="408" y="716"/>
                  </a:lnTo>
                  <a:lnTo>
                    <a:pt x="406" y="710"/>
                  </a:lnTo>
                  <a:lnTo>
                    <a:pt x="403" y="705"/>
                  </a:lnTo>
                  <a:lnTo>
                    <a:pt x="401" y="700"/>
                  </a:lnTo>
                  <a:lnTo>
                    <a:pt x="395" y="691"/>
                  </a:lnTo>
                  <a:lnTo>
                    <a:pt x="394" y="687"/>
                  </a:lnTo>
                  <a:lnTo>
                    <a:pt x="393" y="684"/>
                  </a:lnTo>
                  <a:lnTo>
                    <a:pt x="393" y="684"/>
                  </a:lnTo>
                  <a:lnTo>
                    <a:pt x="395" y="676"/>
                  </a:lnTo>
                  <a:lnTo>
                    <a:pt x="400" y="665"/>
                  </a:lnTo>
                  <a:lnTo>
                    <a:pt x="406" y="657"/>
                  </a:lnTo>
                  <a:lnTo>
                    <a:pt x="409" y="655"/>
                  </a:lnTo>
                  <a:lnTo>
                    <a:pt x="411" y="654"/>
                  </a:lnTo>
                  <a:lnTo>
                    <a:pt x="411" y="654"/>
                  </a:lnTo>
                  <a:lnTo>
                    <a:pt x="415" y="654"/>
                  </a:lnTo>
                  <a:lnTo>
                    <a:pt x="418" y="656"/>
                  </a:lnTo>
                  <a:lnTo>
                    <a:pt x="424" y="661"/>
                  </a:lnTo>
                  <a:lnTo>
                    <a:pt x="430" y="669"/>
                  </a:lnTo>
                  <a:lnTo>
                    <a:pt x="434" y="678"/>
                  </a:lnTo>
                  <a:lnTo>
                    <a:pt x="439" y="689"/>
                  </a:lnTo>
                  <a:lnTo>
                    <a:pt x="443" y="699"/>
                  </a:lnTo>
                  <a:lnTo>
                    <a:pt x="444" y="709"/>
                  </a:lnTo>
                  <a:lnTo>
                    <a:pt x="445" y="717"/>
                  </a:lnTo>
                  <a:lnTo>
                    <a:pt x="445" y="717"/>
                  </a:lnTo>
                  <a:lnTo>
                    <a:pt x="444" y="724"/>
                  </a:lnTo>
                  <a:lnTo>
                    <a:pt x="443" y="731"/>
                  </a:lnTo>
                  <a:lnTo>
                    <a:pt x="440" y="738"/>
                  </a:lnTo>
                  <a:lnTo>
                    <a:pt x="437" y="744"/>
                  </a:lnTo>
                  <a:lnTo>
                    <a:pt x="432" y="749"/>
                  </a:lnTo>
                  <a:lnTo>
                    <a:pt x="428" y="754"/>
                  </a:lnTo>
                  <a:lnTo>
                    <a:pt x="417" y="763"/>
                  </a:lnTo>
                  <a:lnTo>
                    <a:pt x="407" y="771"/>
                  </a:lnTo>
                  <a:lnTo>
                    <a:pt x="397" y="781"/>
                  </a:lnTo>
                  <a:lnTo>
                    <a:pt x="388" y="790"/>
                  </a:lnTo>
                  <a:lnTo>
                    <a:pt x="385" y="796"/>
                  </a:lnTo>
                  <a:lnTo>
                    <a:pt x="383" y="801"/>
                  </a:lnTo>
                  <a:lnTo>
                    <a:pt x="383" y="801"/>
                  </a:lnTo>
                  <a:lnTo>
                    <a:pt x="378" y="821"/>
                  </a:lnTo>
                  <a:lnTo>
                    <a:pt x="372" y="835"/>
                  </a:lnTo>
                  <a:lnTo>
                    <a:pt x="370" y="839"/>
                  </a:lnTo>
                  <a:lnTo>
                    <a:pt x="369" y="842"/>
                  </a:lnTo>
                  <a:lnTo>
                    <a:pt x="368" y="842"/>
                  </a:lnTo>
                  <a:lnTo>
                    <a:pt x="368" y="842"/>
                  </a:lnTo>
                  <a:lnTo>
                    <a:pt x="364" y="842"/>
                  </a:lnTo>
                  <a:lnTo>
                    <a:pt x="361" y="843"/>
                  </a:lnTo>
                  <a:lnTo>
                    <a:pt x="359" y="845"/>
                  </a:lnTo>
                  <a:lnTo>
                    <a:pt x="356" y="847"/>
                  </a:lnTo>
                  <a:lnTo>
                    <a:pt x="353" y="853"/>
                  </a:lnTo>
                  <a:lnTo>
                    <a:pt x="350" y="861"/>
                  </a:lnTo>
                  <a:lnTo>
                    <a:pt x="347" y="881"/>
                  </a:lnTo>
                  <a:lnTo>
                    <a:pt x="344" y="901"/>
                  </a:lnTo>
                  <a:lnTo>
                    <a:pt x="344" y="901"/>
                  </a:lnTo>
                  <a:lnTo>
                    <a:pt x="374" y="901"/>
                  </a:lnTo>
                  <a:lnTo>
                    <a:pt x="388" y="903"/>
                  </a:lnTo>
                  <a:lnTo>
                    <a:pt x="397" y="905"/>
                  </a:lnTo>
                  <a:lnTo>
                    <a:pt x="403" y="907"/>
                  </a:lnTo>
                  <a:lnTo>
                    <a:pt x="403" y="907"/>
                  </a:lnTo>
                  <a:lnTo>
                    <a:pt x="408" y="912"/>
                  </a:lnTo>
                  <a:lnTo>
                    <a:pt x="413" y="917"/>
                  </a:lnTo>
                  <a:lnTo>
                    <a:pt x="421" y="934"/>
                  </a:lnTo>
                  <a:lnTo>
                    <a:pt x="431" y="949"/>
                  </a:lnTo>
                  <a:lnTo>
                    <a:pt x="436" y="955"/>
                  </a:lnTo>
                  <a:lnTo>
                    <a:pt x="441" y="959"/>
                  </a:lnTo>
                  <a:lnTo>
                    <a:pt x="445" y="962"/>
                  </a:lnTo>
                  <a:lnTo>
                    <a:pt x="445" y="962"/>
                  </a:lnTo>
                  <a:lnTo>
                    <a:pt x="462" y="939"/>
                  </a:lnTo>
                  <a:lnTo>
                    <a:pt x="479" y="915"/>
                  </a:lnTo>
                  <a:lnTo>
                    <a:pt x="487" y="903"/>
                  </a:lnTo>
                  <a:lnTo>
                    <a:pt x="494" y="889"/>
                  </a:lnTo>
                  <a:lnTo>
                    <a:pt x="500" y="873"/>
                  </a:lnTo>
                  <a:lnTo>
                    <a:pt x="504" y="857"/>
                  </a:lnTo>
                  <a:lnTo>
                    <a:pt x="504" y="857"/>
                  </a:lnTo>
                  <a:lnTo>
                    <a:pt x="506" y="850"/>
                  </a:lnTo>
                  <a:lnTo>
                    <a:pt x="509" y="844"/>
                  </a:lnTo>
                  <a:lnTo>
                    <a:pt x="514" y="840"/>
                  </a:lnTo>
                  <a:lnTo>
                    <a:pt x="520" y="837"/>
                  </a:lnTo>
                  <a:lnTo>
                    <a:pt x="524" y="833"/>
                  </a:lnTo>
                  <a:lnTo>
                    <a:pt x="529" y="830"/>
                  </a:lnTo>
                  <a:lnTo>
                    <a:pt x="531" y="824"/>
                  </a:lnTo>
                  <a:lnTo>
                    <a:pt x="532" y="815"/>
                  </a:lnTo>
                  <a:lnTo>
                    <a:pt x="532" y="815"/>
                  </a:lnTo>
                  <a:lnTo>
                    <a:pt x="532" y="809"/>
                  </a:lnTo>
                  <a:lnTo>
                    <a:pt x="529" y="806"/>
                  </a:lnTo>
                  <a:lnTo>
                    <a:pt x="525" y="802"/>
                  </a:lnTo>
                  <a:lnTo>
                    <a:pt x="522" y="800"/>
                  </a:lnTo>
                  <a:lnTo>
                    <a:pt x="517" y="798"/>
                  </a:lnTo>
                  <a:lnTo>
                    <a:pt x="514" y="794"/>
                  </a:lnTo>
                  <a:lnTo>
                    <a:pt x="512" y="790"/>
                  </a:lnTo>
                  <a:lnTo>
                    <a:pt x="510" y="783"/>
                  </a:lnTo>
                  <a:lnTo>
                    <a:pt x="510" y="783"/>
                  </a:lnTo>
                  <a:lnTo>
                    <a:pt x="510" y="771"/>
                  </a:lnTo>
                  <a:lnTo>
                    <a:pt x="513" y="760"/>
                  </a:lnTo>
                  <a:lnTo>
                    <a:pt x="514" y="751"/>
                  </a:lnTo>
                  <a:lnTo>
                    <a:pt x="517" y="741"/>
                  </a:lnTo>
                  <a:lnTo>
                    <a:pt x="524" y="725"/>
                  </a:lnTo>
                  <a:lnTo>
                    <a:pt x="532" y="710"/>
                  </a:lnTo>
                  <a:lnTo>
                    <a:pt x="540" y="695"/>
                  </a:lnTo>
                  <a:lnTo>
                    <a:pt x="547" y="679"/>
                  </a:lnTo>
                  <a:lnTo>
                    <a:pt x="551" y="670"/>
                  </a:lnTo>
                  <a:lnTo>
                    <a:pt x="553" y="660"/>
                  </a:lnTo>
                  <a:lnTo>
                    <a:pt x="554" y="648"/>
                  </a:lnTo>
                  <a:lnTo>
                    <a:pt x="554" y="636"/>
                  </a:lnTo>
                  <a:lnTo>
                    <a:pt x="574" y="636"/>
                  </a:lnTo>
                  <a:lnTo>
                    <a:pt x="574" y="636"/>
                  </a:lnTo>
                  <a:lnTo>
                    <a:pt x="583" y="646"/>
                  </a:lnTo>
                  <a:lnTo>
                    <a:pt x="588" y="652"/>
                  </a:lnTo>
                  <a:lnTo>
                    <a:pt x="592" y="654"/>
                  </a:lnTo>
                  <a:lnTo>
                    <a:pt x="592" y="654"/>
                  </a:lnTo>
                  <a:lnTo>
                    <a:pt x="597" y="654"/>
                  </a:lnTo>
                  <a:lnTo>
                    <a:pt x="602" y="652"/>
                  </a:lnTo>
                  <a:lnTo>
                    <a:pt x="612" y="648"/>
                  </a:lnTo>
                  <a:lnTo>
                    <a:pt x="620" y="641"/>
                  </a:lnTo>
                  <a:lnTo>
                    <a:pt x="628" y="636"/>
                  </a:lnTo>
                  <a:lnTo>
                    <a:pt x="628" y="636"/>
                  </a:lnTo>
                  <a:lnTo>
                    <a:pt x="626" y="621"/>
                  </a:lnTo>
                  <a:lnTo>
                    <a:pt x="626" y="603"/>
                  </a:lnTo>
                  <a:lnTo>
                    <a:pt x="626" y="571"/>
                  </a:lnTo>
                  <a:lnTo>
                    <a:pt x="627" y="541"/>
                  </a:lnTo>
                  <a:lnTo>
                    <a:pt x="628" y="518"/>
                  </a:lnTo>
                  <a:lnTo>
                    <a:pt x="628" y="518"/>
                  </a:lnTo>
                  <a:lnTo>
                    <a:pt x="627" y="502"/>
                  </a:lnTo>
                  <a:lnTo>
                    <a:pt x="628" y="488"/>
                  </a:lnTo>
                  <a:lnTo>
                    <a:pt x="630" y="474"/>
                  </a:lnTo>
                  <a:lnTo>
                    <a:pt x="636" y="461"/>
                  </a:lnTo>
                  <a:lnTo>
                    <a:pt x="644" y="445"/>
                  </a:lnTo>
                  <a:lnTo>
                    <a:pt x="653" y="425"/>
                  </a:lnTo>
                  <a:lnTo>
                    <a:pt x="680" y="374"/>
                  </a:lnTo>
                  <a:lnTo>
                    <a:pt x="680" y="374"/>
                  </a:lnTo>
                  <a:lnTo>
                    <a:pt x="698" y="367"/>
                  </a:lnTo>
                  <a:lnTo>
                    <a:pt x="713" y="359"/>
                  </a:lnTo>
                  <a:lnTo>
                    <a:pt x="726" y="350"/>
                  </a:lnTo>
                  <a:lnTo>
                    <a:pt x="736" y="342"/>
                  </a:lnTo>
                  <a:lnTo>
                    <a:pt x="744" y="332"/>
                  </a:lnTo>
                  <a:lnTo>
                    <a:pt x="750" y="321"/>
                  </a:lnTo>
                  <a:lnTo>
                    <a:pt x="754" y="311"/>
                  </a:lnTo>
                  <a:lnTo>
                    <a:pt x="758" y="300"/>
                  </a:lnTo>
                  <a:lnTo>
                    <a:pt x="760" y="287"/>
                  </a:lnTo>
                  <a:lnTo>
                    <a:pt x="761" y="273"/>
                  </a:lnTo>
                  <a:lnTo>
                    <a:pt x="760" y="242"/>
                  </a:lnTo>
                  <a:lnTo>
                    <a:pt x="759" y="206"/>
                  </a:lnTo>
                  <a:lnTo>
                    <a:pt x="757" y="165"/>
                  </a:lnTo>
                  <a:lnTo>
                    <a:pt x="757" y="16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405" name="Полилиния 404">
              <a:extLst>
                <a:ext uri="{FF2B5EF4-FFF2-40B4-BE49-F238E27FC236}">
                  <a16:creationId xmlns:a16="http://schemas.microsoft.com/office/drawing/2014/main" id="{B7446F94-15F2-A33E-468E-26F16E2D0F2B}"/>
                </a:ext>
              </a:extLst>
            </p:cNvPr>
            <p:cNvSpPr>
              <a:spLocks noChangeAspect="1"/>
            </p:cNvSpPr>
            <p:nvPr/>
          </p:nvSpPr>
          <p:spPr>
            <a:xfrm rot="2005951">
              <a:off x="717094" y="5070318"/>
              <a:ext cx="345494" cy="217358"/>
            </a:xfrm>
            <a:custGeom>
              <a:avLst/>
              <a:gdLst>
                <a:gd name="connsiteX0" fmla="*/ 1260475 w 4289425"/>
                <a:gd name="connsiteY0" fmla="*/ 158750 h 2492375"/>
                <a:gd name="connsiteX1" fmla="*/ 0 w 4289425"/>
                <a:gd name="connsiteY1" fmla="*/ 904875 h 2492375"/>
                <a:gd name="connsiteX2" fmla="*/ 6350 w 4289425"/>
                <a:gd name="connsiteY2" fmla="*/ 1041400 h 2492375"/>
                <a:gd name="connsiteX3" fmla="*/ 876300 w 4289425"/>
                <a:gd name="connsiteY3" fmla="*/ 1435100 h 2492375"/>
                <a:gd name="connsiteX4" fmla="*/ 873125 w 4289425"/>
                <a:gd name="connsiteY4" fmla="*/ 2219325 h 2492375"/>
                <a:gd name="connsiteX5" fmla="*/ 892175 w 4289425"/>
                <a:gd name="connsiteY5" fmla="*/ 2251075 h 2492375"/>
                <a:gd name="connsiteX6" fmla="*/ 1504950 w 4289425"/>
                <a:gd name="connsiteY6" fmla="*/ 2489200 h 2492375"/>
                <a:gd name="connsiteX7" fmla="*/ 1546225 w 4289425"/>
                <a:gd name="connsiteY7" fmla="*/ 2492375 h 2492375"/>
                <a:gd name="connsiteX8" fmla="*/ 3079750 w 4289425"/>
                <a:gd name="connsiteY8" fmla="*/ 1422400 h 2492375"/>
                <a:gd name="connsiteX9" fmla="*/ 4098925 w 4289425"/>
                <a:gd name="connsiteY9" fmla="*/ 1549400 h 2492375"/>
                <a:gd name="connsiteX10" fmla="*/ 4108450 w 4289425"/>
                <a:gd name="connsiteY10" fmla="*/ 1533525 h 2492375"/>
                <a:gd name="connsiteX11" fmla="*/ 4108450 w 4289425"/>
                <a:gd name="connsiteY11" fmla="*/ 1533525 h 2492375"/>
                <a:gd name="connsiteX12" fmla="*/ 4264025 w 4289425"/>
                <a:gd name="connsiteY12" fmla="*/ 901700 h 2492375"/>
                <a:gd name="connsiteX13" fmla="*/ 4279900 w 4289425"/>
                <a:gd name="connsiteY13" fmla="*/ 901700 h 2492375"/>
                <a:gd name="connsiteX14" fmla="*/ 4289425 w 4289425"/>
                <a:gd name="connsiteY14" fmla="*/ 892175 h 2492375"/>
                <a:gd name="connsiteX15" fmla="*/ 4225925 w 4289425"/>
                <a:gd name="connsiteY15" fmla="*/ 838200 h 2492375"/>
                <a:gd name="connsiteX16" fmla="*/ 2686050 w 4289425"/>
                <a:gd name="connsiteY16" fmla="*/ 1073150 h 2492375"/>
                <a:gd name="connsiteX17" fmla="*/ 2486025 w 4289425"/>
                <a:gd name="connsiteY17" fmla="*/ 555625 h 2492375"/>
                <a:gd name="connsiteX18" fmla="*/ 2447925 w 4289425"/>
                <a:gd name="connsiteY18" fmla="*/ 555625 h 2492375"/>
                <a:gd name="connsiteX19" fmla="*/ 2082800 w 4289425"/>
                <a:gd name="connsiteY19" fmla="*/ 400050 h 2492375"/>
                <a:gd name="connsiteX20" fmla="*/ 2187575 w 4289425"/>
                <a:gd name="connsiteY20" fmla="*/ 187325 h 2492375"/>
                <a:gd name="connsiteX21" fmla="*/ 2197100 w 4289425"/>
                <a:gd name="connsiteY21" fmla="*/ 149225 h 2492375"/>
                <a:gd name="connsiteX22" fmla="*/ 2162175 w 4289425"/>
                <a:gd name="connsiteY22" fmla="*/ 123825 h 2492375"/>
                <a:gd name="connsiteX23" fmla="*/ 2098675 w 4289425"/>
                <a:gd name="connsiteY23" fmla="*/ 123825 h 2492375"/>
                <a:gd name="connsiteX24" fmla="*/ 1990725 w 4289425"/>
                <a:gd name="connsiteY24" fmla="*/ 120650 h 2492375"/>
                <a:gd name="connsiteX25" fmla="*/ 1736725 w 4289425"/>
                <a:gd name="connsiteY25" fmla="*/ 165100 h 2492375"/>
                <a:gd name="connsiteX26" fmla="*/ 1581150 w 4289425"/>
                <a:gd name="connsiteY26" fmla="*/ 0 h 2492375"/>
                <a:gd name="connsiteX0" fmla="*/ 1260475 w 4289425"/>
                <a:gd name="connsiteY0" fmla="*/ 158750 h 2492375"/>
                <a:gd name="connsiteX1" fmla="*/ 0 w 4289425"/>
                <a:gd name="connsiteY1" fmla="*/ 904875 h 2492375"/>
                <a:gd name="connsiteX2" fmla="*/ 6350 w 4289425"/>
                <a:gd name="connsiteY2" fmla="*/ 1041400 h 2492375"/>
                <a:gd name="connsiteX3" fmla="*/ 876300 w 4289425"/>
                <a:gd name="connsiteY3" fmla="*/ 1435100 h 2492375"/>
                <a:gd name="connsiteX4" fmla="*/ 873125 w 4289425"/>
                <a:gd name="connsiteY4" fmla="*/ 2219325 h 2492375"/>
                <a:gd name="connsiteX5" fmla="*/ 892175 w 4289425"/>
                <a:gd name="connsiteY5" fmla="*/ 2251075 h 2492375"/>
                <a:gd name="connsiteX6" fmla="*/ 1504950 w 4289425"/>
                <a:gd name="connsiteY6" fmla="*/ 2489200 h 2492375"/>
                <a:gd name="connsiteX7" fmla="*/ 1546225 w 4289425"/>
                <a:gd name="connsiteY7" fmla="*/ 2492375 h 2492375"/>
                <a:gd name="connsiteX8" fmla="*/ 3079750 w 4289425"/>
                <a:gd name="connsiteY8" fmla="*/ 1422400 h 2492375"/>
                <a:gd name="connsiteX9" fmla="*/ 4098925 w 4289425"/>
                <a:gd name="connsiteY9" fmla="*/ 1549400 h 2492375"/>
                <a:gd name="connsiteX10" fmla="*/ 4108450 w 4289425"/>
                <a:gd name="connsiteY10" fmla="*/ 1533525 h 2492375"/>
                <a:gd name="connsiteX11" fmla="*/ 4108450 w 4289425"/>
                <a:gd name="connsiteY11" fmla="*/ 1533525 h 2492375"/>
                <a:gd name="connsiteX12" fmla="*/ 4264025 w 4289425"/>
                <a:gd name="connsiteY12" fmla="*/ 901700 h 2492375"/>
                <a:gd name="connsiteX13" fmla="*/ 4279900 w 4289425"/>
                <a:gd name="connsiteY13" fmla="*/ 901700 h 2492375"/>
                <a:gd name="connsiteX14" fmla="*/ 4289425 w 4289425"/>
                <a:gd name="connsiteY14" fmla="*/ 892175 h 2492375"/>
                <a:gd name="connsiteX15" fmla="*/ 4225925 w 4289425"/>
                <a:gd name="connsiteY15" fmla="*/ 838200 h 2492375"/>
                <a:gd name="connsiteX16" fmla="*/ 2686050 w 4289425"/>
                <a:gd name="connsiteY16" fmla="*/ 1073150 h 2492375"/>
                <a:gd name="connsiteX17" fmla="*/ 2486025 w 4289425"/>
                <a:gd name="connsiteY17" fmla="*/ 555625 h 2492375"/>
                <a:gd name="connsiteX18" fmla="*/ 2447925 w 4289425"/>
                <a:gd name="connsiteY18" fmla="*/ 555625 h 2492375"/>
                <a:gd name="connsiteX19" fmla="*/ 2082800 w 4289425"/>
                <a:gd name="connsiteY19" fmla="*/ 400050 h 2492375"/>
                <a:gd name="connsiteX20" fmla="*/ 2187575 w 4289425"/>
                <a:gd name="connsiteY20" fmla="*/ 187325 h 2492375"/>
                <a:gd name="connsiteX21" fmla="*/ 2197100 w 4289425"/>
                <a:gd name="connsiteY21" fmla="*/ 149225 h 2492375"/>
                <a:gd name="connsiteX22" fmla="*/ 2162175 w 4289425"/>
                <a:gd name="connsiteY22" fmla="*/ 123825 h 2492375"/>
                <a:gd name="connsiteX23" fmla="*/ 2098675 w 4289425"/>
                <a:gd name="connsiteY23" fmla="*/ 123825 h 2492375"/>
                <a:gd name="connsiteX24" fmla="*/ 1990725 w 4289425"/>
                <a:gd name="connsiteY24" fmla="*/ 120650 h 2492375"/>
                <a:gd name="connsiteX25" fmla="*/ 1736725 w 4289425"/>
                <a:gd name="connsiteY25" fmla="*/ 165100 h 2492375"/>
                <a:gd name="connsiteX26" fmla="*/ 1581150 w 4289425"/>
                <a:gd name="connsiteY26" fmla="*/ 0 h 2492375"/>
                <a:gd name="connsiteX27" fmla="*/ 1260475 w 4289425"/>
                <a:gd name="connsiteY27" fmla="*/ 158750 h 249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289425" h="2492375">
                  <a:moveTo>
                    <a:pt x="1260475" y="158750"/>
                  </a:moveTo>
                  <a:lnTo>
                    <a:pt x="0" y="904875"/>
                  </a:lnTo>
                  <a:lnTo>
                    <a:pt x="6350" y="1041400"/>
                  </a:lnTo>
                  <a:lnTo>
                    <a:pt x="876300" y="1435100"/>
                  </a:lnTo>
                  <a:cubicBezTo>
                    <a:pt x="875242" y="1696508"/>
                    <a:pt x="874183" y="1957917"/>
                    <a:pt x="873125" y="2219325"/>
                  </a:cubicBezTo>
                  <a:lnTo>
                    <a:pt x="892175" y="2251075"/>
                  </a:lnTo>
                  <a:lnTo>
                    <a:pt x="1504950" y="2489200"/>
                  </a:lnTo>
                  <a:lnTo>
                    <a:pt x="1546225" y="2492375"/>
                  </a:lnTo>
                  <a:lnTo>
                    <a:pt x="3079750" y="1422400"/>
                  </a:lnTo>
                  <a:lnTo>
                    <a:pt x="4098925" y="1549400"/>
                  </a:lnTo>
                  <a:lnTo>
                    <a:pt x="4108450" y="1533525"/>
                  </a:lnTo>
                  <a:lnTo>
                    <a:pt x="4108450" y="1533525"/>
                  </a:lnTo>
                  <a:lnTo>
                    <a:pt x="4264025" y="901700"/>
                  </a:lnTo>
                  <a:lnTo>
                    <a:pt x="4279900" y="901700"/>
                  </a:lnTo>
                  <a:lnTo>
                    <a:pt x="4289425" y="892175"/>
                  </a:lnTo>
                  <a:lnTo>
                    <a:pt x="4225925" y="838200"/>
                  </a:lnTo>
                  <a:lnTo>
                    <a:pt x="2686050" y="1073150"/>
                  </a:lnTo>
                  <a:lnTo>
                    <a:pt x="2486025" y="555625"/>
                  </a:lnTo>
                  <a:lnTo>
                    <a:pt x="2447925" y="555625"/>
                  </a:lnTo>
                  <a:lnTo>
                    <a:pt x="2082800" y="400050"/>
                  </a:lnTo>
                  <a:lnTo>
                    <a:pt x="2187575" y="187325"/>
                  </a:lnTo>
                  <a:lnTo>
                    <a:pt x="2197100" y="149225"/>
                  </a:lnTo>
                  <a:lnTo>
                    <a:pt x="2162175" y="123825"/>
                  </a:lnTo>
                  <a:lnTo>
                    <a:pt x="2098675" y="123825"/>
                  </a:lnTo>
                  <a:lnTo>
                    <a:pt x="1990725" y="120650"/>
                  </a:lnTo>
                  <a:lnTo>
                    <a:pt x="1736725" y="165100"/>
                  </a:lnTo>
                  <a:lnTo>
                    <a:pt x="1581150" y="0"/>
                  </a:lnTo>
                  <a:lnTo>
                    <a:pt x="1260475" y="15875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>
                <a:lnSpc>
                  <a:spcPct val="90000"/>
                </a:lnSpc>
                <a:spcAft>
                  <a:spcPts val="900"/>
                </a:spcAft>
              </a:pPr>
              <a:endParaRPr lang="ru-RU" sz="2000" b="1" kern="0">
                <a:solidFill>
                  <a:srgbClr val="00B0F0"/>
                </a:solidFill>
                <a:latin typeface="Arial"/>
              </a:endParaRPr>
            </a:p>
          </p:txBody>
        </p:sp>
      </p:grpSp>
      <p:sp>
        <p:nvSpPr>
          <p:cNvPr id="120" name="Заголовок 119">
            <a:extLst>
              <a:ext uri="{FF2B5EF4-FFF2-40B4-BE49-F238E27FC236}">
                <a16:creationId xmlns:a16="http://schemas.microsoft.com/office/drawing/2014/main" id="{E9AAA3D8-2B51-AA49-ABAD-0F29155C3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Благодарю за внимание</a:t>
            </a:r>
            <a:endParaRPr lang="ru-RU" dirty="0"/>
          </a:p>
        </p:txBody>
      </p:sp>
      <p:pic>
        <p:nvPicPr>
          <p:cNvPr id="143" name="Рисунок 142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5012" y="423329"/>
            <a:ext cx="2644775" cy="64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8237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4BDCBFFE-247C-46DC-AA85-E120F57DD51E}"/>
              </a:ext>
            </a:extLst>
          </p:cNvPr>
          <p:cNvSpPr txBox="1">
            <a:spLocks/>
          </p:cNvSpPr>
          <p:nvPr/>
        </p:nvSpPr>
        <p:spPr>
          <a:xfrm>
            <a:off x="615551" y="432311"/>
            <a:ext cx="15373001" cy="1472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6000"/>
              </a:lnSpc>
              <a:defRPr sz="5800" b="1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4800" dirty="0">
                <a:solidFill>
                  <a:schemeClr val="bg1"/>
                </a:solidFill>
              </a:rPr>
              <a:t>Схема замены приборов учета э/э с </a:t>
            </a:r>
            <a:r>
              <a:rPr lang="ru-RU" sz="4800" dirty="0" smtClean="0">
                <a:solidFill>
                  <a:schemeClr val="bg1"/>
                </a:solidFill>
              </a:rPr>
              <a:t>01.07.2020</a:t>
            </a:r>
            <a:r>
              <a:rPr lang="en-US" sz="4800" dirty="0" smtClean="0">
                <a:solidFill>
                  <a:schemeClr val="bg1"/>
                </a:solidFill>
              </a:rPr>
              <a:t> </a:t>
            </a:r>
            <a:r>
              <a:rPr lang="ru-RU" sz="4800" dirty="0" smtClean="0">
                <a:solidFill>
                  <a:schemeClr val="bg1"/>
                </a:solidFill>
              </a:rPr>
              <a:t>п</a:t>
            </a:r>
            <a:r>
              <a:rPr lang="ru-RU" sz="4800" dirty="0">
                <a:solidFill>
                  <a:schemeClr val="bg1"/>
                </a:solidFill>
              </a:rPr>
              <a:t>. 80(1) ПП 354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0539" y="808052"/>
            <a:ext cx="3149600" cy="78740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649484" y="2583718"/>
            <a:ext cx="9139975" cy="2257028"/>
          </a:xfrm>
          <a:prstGeom prst="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spc="0" normalizeH="0" baseline="0" dirty="0" smtClean="0">
                <a:ln>
                  <a:noFill/>
                </a:ln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Прибор учета э/э вышел из строя:</a:t>
            </a:r>
          </a:p>
          <a:p>
            <a:pPr marL="285750" marR="0" indent="-28575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истек период МПИ;</a:t>
            </a:r>
          </a:p>
          <a:p>
            <a:pPr marL="285750" marR="0" indent="-28575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ru-RU" sz="2800" b="0" i="0" u="none" strike="noStrike" cap="none" spc="0" normalizeH="0" baseline="0" dirty="0" smtClean="0">
                <a:ln>
                  <a:noFill/>
                </a:ln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истек срок эксплуатации;</a:t>
            </a:r>
          </a:p>
          <a:p>
            <a:pPr marL="285750" marR="0" indent="-28575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ПУ утрачен;</a:t>
            </a:r>
          </a:p>
          <a:p>
            <a:pPr marL="285750" marR="0" indent="-28575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ПУ отсутствует.</a:t>
            </a:r>
            <a:endParaRPr kumimoji="0" lang="ru-RU" sz="2800" b="0" i="0" u="none" strike="noStrike" cap="none" spc="0" normalizeH="0" baseline="0" dirty="0">
              <a:ln>
                <a:noFill/>
              </a:ln>
              <a:effectLst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 Light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9870141" y="5894204"/>
            <a:ext cx="2360970" cy="1059736"/>
          </a:xfrm>
          <a:prstGeom prst="rightArrow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 Ligh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48794" y="5668712"/>
            <a:ext cx="9140664" cy="5273238"/>
          </a:xfrm>
          <a:prstGeom prst="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spc="0" normalizeH="0" baseline="0" dirty="0" smtClean="0">
                <a:ln>
                  <a:noFill/>
                </a:ln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ГП</a:t>
            </a:r>
            <a:r>
              <a:rPr kumimoji="0" lang="ru-RU" sz="2800" b="0" i="0" strike="noStrike" cap="none" spc="0" normalizeH="0" dirty="0" smtClean="0">
                <a:ln>
                  <a:noFill/>
                </a:ln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 </a:t>
            </a:r>
            <a:r>
              <a:rPr kumimoji="0" lang="ru-RU" sz="2800" b="0" i="0" u="none" strike="noStrike" cap="none" spc="0" normalizeH="0" baseline="0" dirty="0" smtClean="0">
                <a:ln>
                  <a:noFill/>
                </a:ln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несет обязательство и выполняет установку </a:t>
            </a:r>
          </a:p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spc="0" normalizeH="0" baseline="0" dirty="0" smtClean="0">
                <a:ln>
                  <a:noFill/>
                </a:ln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(замену) ПУ э/э в отношении:</a:t>
            </a:r>
          </a:p>
          <a:p>
            <a:pPr marL="285750" marR="0" indent="-28575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ОДПУ;</a:t>
            </a:r>
          </a:p>
          <a:p>
            <a:pPr marL="285750" marR="0" indent="-28575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ИПУ в жилых и нежилых помещениях </a:t>
            </a:r>
          </a:p>
          <a:p>
            <a:pPr marR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(с использованием общего имущества в МКД).</a:t>
            </a:r>
          </a:p>
          <a:p>
            <a:pPr marR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lang="ru-RU" sz="2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 Light"/>
            </a:endParaRPr>
          </a:p>
          <a:p>
            <a:pPr marR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800" b="1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Сетевая организация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 в отношении:</a:t>
            </a:r>
          </a:p>
          <a:p>
            <a:pPr marL="285750" marR="0" indent="-28575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частных жилых домов (домовладений), домов         блокированной застройки;</a:t>
            </a:r>
          </a:p>
          <a:p>
            <a:pPr marL="285750" marR="0" indent="-28575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нежилых помещений (без использованием общего </a:t>
            </a:r>
          </a:p>
          <a:p>
            <a:pPr marR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имущества в МКД);</a:t>
            </a:r>
          </a:p>
          <a:p>
            <a:pPr marR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- земельных участков и различных хоз. построек. </a:t>
            </a:r>
          </a:p>
        </p:txBody>
      </p:sp>
      <p:sp>
        <p:nvSpPr>
          <p:cNvPr id="21" name="Стрелка вниз 20"/>
          <p:cNvSpPr/>
          <p:nvPr/>
        </p:nvSpPr>
        <p:spPr>
          <a:xfrm>
            <a:off x="3859008" y="4840745"/>
            <a:ext cx="941591" cy="827967"/>
          </a:xfrm>
          <a:prstGeom prst="downArrow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 Ligh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2311794" y="4910022"/>
            <a:ext cx="6662006" cy="3118803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spc="0" normalizeH="0" baseline="0" dirty="0" smtClean="0">
                <a:ln>
                  <a:noFill/>
                </a:ln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Собственник помещения </a:t>
            </a:r>
          </a:p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spc="0" normalizeH="0" baseline="0" dirty="0" smtClean="0">
                <a:ln>
                  <a:noFill/>
                </a:ln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осуществляет передачу </a:t>
            </a:r>
          </a:p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spc="0" normalizeH="0" baseline="0" dirty="0" smtClean="0">
                <a:ln>
                  <a:noFill/>
                </a:ln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показаний ПУ (не ИСУ э/э)</a:t>
            </a:r>
          </a:p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пп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. е(1), ж) п. 31 ПП 354)</a:t>
            </a:r>
            <a:endParaRPr kumimoji="0" lang="ru-RU" sz="2800" b="0" i="0" u="none" strike="noStrike" cap="none" spc="0" normalizeH="0" baseline="0" dirty="0" smtClean="0">
              <a:ln>
                <a:noFill/>
              </a:ln>
              <a:effectLst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 Light"/>
            </a:endParaRPr>
          </a:p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2800" u="sng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 Light"/>
            </a:endParaRPr>
          </a:p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800" b="1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ГП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 осуществляет передачу показаний ПУ (ИСУ э/э).</a:t>
            </a:r>
            <a:endParaRPr kumimoji="0" lang="ru-RU" sz="2800" b="0" i="0" u="none" strike="noStrike" cap="none" spc="0" normalizeH="0" baseline="0" dirty="0">
              <a:ln>
                <a:noFill/>
              </a:ln>
              <a:effectLst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 Light"/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5400000">
            <a:off x="15038574" y="8103181"/>
            <a:ext cx="1208444" cy="1059736"/>
          </a:xfrm>
          <a:prstGeom prst="rightArrow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 Light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3801830" y="9237269"/>
            <a:ext cx="3681933" cy="139525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spc="0" normalizeH="0" baseline="0" dirty="0" smtClean="0">
                <a:ln>
                  <a:noFill/>
                </a:ln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ГП</a:t>
            </a:r>
            <a:r>
              <a:rPr kumimoji="0" lang="ru-RU" sz="2800" b="0" i="0" u="none" strike="noStrike" cap="none" spc="0" normalizeH="0" baseline="0" dirty="0" smtClean="0">
                <a:ln>
                  <a:noFill/>
                </a:ln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 осуществляет </a:t>
            </a:r>
          </a:p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spc="0" normalizeH="0" baseline="0" dirty="0" smtClean="0">
                <a:ln>
                  <a:noFill/>
                </a:ln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расчет платы за </a:t>
            </a:r>
          </a:p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spc="0" normalizeH="0" baseline="0" dirty="0" smtClean="0">
                <a:ln>
                  <a:noFill/>
                </a:ln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Light"/>
              </a:rPr>
              <a:t>потребленную э/э.</a:t>
            </a:r>
            <a:endParaRPr kumimoji="0" lang="ru-RU" sz="2800" b="0" i="0" u="none" strike="noStrike" cap="none" spc="0" normalizeH="0" baseline="0" dirty="0">
              <a:ln>
                <a:noFill/>
              </a:ln>
              <a:effectLst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 Light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857711"/>
              </p:ext>
            </p:extLst>
          </p:nvPr>
        </p:nvGraphicFramePr>
        <p:xfrm>
          <a:off x="11489732" y="3224130"/>
          <a:ext cx="8272079" cy="1616616"/>
        </p:xfrm>
        <a:graphic>
          <a:graphicData uri="http://schemas.openxmlformats.org/drawingml/2006/table">
            <a:tbl>
              <a:tblPr firstRow="1" firstCol="1" bandRow="1"/>
              <a:tblGrid>
                <a:gridCol w="8272079">
                  <a:extLst>
                    <a:ext uri="{9D8B030D-6E8A-4147-A177-3AD203B41FA5}">
                      <a16:colId xmlns:a16="http://schemas.microsoft.com/office/drawing/2014/main" val="2163134945"/>
                    </a:ext>
                  </a:extLst>
                </a:gridCol>
              </a:tblGrid>
              <a:tr h="802431">
                <a:tc>
                  <a:txBody>
                    <a:bodyPr/>
                    <a:lstStyle/>
                    <a:p>
                      <a:pPr algn="ctr" defTabSz="410751">
                        <a:lnSpc>
                          <a:spcPct val="107000"/>
                        </a:lnSpc>
                        <a:spcBef>
                          <a:spcPts val="0"/>
                        </a:spcBef>
                      </a:pPr>
                      <a:r>
                        <a:rPr lang="ru-RU" sz="2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Arial"/>
                        </a:rPr>
                        <a:t>С 01.07.2020 ответственность за организацию учета э/э возложена на Гарантирующего поставщика и Сетевую организацию.</a:t>
                      </a:r>
                      <a:endParaRPr lang="ru-RU" sz="2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  <a:sym typeface="Arial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59376"/>
                  </a:ext>
                </a:extLst>
              </a:tr>
              <a:tr h="227871">
                <a:tc>
                  <a:txBody>
                    <a:bodyPr/>
                    <a:lstStyle/>
                    <a:p>
                      <a:pPr algn="ctr">
                        <a:lnSpc>
                          <a:spcPts val="745"/>
                        </a:lnSpc>
                        <a:spcAft>
                          <a:spcPts val="0"/>
                        </a:spcAft>
                      </a:pPr>
                      <a:endParaRPr lang="ru-RU" sz="2800" i="1" dirty="0">
                        <a:solidFill>
                          <a:srgbClr val="333333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1173578"/>
                  </a:ext>
                </a:extLst>
              </a:tr>
            </a:tbl>
          </a:graphicData>
        </a:graphic>
      </p:graphicFrame>
      <p:sp>
        <p:nvSpPr>
          <p:cNvPr id="28" name="Прямоугольник: скругленные углы 30">
            <a:extLst>
              <a:ext uri="{FF2B5EF4-FFF2-40B4-BE49-F238E27FC236}">
                <a16:creationId xmlns:a16="http://schemas.microsoft.com/office/drawing/2014/main" id="{756AC8DF-9225-4926-A01E-62352996FE39}"/>
              </a:ext>
            </a:extLst>
          </p:cNvPr>
          <p:cNvSpPr/>
          <p:nvPr/>
        </p:nvSpPr>
        <p:spPr>
          <a:xfrm>
            <a:off x="10697216" y="3529625"/>
            <a:ext cx="792516" cy="712612"/>
          </a:xfrm>
          <a:prstGeom prst="roundRect">
            <a:avLst/>
          </a:prstGeom>
          <a:solidFill>
            <a:srgbClr val="FA9106"/>
          </a:solidFill>
          <a:ln>
            <a:noFill/>
          </a:ln>
          <a:effectLst>
            <a:outerShdw blurRad="2032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исунок 31">
            <a:extLst>
              <a:ext uri="{FF2B5EF4-FFF2-40B4-BE49-F238E27FC236}">
                <a16:creationId xmlns:a16="http://schemas.microsoft.com/office/drawing/2014/main" id="{CE230704-74B1-41F9-BD32-72DDAC173B38}"/>
              </a:ext>
            </a:extLst>
          </p:cNvPr>
          <p:cNvSpPr/>
          <p:nvPr/>
        </p:nvSpPr>
        <p:spPr>
          <a:xfrm>
            <a:off x="10791302" y="3686395"/>
            <a:ext cx="604344" cy="399071"/>
          </a:xfrm>
          <a:custGeom>
            <a:avLst/>
            <a:gdLst>
              <a:gd name="connsiteX0" fmla="*/ 239942 w 243508"/>
              <a:gd name="connsiteY0" fmla="*/ 3566 h 178825"/>
              <a:gd name="connsiteX1" fmla="*/ 222724 w 243508"/>
              <a:gd name="connsiteY1" fmla="*/ 3566 h 178825"/>
              <a:gd name="connsiteX2" fmla="*/ 76855 w 243508"/>
              <a:gd name="connsiteY2" fmla="*/ 149435 h 178825"/>
              <a:gd name="connsiteX3" fmla="*/ 20785 w 243508"/>
              <a:gd name="connsiteY3" fmla="*/ 93366 h 178825"/>
              <a:gd name="connsiteX4" fmla="*/ 3566 w 243508"/>
              <a:gd name="connsiteY4" fmla="*/ 93366 h 178825"/>
              <a:gd name="connsiteX5" fmla="*/ 3566 w 243508"/>
              <a:gd name="connsiteY5" fmla="*/ 110584 h 178825"/>
              <a:gd name="connsiteX6" fmla="*/ 68245 w 243508"/>
              <a:gd name="connsiteY6" fmla="*/ 175261 h 178825"/>
              <a:gd name="connsiteX7" fmla="*/ 85464 w 243508"/>
              <a:gd name="connsiteY7" fmla="*/ 175261 h 178825"/>
              <a:gd name="connsiteX8" fmla="*/ 239942 w 243508"/>
              <a:gd name="connsiteY8" fmla="*/ 20785 h 178825"/>
              <a:gd name="connsiteX9" fmla="*/ 239942 w 243508"/>
              <a:gd name="connsiteY9" fmla="*/ 3566 h 17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508" h="178825">
                <a:moveTo>
                  <a:pt x="239942" y="3566"/>
                </a:moveTo>
                <a:cubicBezTo>
                  <a:pt x="235188" y="-1189"/>
                  <a:pt x="227479" y="-1189"/>
                  <a:pt x="222724" y="3566"/>
                </a:cubicBezTo>
                <a:lnTo>
                  <a:pt x="76855" y="149435"/>
                </a:lnTo>
                <a:lnTo>
                  <a:pt x="20785" y="93366"/>
                </a:lnTo>
                <a:cubicBezTo>
                  <a:pt x="16030" y="88611"/>
                  <a:pt x="8322" y="88611"/>
                  <a:pt x="3566" y="93366"/>
                </a:cubicBezTo>
                <a:cubicBezTo>
                  <a:pt x="-1189" y="98120"/>
                  <a:pt x="-1189" y="105829"/>
                  <a:pt x="3566" y="110584"/>
                </a:cubicBezTo>
                <a:lnTo>
                  <a:pt x="68245" y="175261"/>
                </a:lnTo>
                <a:cubicBezTo>
                  <a:pt x="72998" y="180016"/>
                  <a:pt x="80713" y="180012"/>
                  <a:pt x="85464" y="175261"/>
                </a:cubicBezTo>
                <a:lnTo>
                  <a:pt x="239942" y="20785"/>
                </a:lnTo>
                <a:cubicBezTo>
                  <a:pt x="244697" y="16030"/>
                  <a:pt x="244697" y="8321"/>
                  <a:pt x="239942" y="3566"/>
                </a:cubicBezTo>
                <a:close/>
              </a:path>
            </a:pathLst>
          </a:custGeom>
          <a:solidFill>
            <a:schemeClr val="bg1"/>
          </a:solidFill>
          <a:ln w="465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6313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4BDCBFFE-247C-46DC-AA85-E120F57DD51E}"/>
              </a:ext>
            </a:extLst>
          </p:cNvPr>
          <p:cNvSpPr txBox="1">
            <a:spLocks/>
          </p:cNvSpPr>
          <p:nvPr/>
        </p:nvSpPr>
        <p:spPr>
          <a:xfrm>
            <a:off x="603250" y="891990"/>
            <a:ext cx="15774988" cy="15388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6000"/>
              </a:lnSpc>
              <a:defRPr sz="5800" b="1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4800" dirty="0" smtClean="0">
                <a:solidFill>
                  <a:schemeClr val="bg1"/>
                </a:solidFill>
              </a:rPr>
              <a:t>Как и кто подает заявку на замену ПУ на ПУ ИСУ?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0539" y="808052"/>
            <a:ext cx="3149600" cy="78740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603250" y="2645697"/>
            <a:ext cx="175739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Как </a:t>
            </a: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подать заявку на замену ПУ? Какие документы необходимо предоставить?</a:t>
            </a: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Объект 2">
            <a:extLst>
              <a:ext uri="{FF2B5EF4-FFF2-40B4-BE49-F238E27FC236}">
                <a16:creationId xmlns:a16="http://schemas.microsoft.com/office/drawing/2014/main" id="{5AB61489-A1D4-4128-91DB-0C5B28B74577}"/>
              </a:ext>
            </a:extLst>
          </p:cNvPr>
          <p:cNvSpPr txBox="1">
            <a:spLocks/>
          </p:cNvSpPr>
          <p:nvPr/>
        </p:nvSpPr>
        <p:spPr>
          <a:xfrm>
            <a:off x="1059912" y="3203656"/>
            <a:ext cx="18440937" cy="516346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bg2">
                    <a:lumMod val="50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bg2">
                    <a:lumMod val="50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Есть 3 способа:</a:t>
            </a:r>
          </a:p>
          <a:p>
            <a:pPr marL="0" lvl="0" indent="0">
              <a:buNone/>
            </a:pP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через 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Личный кабинет клиента на сайте www.esplus.ru в разделе "Обращения"</a:t>
            </a:r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ru-RU" sz="2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(в свободной форме, но с обязательным указанием причины замены, приложив скан-копии или фото документов:</a:t>
            </a: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0" indent="0">
              <a:buNone/>
            </a:pPr>
            <a:r>
              <a:rPr lang="ru-RU" sz="2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Паспорт (разворот с фотографией и действующей регистрацией);</a:t>
            </a: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0" indent="0">
              <a:buNone/>
            </a:pPr>
            <a:r>
              <a:rPr lang="ru-RU" sz="2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Документ, подтверждающий право собственности (пользования) (Выписка из ЕГРН или свидетельство);</a:t>
            </a: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0" indent="0">
              <a:buNone/>
            </a:pPr>
            <a:r>
              <a:rPr lang="ru-RU" sz="2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Паспорт на ранее установленный прибор учета;</a:t>
            </a: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0" indent="0">
              <a:buNone/>
            </a:pPr>
            <a:r>
              <a:rPr lang="ru-RU" sz="2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Акт ввода в эксплуатацию/проверки прибора учета электрической энергии на ранее установленный прибор учета (при наличии).), в Мобильном приложении "</a:t>
            </a:r>
            <a:r>
              <a:rPr lang="ru-RU" sz="2800" i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ЭнергосбыТ</a:t>
            </a:r>
            <a:r>
              <a:rPr lang="ru-RU" sz="2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+");</a:t>
            </a: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0" indent="0">
              <a:buNone/>
            </a:pP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через 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оператора контакт-центра </a:t>
            </a:r>
            <a:r>
              <a:rPr lang="ru-RU" sz="28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(по </a:t>
            </a:r>
            <a:r>
              <a:rPr lang="ru-RU" sz="2800" b="1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телефону);</a:t>
            </a:r>
          </a:p>
          <a:p>
            <a:pPr marL="0" lvl="0" indent="0">
              <a:buNone/>
            </a:pPr>
            <a:r>
              <a:rPr lang="ru-RU" sz="2800" b="1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офисе продаж и обслуживания клиентов </a:t>
            </a:r>
            <a:r>
              <a:rPr lang="ru-RU" sz="28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(при себе иметь документ, удостоверяющий личность)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Перечень офисов и режим их работы можно уточнить на сайте www.esplus.ru.</a:t>
            </a: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3249" y="8564534"/>
            <a:ext cx="116537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Может 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 УК оставить заявку от имени жильцов?</a:t>
            </a:r>
          </a:p>
        </p:txBody>
      </p:sp>
      <p:sp>
        <p:nvSpPr>
          <p:cNvPr id="22" name="Объект 2">
            <a:extLst>
              <a:ext uri="{FF2B5EF4-FFF2-40B4-BE49-F238E27FC236}">
                <a16:creationId xmlns:a16="http://schemas.microsoft.com/office/drawing/2014/main" id="{5AB61489-A1D4-4128-91DB-0C5B28B74577}"/>
              </a:ext>
            </a:extLst>
          </p:cNvPr>
          <p:cNvSpPr txBox="1">
            <a:spLocks/>
          </p:cNvSpPr>
          <p:nvPr/>
        </p:nvSpPr>
        <p:spPr>
          <a:xfrm>
            <a:off x="1059911" y="9020165"/>
            <a:ext cx="15570737" cy="38779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bg2">
                    <a:lumMod val="50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bg2">
                    <a:lumMod val="50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Да, можно составить общую заявку от УК или заявиться самостоятельно.</a:t>
            </a: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03249" y="9461490"/>
            <a:ext cx="147263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Как отличить представителя АО «</a:t>
            </a:r>
            <a:r>
              <a:rPr lang="ru-RU" sz="28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ЭнергосбыТ</a:t>
            </a: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Плюс» от мошенников?</a:t>
            </a: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Объект 2">
            <a:extLst>
              <a:ext uri="{FF2B5EF4-FFF2-40B4-BE49-F238E27FC236}">
                <a16:creationId xmlns:a16="http://schemas.microsoft.com/office/drawing/2014/main" id="{5AB61489-A1D4-4128-91DB-0C5B28B74577}"/>
              </a:ext>
            </a:extLst>
          </p:cNvPr>
          <p:cNvSpPr txBox="1">
            <a:spLocks/>
          </p:cNvSpPr>
          <p:nvPr/>
        </p:nvSpPr>
        <p:spPr>
          <a:xfrm>
            <a:off x="1059911" y="9934963"/>
            <a:ext cx="18440938" cy="90383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bg2">
                    <a:lumMod val="50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FF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bg2">
                    <a:lumMod val="50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АО «</a:t>
            </a:r>
            <a:r>
              <a:rPr lang="ru-RU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ЭнергосбыТ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Плюс» – не взымает плату за замену ПУ; </a:t>
            </a:r>
          </a:p>
          <a:p>
            <a:pPr marL="0" indent="0" algn="just">
              <a:buNone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Не направляем ссылки, 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QR-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коды, не требуем авторизации и не запрашиваем персональные данные.</a:t>
            </a: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: скругленные углы 30">
            <a:extLst>
              <a:ext uri="{FF2B5EF4-FFF2-40B4-BE49-F238E27FC236}">
                <a16:creationId xmlns:a16="http://schemas.microsoft.com/office/drawing/2014/main" id="{756AC8DF-9225-4926-A01E-62352996FE39}"/>
              </a:ext>
            </a:extLst>
          </p:cNvPr>
          <p:cNvSpPr/>
          <p:nvPr/>
        </p:nvSpPr>
        <p:spPr>
          <a:xfrm>
            <a:off x="343675" y="4517349"/>
            <a:ext cx="519149" cy="506285"/>
          </a:xfrm>
          <a:prstGeom prst="roundRect">
            <a:avLst/>
          </a:prstGeom>
          <a:solidFill>
            <a:srgbClr val="FA9106"/>
          </a:solidFill>
          <a:ln>
            <a:noFill/>
          </a:ln>
          <a:effectLst>
            <a:outerShdw blurRad="2032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исунок 31">
            <a:extLst>
              <a:ext uri="{FF2B5EF4-FFF2-40B4-BE49-F238E27FC236}">
                <a16:creationId xmlns:a16="http://schemas.microsoft.com/office/drawing/2014/main" id="{CE230704-74B1-41F9-BD32-72DDAC173B38}"/>
              </a:ext>
            </a:extLst>
          </p:cNvPr>
          <p:cNvSpPr/>
          <p:nvPr/>
        </p:nvSpPr>
        <p:spPr>
          <a:xfrm>
            <a:off x="405307" y="4628728"/>
            <a:ext cx="395884" cy="283525"/>
          </a:xfrm>
          <a:custGeom>
            <a:avLst/>
            <a:gdLst>
              <a:gd name="connsiteX0" fmla="*/ 239942 w 243508"/>
              <a:gd name="connsiteY0" fmla="*/ 3566 h 178825"/>
              <a:gd name="connsiteX1" fmla="*/ 222724 w 243508"/>
              <a:gd name="connsiteY1" fmla="*/ 3566 h 178825"/>
              <a:gd name="connsiteX2" fmla="*/ 76855 w 243508"/>
              <a:gd name="connsiteY2" fmla="*/ 149435 h 178825"/>
              <a:gd name="connsiteX3" fmla="*/ 20785 w 243508"/>
              <a:gd name="connsiteY3" fmla="*/ 93366 h 178825"/>
              <a:gd name="connsiteX4" fmla="*/ 3566 w 243508"/>
              <a:gd name="connsiteY4" fmla="*/ 93366 h 178825"/>
              <a:gd name="connsiteX5" fmla="*/ 3566 w 243508"/>
              <a:gd name="connsiteY5" fmla="*/ 110584 h 178825"/>
              <a:gd name="connsiteX6" fmla="*/ 68245 w 243508"/>
              <a:gd name="connsiteY6" fmla="*/ 175261 h 178825"/>
              <a:gd name="connsiteX7" fmla="*/ 85464 w 243508"/>
              <a:gd name="connsiteY7" fmla="*/ 175261 h 178825"/>
              <a:gd name="connsiteX8" fmla="*/ 239942 w 243508"/>
              <a:gd name="connsiteY8" fmla="*/ 20785 h 178825"/>
              <a:gd name="connsiteX9" fmla="*/ 239942 w 243508"/>
              <a:gd name="connsiteY9" fmla="*/ 3566 h 17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508" h="178825">
                <a:moveTo>
                  <a:pt x="239942" y="3566"/>
                </a:moveTo>
                <a:cubicBezTo>
                  <a:pt x="235188" y="-1189"/>
                  <a:pt x="227479" y="-1189"/>
                  <a:pt x="222724" y="3566"/>
                </a:cubicBezTo>
                <a:lnTo>
                  <a:pt x="76855" y="149435"/>
                </a:lnTo>
                <a:lnTo>
                  <a:pt x="20785" y="93366"/>
                </a:lnTo>
                <a:cubicBezTo>
                  <a:pt x="16030" y="88611"/>
                  <a:pt x="8322" y="88611"/>
                  <a:pt x="3566" y="93366"/>
                </a:cubicBezTo>
                <a:cubicBezTo>
                  <a:pt x="-1189" y="98120"/>
                  <a:pt x="-1189" y="105829"/>
                  <a:pt x="3566" y="110584"/>
                </a:cubicBezTo>
                <a:lnTo>
                  <a:pt x="68245" y="175261"/>
                </a:lnTo>
                <a:cubicBezTo>
                  <a:pt x="72998" y="180016"/>
                  <a:pt x="80713" y="180012"/>
                  <a:pt x="85464" y="175261"/>
                </a:cubicBezTo>
                <a:lnTo>
                  <a:pt x="239942" y="20785"/>
                </a:lnTo>
                <a:cubicBezTo>
                  <a:pt x="244697" y="16030"/>
                  <a:pt x="244697" y="8321"/>
                  <a:pt x="239942" y="3566"/>
                </a:cubicBezTo>
                <a:close/>
              </a:path>
            </a:pathLst>
          </a:custGeom>
          <a:solidFill>
            <a:schemeClr val="bg1"/>
          </a:solidFill>
          <a:ln w="465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12" name="Прямоугольник: скругленные углы 30">
            <a:extLst>
              <a:ext uri="{FF2B5EF4-FFF2-40B4-BE49-F238E27FC236}">
                <a16:creationId xmlns:a16="http://schemas.microsoft.com/office/drawing/2014/main" id="{756AC8DF-9225-4926-A01E-62352996FE39}"/>
              </a:ext>
            </a:extLst>
          </p:cNvPr>
          <p:cNvSpPr/>
          <p:nvPr/>
        </p:nvSpPr>
        <p:spPr>
          <a:xfrm>
            <a:off x="343675" y="5064489"/>
            <a:ext cx="519149" cy="506285"/>
          </a:xfrm>
          <a:prstGeom prst="roundRect">
            <a:avLst/>
          </a:prstGeom>
          <a:solidFill>
            <a:srgbClr val="FA9106"/>
          </a:solidFill>
          <a:ln>
            <a:noFill/>
          </a:ln>
          <a:effectLst>
            <a:outerShdw blurRad="2032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исунок 31">
            <a:extLst>
              <a:ext uri="{FF2B5EF4-FFF2-40B4-BE49-F238E27FC236}">
                <a16:creationId xmlns:a16="http://schemas.microsoft.com/office/drawing/2014/main" id="{CE230704-74B1-41F9-BD32-72DDAC173B38}"/>
              </a:ext>
            </a:extLst>
          </p:cNvPr>
          <p:cNvSpPr/>
          <p:nvPr/>
        </p:nvSpPr>
        <p:spPr>
          <a:xfrm>
            <a:off x="405307" y="5175868"/>
            <a:ext cx="395884" cy="283525"/>
          </a:xfrm>
          <a:custGeom>
            <a:avLst/>
            <a:gdLst>
              <a:gd name="connsiteX0" fmla="*/ 239942 w 243508"/>
              <a:gd name="connsiteY0" fmla="*/ 3566 h 178825"/>
              <a:gd name="connsiteX1" fmla="*/ 222724 w 243508"/>
              <a:gd name="connsiteY1" fmla="*/ 3566 h 178825"/>
              <a:gd name="connsiteX2" fmla="*/ 76855 w 243508"/>
              <a:gd name="connsiteY2" fmla="*/ 149435 h 178825"/>
              <a:gd name="connsiteX3" fmla="*/ 20785 w 243508"/>
              <a:gd name="connsiteY3" fmla="*/ 93366 h 178825"/>
              <a:gd name="connsiteX4" fmla="*/ 3566 w 243508"/>
              <a:gd name="connsiteY4" fmla="*/ 93366 h 178825"/>
              <a:gd name="connsiteX5" fmla="*/ 3566 w 243508"/>
              <a:gd name="connsiteY5" fmla="*/ 110584 h 178825"/>
              <a:gd name="connsiteX6" fmla="*/ 68245 w 243508"/>
              <a:gd name="connsiteY6" fmla="*/ 175261 h 178825"/>
              <a:gd name="connsiteX7" fmla="*/ 85464 w 243508"/>
              <a:gd name="connsiteY7" fmla="*/ 175261 h 178825"/>
              <a:gd name="connsiteX8" fmla="*/ 239942 w 243508"/>
              <a:gd name="connsiteY8" fmla="*/ 20785 h 178825"/>
              <a:gd name="connsiteX9" fmla="*/ 239942 w 243508"/>
              <a:gd name="connsiteY9" fmla="*/ 3566 h 17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508" h="178825">
                <a:moveTo>
                  <a:pt x="239942" y="3566"/>
                </a:moveTo>
                <a:cubicBezTo>
                  <a:pt x="235188" y="-1189"/>
                  <a:pt x="227479" y="-1189"/>
                  <a:pt x="222724" y="3566"/>
                </a:cubicBezTo>
                <a:lnTo>
                  <a:pt x="76855" y="149435"/>
                </a:lnTo>
                <a:lnTo>
                  <a:pt x="20785" y="93366"/>
                </a:lnTo>
                <a:cubicBezTo>
                  <a:pt x="16030" y="88611"/>
                  <a:pt x="8322" y="88611"/>
                  <a:pt x="3566" y="93366"/>
                </a:cubicBezTo>
                <a:cubicBezTo>
                  <a:pt x="-1189" y="98120"/>
                  <a:pt x="-1189" y="105829"/>
                  <a:pt x="3566" y="110584"/>
                </a:cubicBezTo>
                <a:lnTo>
                  <a:pt x="68245" y="175261"/>
                </a:lnTo>
                <a:cubicBezTo>
                  <a:pt x="72998" y="180016"/>
                  <a:pt x="80713" y="180012"/>
                  <a:pt x="85464" y="175261"/>
                </a:cubicBezTo>
                <a:lnTo>
                  <a:pt x="239942" y="20785"/>
                </a:lnTo>
                <a:cubicBezTo>
                  <a:pt x="244697" y="16030"/>
                  <a:pt x="244697" y="8321"/>
                  <a:pt x="239942" y="3566"/>
                </a:cubicBezTo>
                <a:close/>
              </a:path>
            </a:pathLst>
          </a:custGeom>
          <a:solidFill>
            <a:schemeClr val="bg1"/>
          </a:solidFill>
          <a:ln w="465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14" name="Прямоугольник: скругленные углы 30">
            <a:extLst>
              <a:ext uri="{FF2B5EF4-FFF2-40B4-BE49-F238E27FC236}">
                <a16:creationId xmlns:a16="http://schemas.microsoft.com/office/drawing/2014/main" id="{756AC8DF-9225-4926-A01E-62352996FE39}"/>
              </a:ext>
            </a:extLst>
          </p:cNvPr>
          <p:cNvSpPr/>
          <p:nvPr/>
        </p:nvSpPr>
        <p:spPr>
          <a:xfrm>
            <a:off x="343675" y="5605592"/>
            <a:ext cx="519149" cy="506285"/>
          </a:xfrm>
          <a:prstGeom prst="roundRect">
            <a:avLst/>
          </a:prstGeom>
          <a:solidFill>
            <a:srgbClr val="FA9106"/>
          </a:solidFill>
          <a:ln>
            <a:noFill/>
          </a:ln>
          <a:effectLst>
            <a:outerShdw blurRad="2032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исунок 31">
            <a:extLst>
              <a:ext uri="{FF2B5EF4-FFF2-40B4-BE49-F238E27FC236}">
                <a16:creationId xmlns:a16="http://schemas.microsoft.com/office/drawing/2014/main" id="{CE230704-74B1-41F9-BD32-72DDAC173B38}"/>
              </a:ext>
            </a:extLst>
          </p:cNvPr>
          <p:cNvSpPr/>
          <p:nvPr/>
        </p:nvSpPr>
        <p:spPr>
          <a:xfrm>
            <a:off x="405307" y="5716971"/>
            <a:ext cx="395884" cy="283525"/>
          </a:xfrm>
          <a:custGeom>
            <a:avLst/>
            <a:gdLst>
              <a:gd name="connsiteX0" fmla="*/ 239942 w 243508"/>
              <a:gd name="connsiteY0" fmla="*/ 3566 h 178825"/>
              <a:gd name="connsiteX1" fmla="*/ 222724 w 243508"/>
              <a:gd name="connsiteY1" fmla="*/ 3566 h 178825"/>
              <a:gd name="connsiteX2" fmla="*/ 76855 w 243508"/>
              <a:gd name="connsiteY2" fmla="*/ 149435 h 178825"/>
              <a:gd name="connsiteX3" fmla="*/ 20785 w 243508"/>
              <a:gd name="connsiteY3" fmla="*/ 93366 h 178825"/>
              <a:gd name="connsiteX4" fmla="*/ 3566 w 243508"/>
              <a:gd name="connsiteY4" fmla="*/ 93366 h 178825"/>
              <a:gd name="connsiteX5" fmla="*/ 3566 w 243508"/>
              <a:gd name="connsiteY5" fmla="*/ 110584 h 178825"/>
              <a:gd name="connsiteX6" fmla="*/ 68245 w 243508"/>
              <a:gd name="connsiteY6" fmla="*/ 175261 h 178825"/>
              <a:gd name="connsiteX7" fmla="*/ 85464 w 243508"/>
              <a:gd name="connsiteY7" fmla="*/ 175261 h 178825"/>
              <a:gd name="connsiteX8" fmla="*/ 239942 w 243508"/>
              <a:gd name="connsiteY8" fmla="*/ 20785 h 178825"/>
              <a:gd name="connsiteX9" fmla="*/ 239942 w 243508"/>
              <a:gd name="connsiteY9" fmla="*/ 3566 h 17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508" h="178825">
                <a:moveTo>
                  <a:pt x="239942" y="3566"/>
                </a:moveTo>
                <a:cubicBezTo>
                  <a:pt x="235188" y="-1189"/>
                  <a:pt x="227479" y="-1189"/>
                  <a:pt x="222724" y="3566"/>
                </a:cubicBezTo>
                <a:lnTo>
                  <a:pt x="76855" y="149435"/>
                </a:lnTo>
                <a:lnTo>
                  <a:pt x="20785" y="93366"/>
                </a:lnTo>
                <a:cubicBezTo>
                  <a:pt x="16030" y="88611"/>
                  <a:pt x="8322" y="88611"/>
                  <a:pt x="3566" y="93366"/>
                </a:cubicBezTo>
                <a:cubicBezTo>
                  <a:pt x="-1189" y="98120"/>
                  <a:pt x="-1189" y="105829"/>
                  <a:pt x="3566" y="110584"/>
                </a:cubicBezTo>
                <a:lnTo>
                  <a:pt x="68245" y="175261"/>
                </a:lnTo>
                <a:cubicBezTo>
                  <a:pt x="72998" y="180016"/>
                  <a:pt x="80713" y="180012"/>
                  <a:pt x="85464" y="175261"/>
                </a:cubicBezTo>
                <a:lnTo>
                  <a:pt x="239942" y="20785"/>
                </a:lnTo>
                <a:cubicBezTo>
                  <a:pt x="244697" y="16030"/>
                  <a:pt x="244697" y="8321"/>
                  <a:pt x="239942" y="3566"/>
                </a:cubicBezTo>
                <a:close/>
              </a:path>
            </a:pathLst>
          </a:custGeom>
          <a:solidFill>
            <a:schemeClr val="bg1"/>
          </a:solidFill>
          <a:ln w="465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16" name="Прямоугольник: скругленные углы 30">
            <a:extLst>
              <a:ext uri="{FF2B5EF4-FFF2-40B4-BE49-F238E27FC236}">
                <a16:creationId xmlns:a16="http://schemas.microsoft.com/office/drawing/2014/main" id="{756AC8DF-9225-4926-A01E-62352996FE39}"/>
              </a:ext>
            </a:extLst>
          </p:cNvPr>
          <p:cNvSpPr/>
          <p:nvPr/>
        </p:nvSpPr>
        <p:spPr>
          <a:xfrm>
            <a:off x="343675" y="6146695"/>
            <a:ext cx="519149" cy="506285"/>
          </a:xfrm>
          <a:prstGeom prst="roundRect">
            <a:avLst/>
          </a:prstGeom>
          <a:solidFill>
            <a:srgbClr val="FA9106"/>
          </a:solidFill>
          <a:ln>
            <a:noFill/>
          </a:ln>
          <a:effectLst>
            <a:outerShdw blurRad="2032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исунок 31">
            <a:extLst>
              <a:ext uri="{FF2B5EF4-FFF2-40B4-BE49-F238E27FC236}">
                <a16:creationId xmlns:a16="http://schemas.microsoft.com/office/drawing/2014/main" id="{CE230704-74B1-41F9-BD32-72DDAC173B38}"/>
              </a:ext>
            </a:extLst>
          </p:cNvPr>
          <p:cNvSpPr/>
          <p:nvPr/>
        </p:nvSpPr>
        <p:spPr>
          <a:xfrm>
            <a:off x="405307" y="6258074"/>
            <a:ext cx="395884" cy="283525"/>
          </a:xfrm>
          <a:custGeom>
            <a:avLst/>
            <a:gdLst>
              <a:gd name="connsiteX0" fmla="*/ 239942 w 243508"/>
              <a:gd name="connsiteY0" fmla="*/ 3566 h 178825"/>
              <a:gd name="connsiteX1" fmla="*/ 222724 w 243508"/>
              <a:gd name="connsiteY1" fmla="*/ 3566 h 178825"/>
              <a:gd name="connsiteX2" fmla="*/ 76855 w 243508"/>
              <a:gd name="connsiteY2" fmla="*/ 149435 h 178825"/>
              <a:gd name="connsiteX3" fmla="*/ 20785 w 243508"/>
              <a:gd name="connsiteY3" fmla="*/ 93366 h 178825"/>
              <a:gd name="connsiteX4" fmla="*/ 3566 w 243508"/>
              <a:gd name="connsiteY4" fmla="*/ 93366 h 178825"/>
              <a:gd name="connsiteX5" fmla="*/ 3566 w 243508"/>
              <a:gd name="connsiteY5" fmla="*/ 110584 h 178825"/>
              <a:gd name="connsiteX6" fmla="*/ 68245 w 243508"/>
              <a:gd name="connsiteY6" fmla="*/ 175261 h 178825"/>
              <a:gd name="connsiteX7" fmla="*/ 85464 w 243508"/>
              <a:gd name="connsiteY7" fmla="*/ 175261 h 178825"/>
              <a:gd name="connsiteX8" fmla="*/ 239942 w 243508"/>
              <a:gd name="connsiteY8" fmla="*/ 20785 h 178825"/>
              <a:gd name="connsiteX9" fmla="*/ 239942 w 243508"/>
              <a:gd name="connsiteY9" fmla="*/ 3566 h 17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508" h="178825">
                <a:moveTo>
                  <a:pt x="239942" y="3566"/>
                </a:moveTo>
                <a:cubicBezTo>
                  <a:pt x="235188" y="-1189"/>
                  <a:pt x="227479" y="-1189"/>
                  <a:pt x="222724" y="3566"/>
                </a:cubicBezTo>
                <a:lnTo>
                  <a:pt x="76855" y="149435"/>
                </a:lnTo>
                <a:lnTo>
                  <a:pt x="20785" y="93366"/>
                </a:lnTo>
                <a:cubicBezTo>
                  <a:pt x="16030" y="88611"/>
                  <a:pt x="8322" y="88611"/>
                  <a:pt x="3566" y="93366"/>
                </a:cubicBezTo>
                <a:cubicBezTo>
                  <a:pt x="-1189" y="98120"/>
                  <a:pt x="-1189" y="105829"/>
                  <a:pt x="3566" y="110584"/>
                </a:cubicBezTo>
                <a:lnTo>
                  <a:pt x="68245" y="175261"/>
                </a:lnTo>
                <a:cubicBezTo>
                  <a:pt x="72998" y="180016"/>
                  <a:pt x="80713" y="180012"/>
                  <a:pt x="85464" y="175261"/>
                </a:cubicBezTo>
                <a:lnTo>
                  <a:pt x="239942" y="20785"/>
                </a:lnTo>
                <a:cubicBezTo>
                  <a:pt x="244697" y="16030"/>
                  <a:pt x="244697" y="8321"/>
                  <a:pt x="239942" y="3566"/>
                </a:cubicBezTo>
                <a:close/>
              </a:path>
            </a:pathLst>
          </a:custGeom>
          <a:solidFill>
            <a:schemeClr val="bg1"/>
          </a:solidFill>
          <a:ln w="465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2962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4BDCBFFE-247C-46DC-AA85-E120F57DD51E}"/>
              </a:ext>
            </a:extLst>
          </p:cNvPr>
          <p:cNvSpPr txBox="1">
            <a:spLocks/>
          </p:cNvSpPr>
          <p:nvPr/>
        </p:nvSpPr>
        <p:spPr>
          <a:xfrm>
            <a:off x="615551" y="432311"/>
            <a:ext cx="15774988" cy="15388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6000"/>
              </a:lnSpc>
              <a:defRPr sz="5800" b="1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4800" dirty="0" smtClean="0">
                <a:solidFill>
                  <a:schemeClr val="bg1"/>
                </a:solidFill>
              </a:rPr>
              <a:t>Сроки и основания для установки/замены приборов учета электроэнергии п</a:t>
            </a:r>
            <a:r>
              <a:rPr lang="ru-RU" sz="4800" dirty="0">
                <a:solidFill>
                  <a:schemeClr val="bg1"/>
                </a:solidFill>
              </a:rPr>
              <a:t>. </a:t>
            </a:r>
            <a:r>
              <a:rPr lang="ru-RU" sz="4800" dirty="0" smtClean="0">
                <a:solidFill>
                  <a:schemeClr val="bg1"/>
                </a:solidFill>
              </a:rPr>
              <a:t>80(</a:t>
            </a:r>
            <a:r>
              <a:rPr lang="en-US" sz="4800" dirty="0" smtClean="0">
                <a:solidFill>
                  <a:schemeClr val="bg1"/>
                </a:solidFill>
              </a:rPr>
              <a:t>2</a:t>
            </a:r>
            <a:r>
              <a:rPr lang="ru-RU" sz="4800" dirty="0" smtClean="0">
                <a:solidFill>
                  <a:schemeClr val="bg1"/>
                </a:solidFill>
              </a:rPr>
              <a:t>) </a:t>
            </a:r>
            <a:r>
              <a:rPr lang="ru-RU" sz="4800" dirty="0">
                <a:solidFill>
                  <a:schemeClr val="bg1"/>
                </a:solidFill>
              </a:rPr>
              <a:t>ПП </a:t>
            </a:r>
            <a:r>
              <a:rPr lang="ru-RU" sz="4800" dirty="0" smtClean="0">
                <a:solidFill>
                  <a:schemeClr val="bg1"/>
                </a:solidFill>
              </a:rPr>
              <a:t>354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0539" y="808052"/>
            <a:ext cx="3149600" cy="787400"/>
          </a:xfrm>
          <a:prstGeom prst="rect">
            <a:avLst/>
          </a:prstGeom>
        </p:spPr>
      </p:pic>
      <p:sp>
        <p:nvSpPr>
          <p:cNvPr id="14" name="Объект 2"/>
          <p:cNvSpPr txBox="1">
            <a:spLocks/>
          </p:cNvSpPr>
          <p:nvPr/>
        </p:nvSpPr>
        <p:spPr>
          <a:xfrm>
            <a:off x="920246" y="2909067"/>
            <a:ext cx="18115899" cy="7149333"/>
          </a:xfrm>
          <a:prstGeom prst="rect">
            <a:avLst/>
          </a:prstGeom>
        </p:spPr>
        <p:txBody>
          <a:bodyPr>
            <a:no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3600" kern="0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ГП и СО обязаны установить ПУ ИСУ в течение </a:t>
            </a:r>
            <a:r>
              <a:rPr lang="ru-RU" sz="3600" b="1" u="sng" kern="0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 месяцев</a:t>
            </a:r>
            <a:r>
              <a:rPr lang="ru-RU" sz="3600" kern="0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 даты:</a:t>
            </a:r>
          </a:p>
          <a:p>
            <a:pPr algn="just"/>
            <a:endParaRPr lang="ru-RU" sz="3600" kern="0" dirty="0" smtClean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3600" kern="0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получения обращения от потребителя об истечении интервала между поверками, срока эксплуатации, а также об утрате, о выходе прибора учета из строя и (или) его неисправности;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3600" kern="0" dirty="0" smtClean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3600" kern="0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выявления истечения срока интервала между поверками, срока эксплуатации, неисправности прибора учета электрической энергии, выявленные в ходе проверок УК, ТСЖ или РСО.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3200" kern="0" dirty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ru-RU" sz="3200" kern="0" dirty="0" smtClean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1385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4BDCBFFE-247C-46DC-AA85-E120F57DD51E}"/>
              </a:ext>
            </a:extLst>
          </p:cNvPr>
          <p:cNvSpPr txBox="1">
            <a:spLocks/>
          </p:cNvSpPr>
          <p:nvPr/>
        </p:nvSpPr>
        <p:spPr>
          <a:xfrm>
            <a:off x="818403" y="1064323"/>
            <a:ext cx="15774988" cy="7034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6000"/>
              </a:lnSpc>
              <a:defRPr sz="5800" b="1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4800" dirty="0" smtClean="0">
                <a:solidFill>
                  <a:schemeClr val="bg1"/>
                </a:solidFill>
              </a:rPr>
              <a:t>Информация по замене ПУ на ПУ ИСУ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0539" y="808052"/>
            <a:ext cx="3149600" cy="787400"/>
          </a:xfrm>
          <a:prstGeom prst="rect">
            <a:avLst/>
          </a:prstGeom>
        </p:spPr>
      </p:pic>
      <p:sp>
        <p:nvSpPr>
          <p:cNvPr id="14" name="Объект 2"/>
          <p:cNvSpPr txBox="1">
            <a:spLocks/>
          </p:cNvSpPr>
          <p:nvPr/>
        </p:nvSpPr>
        <p:spPr>
          <a:xfrm>
            <a:off x="1828800" y="2909067"/>
            <a:ext cx="17207345" cy="7149333"/>
          </a:xfrm>
          <a:prstGeom prst="rect">
            <a:avLst/>
          </a:prstGeom>
        </p:spPr>
        <p:txBody>
          <a:bodyPr>
            <a:no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</a:t>
            </a:r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установке ПУ гарантирующий поставщик осуществляет его ввод в эксплуатацию, при этом потребитель вправе принять участие в процедуре допуска ПУ в </a:t>
            </a:r>
            <a:r>
              <a:rPr lang="ru-RU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эксплуатацию; </a:t>
            </a:r>
          </a:p>
          <a:p>
            <a:pPr algn="just"/>
            <a:endParaRPr lang="ru-RU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</a:t>
            </a:r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замене выполняется </a:t>
            </a:r>
            <a:r>
              <a:rPr lang="ru-RU" sz="3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фотофиксация</a:t>
            </a:r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снятого и установленного </a:t>
            </a:r>
            <a:r>
              <a:rPr lang="ru-RU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ПУ</a:t>
            </a:r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  <a:r>
              <a:rPr lang="ru-RU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ru-RU" sz="3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момент установки </a:t>
            </a:r>
            <a:r>
              <a:rPr lang="ru-RU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потребителю вручается Акт </a:t>
            </a:r>
            <a:r>
              <a:rPr lang="ru-RU" sz="3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(если потребитель отсутствовал, то АКТ оставляется в почтовом ящике</a:t>
            </a:r>
            <a:r>
              <a:rPr lang="ru-RU" sz="36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);</a:t>
            </a:r>
            <a:endParaRPr lang="ru-RU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ru-RU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Потребитель </a:t>
            </a:r>
            <a:r>
              <a:rPr lang="ru-RU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передает Акт</a:t>
            </a:r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УК (</a:t>
            </a:r>
            <a:r>
              <a:rPr lang="ru-RU" sz="3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законодательно обязанность ГП по передаче актов ввода в УК не закреплена. Для информирования потребителей на обратной стороне актов размещено напоминание о необходимости передать акты в УК</a:t>
            </a:r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).</a:t>
            </a:r>
            <a:endParaRPr lang="ru-RU" sz="3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ru-RU" sz="3200" kern="0" dirty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ru-RU" sz="3200" kern="0" dirty="0" smtClean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: скругленные углы 30">
            <a:extLst>
              <a:ext uri="{FF2B5EF4-FFF2-40B4-BE49-F238E27FC236}">
                <a16:creationId xmlns:a16="http://schemas.microsoft.com/office/drawing/2014/main" id="{756AC8DF-9225-4926-A01E-62352996FE39}"/>
              </a:ext>
            </a:extLst>
          </p:cNvPr>
          <p:cNvSpPr/>
          <p:nvPr/>
        </p:nvSpPr>
        <p:spPr>
          <a:xfrm>
            <a:off x="866334" y="2999192"/>
            <a:ext cx="792516" cy="712612"/>
          </a:xfrm>
          <a:prstGeom prst="roundRect">
            <a:avLst/>
          </a:prstGeom>
          <a:solidFill>
            <a:srgbClr val="FA9106"/>
          </a:solidFill>
          <a:ln>
            <a:noFill/>
          </a:ln>
          <a:effectLst>
            <a:outerShdw blurRad="2032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исунок 31">
            <a:extLst>
              <a:ext uri="{FF2B5EF4-FFF2-40B4-BE49-F238E27FC236}">
                <a16:creationId xmlns:a16="http://schemas.microsoft.com/office/drawing/2014/main" id="{CE230704-74B1-41F9-BD32-72DDAC173B38}"/>
              </a:ext>
            </a:extLst>
          </p:cNvPr>
          <p:cNvSpPr/>
          <p:nvPr/>
        </p:nvSpPr>
        <p:spPr>
          <a:xfrm>
            <a:off x="960420" y="3155962"/>
            <a:ext cx="604344" cy="399071"/>
          </a:xfrm>
          <a:custGeom>
            <a:avLst/>
            <a:gdLst>
              <a:gd name="connsiteX0" fmla="*/ 239942 w 243508"/>
              <a:gd name="connsiteY0" fmla="*/ 3566 h 178825"/>
              <a:gd name="connsiteX1" fmla="*/ 222724 w 243508"/>
              <a:gd name="connsiteY1" fmla="*/ 3566 h 178825"/>
              <a:gd name="connsiteX2" fmla="*/ 76855 w 243508"/>
              <a:gd name="connsiteY2" fmla="*/ 149435 h 178825"/>
              <a:gd name="connsiteX3" fmla="*/ 20785 w 243508"/>
              <a:gd name="connsiteY3" fmla="*/ 93366 h 178825"/>
              <a:gd name="connsiteX4" fmla="*/ 3566 w 243508"/>
              <a:gd name="connsiteY4" fmla="*/ 93366 h 178825"/>
              <a:gd name="connsiteX5" fmla="*/ 3566 w 243508"/>
              <a:gd name="connsiteY5" fmla="*/ 110584 h 178825"/>
              <a:gd name="connsiteX6" fmla="*/ 68245 w 243508"/>
              <a:gd name="connsiteY6" fmla="*/ 175261 h 178825"/>
              <a:gd name="connsiteX7" fmla="*/ 85464 w 243508"/>
              <a:gd name="connsiteY7" fmla="*/ 175261 h 178825"/>
              <a:gd name="connsiteX8" fmla="*/ 239942 w 243508"/>
              <a:gd name="connsiteY8" fmla="*/ 20785 h 178825"/>
              <a:gd name="connsiteX9" fmla="*/ 239942 w 243508"/>
              <a:gd name="connsiteY9" fmla="*/ 3566 h 17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508" h="178825">
                <a:moveTo>
                  <a:pt x="239942" y="3566"/>
                </a:moveTo>
                <a:cubicBezTo>
                  <a:pt x="235188" y="-1189"/>
                  <a:pt x="227479" y="-1189"/>
                  <a:pt x="222724" y="3566"/>
                </a:cubicBezTo>
                <a:lnTo>
                  <a:pt x="76855" y="149435"/>
                </a:lnTo>
                <a:lnTo>
                  <a:pt x="20785" y="93366"/>
                </a:lnTo>
                <a:cubicBezTo>
                  <a:pt x="16030" y="88611"/>
                  <a:pt x="8322" y="88611"/>
                  <a:pt x="3566" y="93366"/>
                </a:cubicBezTo>
                <a:cubicBezTo>
                  <a:pt x="-1189" y="98120"/>
                  <a:pt x="-1189" y="105829"/>
                  <a:pt x="3566" y="110584"/>
                </a:cubicBezTo>
                <a:lnTo>
                  <a:pt x="68245" y="175261"/>
                </a:lnTo>
                <a:cubicBezTo>
                  <a:pt x="72998" y="180016"/>
                  <a:pt x="80713" y="180012"/>
                  <a:pt x="85464" y="175261"/>
                </a:cubicBezTo>
                <a:lnTo>
                  <a:pt x="239942" y="20785"/>
                </a:lnTo>
                <a:cubicBezTo>
                  <a:pt x="244697" y="16030"/>
                  <a:pt x="244697" y="8321"/>
                  <a:pt x="239942" y="3566"/>
                </a:cubicBezTo>
                <a:close/>
              </a:path>
            </a:pathLst>
          </a:custGeom>
          <a:solidFill>
            <a:schemeClr val="bg1"/>
          </a:solidFill>
          <a:ln w="465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7" name="Прямоугольник: скругленные углы 30">
            <a:extLst>
              <a:ext uri="{FF2B5EF4-FFF2-40B4-BE49-F238E27FC236}">
                <a16:creationId xmlns:a16="http://schemas.microsoft.com/office/drawing/2014/main" id="{756AC8DF-9225-4926-A01E-62352996FE39}"/>
              </a:ext>
            </a:extLst>
          </p:cNvPr>
          <p:cNvSpPr/>
          <p:nvPr/>
        </p:nvSpPr>
        <p:spPr>
          <a:xfrm>
            <a:off x="871715" y="5028812"/>
            <a:ext cx="792516" cy="712612"/>
          </a:xfrm>
          <a:prstGeom prst="roundRect">
            <a:avLst/>
          </a:prstGeom>
          <a:solidFill>
            <a:srgbClr val="FA9106"/>
          </a:solidFill>
          <a:ln>
            <a:noFill/>
          </a:ln>
          <a:effectLst>
            <a:outerShdw blurRad="2032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исунок 31">
            <a:extLst>
              <a:ext uri="{FF2B5EF4-FFF2-40B4-BE49-F238E27FC236}">
                <a16:creationId xmlns:a16="http://schemas.microsoft.com/office/drawing/2014/main" id="{CE230704-74B1-41F9-BD32-72DDAC173B38}"/>
              </a:ext>
            </a:extLst>
          </p:cNvPr>
          <p:cNvSpPr/>
          <p:nvPr/>
        </p:nvSpPr>
        <p:spPr>
          <a:xfrm>
            <a:off x="965801" y="5185582"/>
            <a:ext cx="604344" cy="399071"/>
          </a:xfrm>
          <a:custGeom>
            <a:avLst/>
            <a:gdLst>
              <a:gd name="connsiteX0" fmla="*/ 239942 w 243508"/>
              <a:gd name="connsiteY0" fmla="*/ 3566 h 178825"/>
              <a:gd name="connsiteX1" fmla="*/ 222724 w 243508"/>
              <a:gd name="connsiteY1" fmla="*/ 3566 h 178825"/>
              <a:gd name="connsiteX2" fmla="*/ 76855 w 243508"/>
              <a:gd name="connsiteY2" fmla="*/ 149435 h 178825"/>
              <a:gd name="connsiteX3" fmla="*/ 20785 w 243508"/>
              <a:gd name="connsiteY3" fmla="*/ 93366 h 178825"/>
              <a:gd name="connsiteX4" fmla="*/ 3566 w 243508"/>
              <a:gd name="connsiteY4" fmla="*/ 93366 h 178825"/>
              <a:gd name="connsiteX5" fmla="*/ 3566 w 243508"/>
              <a:gd name="connsiteY5" fmla="*/ 110584 h 178825"/>
              <a:gd name="connsiteX6" fmla="*/ 68245 w 243508"/>
              <a:gd name="connsiteY6" fmla="*/ 175261 h 178825"/>
              <a:gd name="connsiteX7" fmla="*/ 85464 w 243508"/>
              <a:gd name="connsiteY7" fmla="*/ 175261 h 178825"/>
              <a:gd name="connsiteX8" fmla="*/ 239942 w 243508"/>
              <a:gd name="connsiteY8" fmla="*/ 20785 h 178825"/>
              <a:gd name="connsiteX9" fmla="*/ 239942 w 243508"/>
              <a:gd name="connsiteY9" fmla="*/ 3566 h 17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508" h="178825">
                <a:moveTo>
                  <a:pt x="239942" y="3566"/>
                </a:moveTo>
                <a:cubicBezTo>
                  <a:pt x="235188" y="-1189"/>
                  <a:pt x="227479" y="-1189"/>
                  <a:pt x="222724" y="3566"/>
                </a:cubicBezTo>
                <a:lnTo>
                  <a:pt x="76855" y="149435"/>
                </a:lnTo>
                <a:lnTo>
                  <a:pt x="20785" y="93366"/>
                </a:lnTo>
                <a:cubicBezTo>
                  <a:pt x="16030" y="88611"/>
                  <a:pt x="8322" y="88611"/>
                  <a:pt x="3566" y="93366"/>
                </a:cubicBezTo>
                <a:cubicBezTo>
                  <a:pt x="-1189" y="98120"/>
                  <a:pt x="-1189" y="105829"/>
                  <a:pt x="3566" y="110584"/>
                </a:cubicBezTo>
                <a:lnTo>
                  <a:pt x="68245" y="175261"/>
                </a:lnTo>
                <a:cubicBezTo>
                  <a:pt x="72998" y="180016"/>
                  <a:pt x="80713" y="180012"/>
                  <a:pt x="85464" y="175261"/>
                </a:cubicBezTo>
                <a:lnTo>
                  <a:pt x="239942" y="20785"/>
                </a:lnTo>
                <a:cubicBezTo>
                  <a:pt x="244697" y="16030"/>
                  <a:pt x="244697" y="8321"/>
                  <a:pt x="239942" y="3566"/>
                </a:cubicBezTo>
                <a:close/>
              </a:path>
            </a:pathLst>
          </a:custGeom>
          <a:solidFill>
            <a:schemeClr val="bg1"/>
          </a:solidFill>
          <a:ln w="465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9" name="Прямоугольник: скругленные углы 30">
            <a:extLst>
              <a:ext uri="{FF2B5EF4-FFF2-40B4-BE49-F238E27FC236}">
                <a16:creationId xmlns:a16="http://schemas.microsoft.com/office/drawing/2014/main" id="{756AC8DF-9225-4926-A01E-62352996FE39}"/>
              </a:ext>
            </a:extLst>
          </p:cNvPr>
          <p:cNvSpPr/>
          <p:nvPr/>
        </p:nvSpPr>
        <p:spPr>
          <a:xfrm>
            <a:off x="871715" y="6326865"/>
            <a:ext cx="792516" cy="712612"/>
          </a:xfrm>
          <a:prstGeom prst="roundRect">
            <a:avLst/>
          </a:prstGeom>
          <a:solidFill>
            <a:srgbClr val="FA9106"/>
          </a:solidFill>
          <a:ln>
            <a:noFill/>
          </a:ln>
          <a:effectLst>
            <a:outerShdw blurRad="2032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исунок 31">
            <a:extLst>
              <a:ext uri="{FF2B5EF4-FFF2-40B4-BE49-F238E27FC236}">
                <a16:creationId xmlns:a16="http://schemas.microsoft.com/office/drawing/2014/main" id="{CE230704-74B1-41F9-BD32-72DDAC173B38}"/>
              </a:ext>
            </a:extLst>
          </p:cNvPr>
          <p:cNvSpPr/>
          <p:nvPr/>
        </p:nvSpPr>
        <p:spPr>
          <a:xfrm>
            <a:off x="965801" y="6483635"/>
            <a:ext cx="604344" cy="399071"/>
          </a:xfrm>
          <a:custGeom>
            <a:avLst/>
            <a:gdLst>
              <a:gd name="connsiteX0" fmla="*/ 239942 w 243508"/>
              <a:gd name="connsiteY0" fmla="*/ 3566 h 178825"/>
              <a:gd name="connsiteX1" fmla="*/ 222724 w 243508"/>
              <a:gd name="connsiteY1" fmla="*/ 3566 h 178825"/>
              <a:gd name="connsiteX2" fmla="*/ 76855 w 243508"/>
              <a:gd name="connsiteY2" fmla="*/ 149435 h 178825"/>
              <a:gd name="connsiteX3" fmla="*/ 20785 w 243508"/>
              <a:gd name="connsiteY3" fmla="*/ 93366 h 178825"/>
              <a:gd name="connsiteX4" fmla="*/ 3566 w 243508"/>
              <a:gd name="connsiteY4" fmla="*/ 93366 h 178825"/>
              <a:gd name="connsiteX5" fmla="*/ 3566 w 243508"/>
              <a:gd name="connsiteY5" fmla="*/ 110584 h 178825"/>
              <a:gd name="connsiteX6" fmla="*/ 68245 w 243508"/>
              <a:gd name="connsiteY6" fmla="*/ 175261 h 178825"/>
              <a:gd name="connsiteX7" fmla="*/ 85464 w 243508"/>
              <a:gd name="connsiteY7" fmla="*/ 175261 h 178825"/>
              <a:gd name="connsiteX8" fmla="*/ 239942 w 243508"/>
              <a:gd name="connsiteY8" fmla="*/ 20785 h 178825"/>
              <a:gd name="connsiteX9" fmla="*/ 239942 w 243508"/>
              <a:gd name="connsiteY9" fmla="*/ 3566 h 17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508" h="178825">
                <a:moveTo>
                  <a:pt x="239942" y="3566"/>
                </a:moveTo>
                <a:cubicBezTo>
                  <a:pt x="235188" y="-1189"/>
                  <a:pt x="227479" y="-1189"/>
                  <a:pt x="222724" y="3566"/>
                </a:cubicBezTo>
                <a:lnTo>
                  <a:pt x="76855" y="149435"/>
                </a:lnTo>
                <a:lnTo>
                  <a:pt x="20785" y="93366"/>
                </a:lnTo>
                <a:cubicBezTo>
                  <a:pt x="16030" y="88611"/>
                  <a:pt x="8322" y="88611"/>
                  <a:pt x="3566" y="93366"/>
                </a:cubicBezTo>
                <a:cubicBezTo>
                  <a:pt x="-1189" y="98120"/>
                  <a:pt x="-1189" y="105829"/>
                  <a:pt x="3566" y="110584"/>
                </a:cubicBezTo>
                <a:lnTo>
                  <a:pt x="68245" y="175261"/>
                </a:lnTo>
                <a:cubicBezTo>
                  <a:pt x="72998" y="180016"/>
                  <a:pt x="80713" y="180012"/>
                  <a:pt x="85464" y="175261"/>
                </a:cubicBezTo>
                <a:lnTo>
                  <a:pt x="239942" y="20785"/>
                </a:lnTo>
                <a:cubicBezTo>
                  <a:pt x="244697" y="16030"/>
                  <a:pt x="244697" y="8321"/>
                  <a:pt x="239942" y="3566"/>
                </a:cubicBezTo>
                <a:close/>
              </a:path>
            </a:pathLst>
          </a:custGeom>
          <a:solidFill>
            <a:schemeClr val="bg1"/>
          </a:solidFill>
          <a:ln w="465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11" name="Прямоугольник: скругленные углы 30">
            <a:extLst>
              <a:ext uri="{FF2B5EF4-FFF2-40B4-BE49-F238E27FC236}">
                <a16:creationId xmlns:a16="http://schemas.microsoft.com/office/drawing/2014/main" id="{756AC8DF-9225-4926-A01E-62352996FE39}"/>
              </a:ext>
            </a:extLst>
          </p:cNvPr>
          <p:cNvSpPr/>
          <p:nvPr/>
        </p:nvSpPr>
        <p:spPr>
          <a:xfrm>
            <a:off x="919061" y="7948659"/>
            <a:ext cx="792516" cy="712612"/>
          </a:xfrm>
          <a:prstGeom prst="roundRect">
            <a:avLst/>
          </a:prstGeom>
          <a:solidFill>
            <a:srgbClr val="FA9106"/>
          </a:solidFill>
          <a:ln>
            <a:noFill/>
          </a:ln>
          <a:effectLst>
            <a:outerShdw blurRad="2032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исунок 31">
            <a:extLst>
              <a:ext uri="{FF2B5EF4-FFF2-40B4-BE49-F238E27FC236}">
                <a16:creationId xmlns:a16="http://schemas.microsoft.com/office/drawing/2014/main" id="{CE230704-74B1-41F9-BD32-72DDAC173B38}"/>
              </a:ext>
            </a:extLst>
          </p:cNvPr>
          <p:cNvSpPr/>
          <p:nvPr/>
        </p:nvSpPr>
        <p:spPr>
          <a:xfrm>
            <a:off x="1013147" y="8105429"/>
            <a:ext cx="604344" cy="399071"/>
          </a:xfrm>
          <a:custGeom>
            <a:avLst/>
            <a:gdLst>
              <a:gd name="connsiteX0" fmla="*/ 239942 w 243508"/>
              <a:gd name="connsiteY0" fmla="*/ 3566 h 178825"/>
              <a:gd name="connsiteX1" fmla="*/ 222724 w 243508"/>
              <a:gd name="connsiteY1" fmla="*/ 3566 h 178825"/>
              <a:gd name="connsiteX2" fmla="*/ 76855 w 243508"/>
              <a:gd name="connsiteY2" fmla="*/ 149435 h 178825"/>
              <a:gd name="connsiteX3" fmla="*/ 20785 w 243508"/>
              <a:gd name="connsiteY3" fmla="*/ 93366 h 178825"/>
              <a:gd name="connsiteX4" fmla="*/ 3566 w 243508"/>
              <a:gd name="connsiteY4" fmla="*/ 93366 h 178825"/>
              <a:gd name="connsiteX5" fmla="*/ 3566 w 243508"/>
              <a:gd name="connsiteY5" fmla="*/ 110584 h 178825"/>
              <a:gd name="connsiteX6" fmla="*/ 68245 w 243508"/>
              <a:gd name="connsiteY6" fmla="*/ 175261 h 178825"/>
              <a:gd name="connsiteX7" fmla="*/ 85464 w 243508"/>
              <a:gd name="connsiteY7" fmla="*/ 175261 h 178825"/>
              <a:gd name="connsiteX8" fmla="*/ 239942 w 243508"/>
              <a:gd name="connsiteY8" fmla="*/ 20785 h 178825"/>
              <a:gd name="connsiteX9" fmla="*/ 239942 w 243508"/>
              <a:gd name="connsiteY9" fmla="*/ 3566 h 17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508" h="178825">
                <a:moveTo>
                  <a:pt x="239942" y="3566"/>
                </a:moveTo>
                <a:cubicBezTo>
                  <a:pt x="235188" y="-1189"/>
                  <a:pt x="227479" y="-1189"/>
                  <a:pt x="222724" y="3566"/>
                </a:cubicBezTo>
                <a:lnTo>
                  <a:pt x="76855" y="149435"/>
                </a:lnTo>
                <a:lnTo>
                  <a:pt x="20785" y="93366"/>
                </a:lnTo>
                <a:cubicBezTo>
                  <a:pt x="16030" y="88611"/>
                  <a:pt x="8322" y="88611"/>
                  <a:pt x="3566" y="93366"/>
                </a:cubicBezTo>
                <a:cubicBezTo>
                  <a:pt x="-1189" y="98120"/>
                  <a:pt x="-1189" y="105829"/>
                  <a:pt x="3566" y="110584"/>
                </a:cubicBezTo>
                <a:lnTo>
                  <a:pt x="68245" y="175261"/>
                </a:lnTo>
                <a:cubicBezTo>
                  <a:pt x="72998" y="180016"/>
                  <a:pt x="80713" y="180012"/>
                  <a:pt x="85464" y="175261"/>
                </a:cubicBezTo>
                <a:lnTo>
                  <a:pt x="239942" y="20785"/>
                </a:lnTo>
                <a:cubicBezTo>
                  <a:pt x="244697" y="16030"/>
                  <a:pt x="244697" y="8321"/>
                  <a:pt x="239942" y="3566"/>
                </a:cubicBezTo>
                <a:close/>
              </a:path>
            </a:pathLst>
          </a:custGeom>
          <a:solidFill>
            <a:schemeClr val="bg1"/>
          </a:solidFill>
          <a:ln w="465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6812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4BDCBFFE-247C-46DC-AA85-E120F57DD51E}"/>
              </a:ext>
            </a:extLst>
          </p:cNvPr>
          <p:cNvSpPr txBox="1">
            <a:spLocks/>
          </p:cNvSpPr>
          <p:nvPr/>
        </p:nvSpPr>
        <p:spPr>
          <a:xfrm>
            <a:off x="373505" y="330804"/>
            <a:ext cx="15112128" cy="15388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6000"/>
              </a:lnSpc>
              <a:defRPr sz="5800" b="1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altLang="ru-RU" sz="4800" dirty="0" smtClean="0">
                <a:solidFill>
                  <a:schemeClr val="bg1"/>
                </a:solidFill>
              </a:rPr>
              <a:t>Как правильно снимать показания с интеллектуальных приборов учета</a:t>
            </a:r>
            <a:endParaRPr lang="ru-RU" sz="4800" kern="0" dirty="0">
              <a:solidFill>
                <a:schemeClr val="bg1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0539" y="808052"/>
            <a:ext cx="3149600" cy="787400"/>
          </a:xfrm>
          <a:prstGeom prst="rect">
            <a:avLst/>
          </a:prstGeom>
        </p:spPr>
      </p:pic>
      <p:pic>
        <p:nvPicPr>
          <p:cNvPr id="1026" name="Picture 2" descr="https://kirov.esplus.ru/upload/iblock/eb8/1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1" y="3581411"/>
            <a:ext cx="6210300" cy="569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826210" y="2446984"/>
            <a:ext cx="58077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</a:t>
            </a:r>
            <a:r>
              <a:rPr lang="ru-RU" sz="3200" dirty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</a:t>
            </a:r>
            <a:r>
              <a:rPr lang="ru-RU" sz="3200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 учета электрической энергии марки </a:t>
            </a:r>
            <a:r>
              <a:rPr lang="ru-RU" sz="3200" b="1" dirty="0" err="1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Ротек</a:t>
            </a:r>
            <a:r>
              <a:rPr lang="ru-RU" sz="3200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br>
              <a:rPr lang="ru-RU" sz="3200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" y="9277047"/>
            <a:ext cx="62103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∑T2</a:t>
            </a:r>
            <a:r>
              <a:rPr lang="ru-RU" sz="2800" dirty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Необходимо передавать текущие показания счетчика</a:t>
            </a:r>
            <a:r>
              <a:rPr lang="ru-RU" sz="2800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r>
              <a:rPr lang="ru-RU" sz="2800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ОДПУ - </a:t>
            </a:r>
            <a:r>
              <a:rPr lang="ru-RU" sz="2800" b="1" dirty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∑</a:t>
            </a:r>
            <a:r>
              <a:rPr lang="ru-RU" sz="2800" b="1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T1Т2</a:t>
            </a: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03250" y="5178702"/>
            <a:ext cx="1600200" cy="83213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03941" y="3193900"/>
            <a:ext cx="5695636" cy="6470658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47307" y="2467824"/>
            <a:ext cx="57242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</a:t>
            </a:r>
            <a:r>
              <a:rPr lang="ru-RU" sz="3200" dirty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</a:t>
            </a:r>
            <a:r>
              <a:rPr lang="ru-RU" sz="3200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 учета электрической энергии марки </a:t>
            </a:r>
            <a:r>
              <a:rPr lang="ru-RU" sz="3200" b="1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МИРТЕК</a:t>
            </a:r>
            <a:r>
              <a:rPr lang="ru-RU" sz="3200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br>
              <a:rPr lang="ru-RU" sz="3200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3799" y="3590787"/>
            <a:ext cx="5771767" cy="5686260"/>
          </a:xfrm>
          <a:prstGeom prst="rect">
            <a:avLst/>
          </a:prstGeom>
        </p:spPr>
      </p:pic>
      <p:sp>
        <p:nvSpPr>
          <p:cNvPr id="16" name="Овал 15"/>
          <p:cNvSpPr/>
          <p:nvPr/>
        </p:nvSpPr>
        <p:spPr>
          <a:xfrm>
            <a:off x="8832850" y="6242136"/>
            <a:ext cx="1600200" cy="77864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5724910" y="4722519"/>
            <a:ext cx="1600200" cy="67235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881450" y="2556296"/>
            <a:ext cx="58077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</a:t>
            </a:r>
            <a:r>
              <a:rPr lang="ru-RU" sz="3200" dirty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</a:t>
            </a:r>
            <a:r>
              <a:rPr lang="ru-RU" sz="3200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 учета электрической энергии марки </a:t>
            </a:r>
            <a:r>
              <a:rPr lang="ru-RU" sz="3200" b="1" dirty="0" err="1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Энергомера</a:t>
            </a:r>
            <a:r>
              <a:rPr lang="ru-RU" sz="3200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br>
              <a:rPr lang="ru-RU" sz="3200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680198" y="9277047"/>
            <a:ext cx="65431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Сумма кВт</a:t>
            </a:r>
            <a:r>
              <a:rPr lang="ru-RU" sz="2800" dirty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Необходимо передавать текущие показания счетчика.</a:t>
            </a: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3826210" y="9256329"/>
            <a:ext cx="65431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1.8.0</a:t>
            </a:r>
            <a:r>
              <a:rPr lang="ru-RU" sz="2800" dirty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Необходимо передавать текущие показания счетчика.</a:t>
            </a: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3047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Информация по ПУ в квитанции</a:t>
            </a:r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140542" y="2549492"/>
            <a:ext cx="7059296" cy="8670805"/>
            <a:chOff x="138016" y="2638545"/>
            <a:chExt cx="7059296" cy="8670805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016" y="2638545"/>
              <a:ext cx="6859152" cy="8670805"/>
            </a:xfrm>
            <a:prstGeom prst="rect">
              <a:avLst/>
            </a:prstGeom>
          </p:spPr>
        </p:pic>
        <p:sp>
          <p:nvSpPr>
            <p:cNvPr id="4" name="Овал 3"/>
            <p:cNvSpPr/>
            <p:nvPr/>
          </p:nvSpPr>
          <p:spPr>
            <a:xfrm>
              <a:off x="258655" y="8156365"/>
              <a:ext cx="6458864" cy="1658678"/>
            </a:xfrm>
            <a:prstGeom prst="ellipse">
              <a:avLst/>
            </a:prstGeom>
            <a:noFill/>
            <a:ln w="5715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401492" y="9856314"/>
              <a:ext cx="2795820" cy="1015663"/>
            </a:xfrm>
            <a:prstGeom prst="rect">
              <a:avLst/>
            </a:prstGeom>
            <a:noFill/>
            <a:ln w="5715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 стрелкой 6"/>
            <p:cNvCxnSpPr/>
            <p:nvPr/>
          </p:nvCxnSpPr>
          <p:spPr>
            <a:xfrm flipH="1" flipV="1">
              <a:off x="6218488" y="9476802"/>
              <a:ext cx="378392" cy="355716"/>
            </a:xfrm>
            <a:prstGeom prst="straightConnector1">
              <a:avLst/>
            </a:prstGeom>
            <a:ln w="57150">
              <a:solidFill>
                <a:srgbClr val="FF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401492" y="9880110"/>
              <a:ext cx="27958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5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Информация о ПУ расположена в «Справочной информации» в нижней части квитанции</a:t>
              </a:r>
              <a:endParaRPr lang="ru-RU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39" name="Прямоугольник 38"/>
          <p:cNvSpPr/>
          <p:nvPr/>
        </p:nvSpPr>
        <p:spPr>
          <a:xfrm>
            <a:off x="9876717" y="2917691"/>
            <a:ext cx="2088455" cy="903698"/>
          </a:xfrm>
          <a:prstGeom prst="rect">
            <a:avLst/>
          </a:prstGeom>
          <a:noFill/>
          <a:ln w="571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7101675" y="2899819"/>
            <a:ext cx="13002426" cy="6576983"/>
            <a:chOff x="7101675" y="2899819"/>
            <a:chExt cx="13002426" cy="6576983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01675" y="4976038"/>
              <a:ext cx="13002426" cy="2781114"/>
            </a:xfrm>
            <a:prstGeom prst="rect">
              <a:avLst/>
            </a:prstGeom>
          </p:spPr>
        </p:pic>
        <p:sp>
          <p:nvSpPr>
            <p:cNvPr id="14" name="Овал 13"/>
            <p:cNvSpPr/>
            <p:nvPr/>
          </p:nvSpPr>
          <p:spPr>
            <a:xfrm>
              <a:off x="8165804" y="6953693"/>
              <a:ext cx="1318438" cy="803459"/>
            </a:xfrm>
            <a:prstGeom prst="ellipse">
              <a:avLst/>
            </a:prstGeom>
            <a:noFill/>
            <a:ln w="5715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464056" y="8221432"/>
              <a:ext cx="2232837" cy="903698"/>
            </a:xfrm>
            <a:prstGeom prst="rect">
              <a:avLst/>
            </a:prstGeom>
            <a:noFill/>
            <a:ln w="5715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313341" y="8249837"/>
              <a:ext cx="2563376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7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Номера индивидуальных приборов учета</a:t>
              </a:r>
              <a:endParaRPr lang="ru-RU" sz="1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>
              <a:off x="9539511" y="6884895"/>
              <a:ext cx="4366863" cy="915032"/>
            </a:xfrm>
            <a:prstGeom prst="ellipse">
              <a:avLst/>
            </a:prstGeom>
            <a:noFill/>
            <a:ln w="5715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10848754" y="8165451"/>
              <a:ext cx="2232837" cy="1007715"/>
            </a:xfrm>
            <a:prstGeom prst="rect">
              <a:avLst/>
            </a:prstGeom>
            <a:noFill/>
            <a:ln w="5715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0848754" y="8249837"/>
              <a:ext cx="223283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Показания инд. ПУ, использованные в расчёте</a:t>
              </a:r>
              <a:endParaRPr lang="ru-RU" dirty="0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13965545" y="7000384"/>
              <a:ext cx="1216531" cy="710073"/>
            </a:xfrm>
            <a:prstGeom prst="ellipse">
              <a:avLst/>
            </a:prstGeom>
            <a:noFill/>
            <a:ln w="5715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13811164" y="8117415"/>
              <a:ext cx="3039151" cy="1359387"/>
            </a:xfrm>
            <a:prstGeom prst="rect">
              <a:avLst/>
            </a:prstGeom>
            <a:noFill/>
            <a:ln w="5715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3750165" y="8236161"/>
              <a:ext cx="320487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Для передачи показаний, которые будут использованы для начисления следующего счёта</a:t>
              </a:r>
              <a:endParaRPr lang="ru-RU" dirty="0"/>
            </a:p>
          </p:txBody>
        </p:sp>
        <p:cxnSp>
          <p:nvCxnSpPr>
            <p:cNvPr id="26" name="Прямая со стрелкой 25"/>
            <p:cNvCxnSpPr/>
            <p:nvPr/>
          </p:nvCxnSpPr>
          <p:spPr>
            <a:xfrm flipH="1" flipV="1">
              <a:off x="14924972" y="7667570"/>
              <a:ext cx="404323" cy="458839"/>
            </a:xfrm>
            <a:prstGeom prst="straightConnector1">
              <a:avLst/>
            </a:prstGeom>
            <a:ln w="57150">
              <a:solidFill>
                <a:srgbClr val="FF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>
              <a:stCxn id="20" idx="0"/>
            </p:cNvCxnSpPr>
            <p:nvPr/>
          </p:nvCxnSpPr>
          <p:spPr>
            <a:xfrm flipH="1" flipV="1">
              <a:off x="11965172" y="7807646"/>
              <a:ext cx="1" cy="357805"/>
            </a:xfrm>
            <a:prstGeom prst="straightConnector1">
              <a:avLst/>
            </a:prstGeom>
            <a:ln w="57150">
              <a:solidFill>
                <a:srgbClr val="FF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 стрелкой 30"/>
            <p:cNvCxnSpPr/>
            <p:nvPr/>
          </p:nvCxnSpPr>
          <p:spPr>
            <a:xfrm flipV="1">
              <a:off x="8297896" y="7757152"/>
              <a:ext cx="297133" cy="421506"/>
            </a:xfrm>
            <a:prstGeom prst="straightConnector1">
              <a:avLst/>
            </a:prstGeom>
            <a:ln w="57150">
              <a:solidFill>
                <a:srgbClr val="FF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Овал 35"/>
            <p:cNvSpPr/>
            <p:nvPr/>
          </p:nvSpPr>
          <p:spPr>
            <a:xfrm>
              <a:off x="8773886" y="5635767"/>
              <a:ext cx="1195090" cy="688809"/>
            </a:xfrm>
            <a:prstGeom prst="ellipse">
              <a:avLst/>
            </a:prstGeom>
            <a:noFill/>
            <a:ln w="5715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907536" y="2905778"/>
              <a:ext cx="208845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Номера общедомовых приборов учёта</a:t>
              </a:r>
              <a:endParaRPr lang="ru-RU" dirty="0"/>
            </a:p>
          </p:txBody>
        </p:sp>
        <p:cxnSp>
          <p:nvCxnSpPr>
            <p:cNvPr id="41" name="Прямая со стрелкой 40"/>
            <p:cNvCxnSpPr/>
            <p:nvPr/>
          </p:nvCxnSpPr>
          <p:spPr>
            <a:xfrm flipH="1">
              <a:off x="9651264" y="3849794"/>
              <a:ext cx="765332" cy="1839832"/>
            </a:xfrm>
            <a:prstGeom prst="straightConnector1">
              <a:avLst/>
            </a:prstGeom>
            <a:ln w="57150">
              <a:solidFill>
                <a:srgbClr val="FF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Овал 48"/>
            <p:cNvSpPr/>
            <p:nvPr/>
          </p:nvSpPr>
          <p:spPr>
            <a:xfrm>
              <a:off x="9916575" y="5592992"/>
              <a:ext cx="2968426" cy="819684"/>
            </a:xfrm>
            <a:prstGeom prst="ellipse">
              <a:avLst/>
            </a:prstGeom>
            <a:noFill/>
            <a:ln w="5715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12660570" y="2899819"/>
              <a:ext cx="2752072" cy="996292"/>
            </a:xfrm>
            <a:prstGeom prst="rect">
              <a:avLst/>
            </a:prstGeom>
            <a:noFill/>
            <a:ln w="5715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2629751" y="2959013"/>
              <a:ext cx="281370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Показания общедомовых ПУ, использованные в расчёте</a:t>
              </a:r>
              <a:endParaRPr lang="ru-RU" dirty="0"/>
            </a:p>
          </p:txBody>
        </p:sp>
        <p:cxnSp>
          <p:nvCxnSpPr>
            <p:cNvPr id="57" name="Прямая со стрелкой 56"/>
            <p:cNvCxnSpPr/>
            <p:nvPr/>
          </p:nvCxnSpPr>
          <p:spPr>
            <a:xfrm flipH="1">
              <a:off x="12629751" y="3882343"/>
              <a:ext cx="1352323" cy="1908857"/>
            </a:xfrm>
            <a:prstGeom prst="straightConnector1">
              <a:avLst/>
            </a:prstGeom>
            <a:ln w="57150">
              <a:solidFill>
                <a:srgbClr val="FF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51250" y="821952"/>
            <a:ext cx="3149600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38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1964" y="497542"/>
            <a:ext cx="13779898" cy="1538883"/>
          </a:xfrm>
        </p:spPr>
        <p:txBody>
          <a:bodyPr/>
          <a:lstStyle/>
          <a:p>
            <a:r>
              <a:rPr lang="ru-RU" dirty="0" smtClean="0"/>
              <a:t>Передавать показания ИПУ - ВАЖНО</a:t>
            </a:r>
            <a:br>
              <a:rPr lang="ru-RU" dirty="0" smtClean="0"/>
            </a:br>
            <a:r>
              <a:rPr lang="ru-RU" dirty="0" smtClean="0"/>
              <a:t>О способах передачи показаний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845448" y="3231793"/>
            <a:ext cx="131699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необходимо передавать показания приборов учета </a:t>
            </a:r>
          </a:p>
          <a:p>
            <a:pPr algn="ctr"/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</a:t>
            </a:r>
            <a:r>
              <a:rPr lang="ru-RU" sz="2400" b="1" dirty="0" smtClean="0">
                <a:solidFill>
                  <a:srgbClr val="F1592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 </a:t>
            </a: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</a:t>
            </a:r>
            <a:r>
              <a:rPr lang="ru-RU" sz="2400" b="1" dirty="0" smtClean="0">
                <a:solidFill>
                  <a:srgbClr val="F1592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25-е</a:t>
            </a: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число каждого месяца </a:t>
            </a:r>
            <a:endParaRPr lang="ru-RU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3504" y="2782617"/>
            <a:ext cx="2038635" cy="16194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758770" y="5548480"/>
            <a:ext cx="13406284" cy="4506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0340" algn="l"/>
                <a:tab pos="27051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мобильном приложении "ЭнергосбыТ+"</a:t>
            </a:r>
          </a:p>
          <a:p>
            <a:pPr marL="171450" lvl="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0340" algn="l"/>
                <a:tab pos="27051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Личном кабинете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ru-RU" sz="2400" u="sng" dirty="0">
                <a:solidFill>
                  <a:srgbClr val="0563C1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https://kirov.esplus.ru/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endParaRPr lang="ru-RU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0340" algn="l"/>
                <a:tab pos="27051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en-US" sz="2400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QR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-коду </a:t>
            </a:r>
            <a:r>
              <a:rPr lang="ru-RU" sz="2400" b="1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разделе «Передайте показания приборов учёта» </a:t>
            </a:r>
            <a:r>
              <a:rPr lang="ru-RU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квитанции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endParaRPr lang="ru-RU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0340" algn="l"/>
                <a:tab pos="27051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Виртуальному 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консультанту Светлане в разделе </a:t>
            </a:r>
            <a:r>
              <a:rPr lang="ru-RU" sz="2400" b="1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Онлайн-чат*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ru-RU" sz="2400" u="sng" dirty="0">
                <a:solidFill>
                  <a:srgbClr val="0563C1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https://kirov.esplus.ru/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2400" b="1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400" b="1" dirty="0" err="1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Телеграм</a:t>
            </a:r>
            <a:r>
              <a:rPr lang="ru-RU" sz="2400" b="1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</a:t>
            </a:r>
            <a:r>
              <a:rPr lang="ru-RU" sz="2400" dirty="0" err="1"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Esplusbot</a:t>
            </a:r>
            <a:r>
              <a:rPr lang="ru-RU" sz="2400" dirty="0"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Viber</a:t>
            </a:r>
            <a:r>
              <a:rPr lang="ru-RU" sz="2400" dirty="0"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ВКонтакте</a:t>
            </a:r>
            <a:r>
              <a:rPr lang="ru-RU" sz="2400" dirty="0"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0340" algn="l"/>
                <a:tab pos="27051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 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оплате квитанции </a:t>
            </a:r>
            <a:r>
              <a:rPr lang="ru-RU" sz="2400" b="1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поле «Передайте показания приборов </a:t>
            </a:r>
            <a:r>
              <a:rPr lang="ru-RU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учёта»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0340" algn="l"/>
                <a:tab pos="27051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Через </a:t>
            </a:r>
            <a:r>
              <a:rPr lang="ru-RU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автоответчик </a:t>
            </a:r>
            <a:r>
              <a:rPr lang="ru-RU" sz="2400" b="1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приёма показаний в тональном </a:t>
            </a:r>
            <a:r>
              <a:rPr lang="ru-RU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режиме*</a:t>
            </a:r>
            <a:endParaRPr lang="ru-RU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tabLst>
                <a:tab pos="180340" algn="l"/>
                <a:tab pos="270510" algn="l"/>
              </a:tabLst>
            </a:pP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Киров – </a:t>
            </a:r>
            <a:r>
              <a:rPr lang="ru-RU" sz="2400" b="1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тел. </a:t>
            </a:r>
            <a:r>
              <a:rPr lang="ru-RU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8(8332)20-59-29</a:t>
            </a:r>
            <a:endParaRPr lang="ru-RU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tabLst>
                <a:tab pos="180340" algn="l"/>
                <a:tab pos="270510" algn="l"/>
              </a:tabLst>
            </a:pP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Кирово-Чепецк –</a:t>
            </a:r>
            <a:r>
              <a:rPr lang="ru-RU" sz="2400" dirty="0"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тел. </a:t>
            </a:r>
            <a:r>
              <a:rPr lang="ru-RU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8(83361)3-12-33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tabLst>
                <a:tab pos="180340" algn="l"/>
                <a:tab pos="27051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иные 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населённые пункты Кировской обл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– </a:t>
            </a:r>
            <a:r>
              <a:rPr lang="ru-RU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тел</a:t>
            </a:r>
            <a:r>
              <a:rPr lang="ru-RU" sz="2400" b="1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8- 800-700-80-77</a:t>
            </a:r>
            <a:endParaRPr lang="ru-RU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tabLst>
                <a:tab pos="180340" algn="l"/>
                <a:tab pos="270510" algn="l"/>
              </a:tabLst>
            </a:pP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flipV="1">
            <a:off x="825186" y="4773706"/>
            <a:ext cx="8668438" cy="53788"/>
          </a:xfrm>
          <a:prstGeom prst="rect">
            <a:avLst/>
          </a:prstGeom>
          <a:solidFill>
            <a:srgbClr val="F15922"/>
          </a:solidFill>
          <a:ln>
            <a:solidFill>
              <a:srgbClr val="F159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1592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13668" y="4927364"/>
            <a:ext cx="8908901" cy="45719"/>
          </a:xfrm>
          <a:prstGeom prst="rect">
            <a:avLst/>
          </a:prstGeom>
          <a:solidFill>
            <a:srgbClr val="F15922"/>
          </a:solidFill>
          <a:ln>
            <a:solidFill>
              <a:srgbClr val="F159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15922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51250" y="848830"/>
            <a:ext cx="3149600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878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1964" y="497542"/>
            <a:ext cx="13779898" cy="1538883"/>
          </a:xfrm>
        </p:spPr>
        <p:txBody>
          <a:bodyPr/>
          <a:lstStyle/>
          <a:p>
            <a:r>
              <a:rPr lang="ru-RU" dirty="0" smtClean="0"/>
              <a:t>Передавать показания ИПУ - ВАЖНО</a:t>
            </a:r>
            <a:br>
              <a:rPr lang="ru-RU" dirty="0" smtClean="0"/>
            </a:br>
            <a:r>
              <a:rPr lang="ru-RU" dirty="0" smtClean="0"/>
              <a:t>О способах передачи показаний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 flipV="1">
            <a:off x="919316" y="4605314"/>
            <a:ext cx="5529610" cy="45719"/>
          </a:xfrm>
          <a:prstGeom prst="rect">
            <a:avLst/>
          </a:prstGeom>
          <a:solidFill>
            <a:srgbClr val="F15922"/>
          </a:solidFill>
          <a:ln>
            <a:solidFill>
              <a:srgbClr val="F159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1592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90131" y="4734860"/>
            <a:ext cx="5524016" cy="45719"/>
          </a:xfrm>
          <a:prstGeom prst="rect">
            <a:avLst/>
          </a:prstGeom>
          <a:solidFill>
            <a:srgbClr val="F15922"/>
          </a:solidFill>
          <a:ln>
            <a:solidFill>
              <a:srgbClr val="F159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1592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90864" y="2745930"/>
            <a:ext cx="17640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Доступен сервис для передачи показаний по всем ИПУ в многоквартирном доме </a:t>
            </a:r>
            <a:r>
              <a:rPr lang="ru-RU" sz="2400" b="1" dirty="0" smtClean="0">
                <a:solidFill>
                  <a:srgbClr val="FF66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СТАРШИЙ ПО ДОМУ</a:t>
            </a:r>
            <a:endParaRPr lang="ru-RU" sz="2400" b="1" dirty="0">
              <a:solidFill>
                <a:srgbClr val="FF66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7616" y="3313290"/>
            <a:ext cx="9106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anose="030F0702030302020204" pitchFamily="66" charset="0"/>
                <a:ea typeface="Tahoma" panose="020B0604030504040204" pitchFamily="34" charset="0"/>
                <a:cs typeface="Tahoma" panose="020B0604030504040204" pitchFamily="34" charset="0"/>
              </a:rPr>
              <a:t>***Для доступа в сервис необходимы 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anose="030F0702030302020204" pitchFamily="66" charset="0"/>
                <a:ea typeface="Tahoma" panose="020B0604030504040204" pitchFamily="34" charset="0"/>
                <a:cs typeface="Tahoma" panose="020B0604030504040204" pitchFamily="34" charset="0"/>
              </a:rPr>
              <a:t>права Старшего по дому </a:t>
            </a: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anose="030F0702030302020204" pitchFamily="66" charset="0"/>
                <a:ea typeface="Tahoma" panose="020B0604030504040204" pitchFamily="34" charset="0"/>
                <a:cs typeface="Tahoma" panose="020B0604030504040204" pitchFamily="34" charset="0"/>
              </a:rPr>
              <a:t>- наличие Протокола общего собрания собственников МКД о праве передавать показания в АО «</a:t>
            </a:r>
            <a:r>
              <a:rPr lang="ru-RU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anose="030F0702030302020204" pitchFamily="66" charset="0"/>
                <a:ea typeface="Tahoma" panose="020B0604030504040204" pitchFamily="34" charset="0"/>
                <a:cs typeface="Tahoma" panose="020B0604030504040204" pitchFamily="34" charset="0"/>
              </a:rPr>
              <a:t>ЭнрегосбыТ</a:t>
            </a: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anose="030F0702030302020204" pitchFamily="66" charset="0"/>
                <a:ea typeface="Tahoma" panose="020B0604030504040204" pitchFamily="34" charset="0"/>
                <a:cs typeface="Tahoma" panose="020B0604030504040204" pitchFamily="34" charset="0"/>
              </a:rPr>
              <a:t> Плюс» по всем ИПУ и заявка на подключение к сервису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Comic Sans MS" panose="030F0702030302020204" pitchFamily="66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7616" y="5202471"/>
            <a:ext cx="849701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входа 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сервис передачи показаний старшим по дому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нужно войти 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свой 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Личный кабинет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240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2"/>
              </a:rPr>
              <a:t>https://kirov.esplus.ru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реквизитам (логин и пароль), которые использовались Вами 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входа по лицевому </a:t>
            </a: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счёту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ctr"/>
            <a:endParaRPr lang="ru-RU" sz="2400" dirty="0" smtClean="0">
              <a:solidFill>
                <a:srgbClr val="FF66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передачи показания по многоквартирному дому следует перейти на вкладку «Передача показаний». Чтобы внести показания по всем квартирам Вашего многоквартирного дома перейдите на вкладку «Передача показаний» - Счётчики 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жильцов</a:t>
            </a:r>
            <a:endParaRPr lang="ru-RU" sz="2400" dirty="0">
              <a:solidFill>
                <a:srgbClr val="FF66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6" name="Рисунок 2" descr="cid:image003.png@01D70EB6.5E88F6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4232" y="4090737"/>
            <a:ext cx="9343873" cy="6593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90539" y="808052"/>
            <a:ext cx="3149600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923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1">
      <a:dk1>
        <a:srgbClr val="000000"/>
      </a:dk1>
      <a:lt1>
        <a:srgbClr val="FFFFFF"/>
      </a:lt1>
      <a:dk2>
        <a:srgbClr val="DF5329"/>
      </a:dk2>
      <a:lt2>
        <a:srgbClr val="EEECE1"/>
      </a:lt2>
      <a:accent1>
        <a:srgbClr val="F1C3B5"/>
      </a:accent1>
      <a:accent2>
        <a:srgbClr val="F0F1F2"/>
      </a:accent2>
      <a:accent3>
        <a:srgbClr val="D1D5D9"/>
      </a:accent3>
      <a:accent4>
        <a:srgbClr val="C1C7CC"/>
      </a:accent4>
      <a:accent5>
        <a:srgbClr val="657480"/>
      </a:accent5>
      <a:accent6>
        <a:srgbClr val="F1592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330F77A58DCE6C40B35D1B4ACEFA6114" ma:contentTypeVersion="0" ma:contentTypeDescription="Создание документа." ma:contentTypeScope="" ma:versionID="22ad453d71c47c07cc9ea989e5f783f6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633e3eb234acd720c6d1ff5fa1bee3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AC8E64A-7568-45D1-9D6C-4A01CC84F437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ADE62B4-C81B-40C0-B408-F0D8D7B607F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9068F4-DC52-42CC-A1C8-3B14EBEBDF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26620</TotalTime>
  <Words>1164</Words>
  <Application>Microsoft Office PowerPoint</Application>
  <PresentationFormat>Произвольный</PresentationFormat>
  <Paragraphs>105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Arial</vt:lpstr>
      <vt:lpstr>Calibri</vt:lpstr>
      <vt:lpstr>Comic Sans MS</vt:lpstr>
      <vt:lpstr>Glober Book</vt:lpstr>
      <vt:lpstr>Helvetica Light</vt:lpstr>
      <vt:lpstr>Helvetica Neue Medium</vt:lpstr>
      <vt:lpstr>Tahoma</vt:lpstr>
      <vt:lpstr>Times New Roman</vt:lpstr>
      <vt:lpstr>Wingdings</vt:lpstr>
      <vt:lpstr>Office Theme</vt:lpstr>
      <vt:lpstr>Основания для замены/ установки ПУ на ПУ ИСУ.   Зоны ответственности ГП и СО.  Выход ПУ ИСУ на связь и съем показаний.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Информация по ПУ в квитанции</vt:lpstr>
      <vt:lpstr>Передавать показания ИПУ - ВАЖНО О способах передачи показаний</vt:lpstr>
      <vt:lpstr>Передавать показания ИПУ - ВАЖНО О способах передачи показаний</vt:lpstr>
      <vt:lpstr>Презентация PowerPoint</vt:lpstr>
      <vt:lpstr>Презентация PowerPoint</vt:lpstr>
      <vt:lpstr>Благодарю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Ожогина Надежда Александровна</dc:creator>
  <cp:lastModifiedBy>Пошешулин Семён Александрович</cp:lastModifiedBy>
  <cp:revision>306</cp:revision>
  <cp:lastPrinted>2024-11-13T05:25:16Z</cp:lastPrinted>
  <dcterms:created xsi:type="dcterms:W3CDTF">2022-02-16T07:45:15Z</dcterms:created>
  <dcterms:modified xsi:type="dcterms:W3CDTF">2025-01-13T12:51:46Z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2022-02-16T00:00:00Z</vt:filetime>
  </property>
  <property fmtid="{D5CDD505-2E9C-101B-9397-08002B2CF9AE}" pid="3" name="Creator">
    <vt:lpwstr>Adobe InDesign 15.1 (Macintosh)</vt:lpwstr>
  </property>
  <property fmtid="{D5CDD505-2E9C-101B-9397-08002B2CF9AE}" pid="4" name="LastSaved">
    <vt:filetime>2022-02-16T00:00:00Z</vt:filetime>
  </property>
  <property fmtid="{D5CDD505-2E9C-101B-9397-08002B2CF9AE}" pid="5" name="ContentTypeId">
    <vt:lpwstr>0x010100330F77A58DCE6C40B35D1B4ACEFA6114</vt:lpwstr>
  </property>
</Properties>
</file>