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  <p:sldMasterId id="2147483733" r:id="rId2"/>
    <p:sldMasterId id="2147483778" r:id="rId3"/>
  </p:sldMasterIdLst>
  <p:notesMasterIdLst>
    <p:notesMasterId r:id="rId11"/>
  </p:notesMasterIdLst>
  <p:handoutMasterIdLst>
    <p:handoutMasterId r:id="rId12"/>
  </p:handoutMasterIdLst>
  <p:sldIdLst>
    <p:sldId id="1094" r:id="rId4"/>
    <p:sldId id="1090" r:id="rId5"/>
    <p:sldId id="1093" r:id="rId6"/>
    <p:sldId id="1095" r:id="rId7"/>
    <p:sldId id="1096" r:id="rId8"/>
    <p:sldId id="1097" r:id="rId9"/>
    <p:sldId id="1098" r:id="rId10"/>
  </p:sldIdLst>
  <p:sldSz cx="18288000" cy="13716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20" userDrawn="1">
          <p15:clr>
            <a:srgbClr val="A4A3A4"/>
          </p15:clr>
        </p15:guide>
        <p15:guide id="2" pos="1406" userDrawn="1">
          <p15:clr>
            <a:srgbClr val="A4A3A4"/>
          </p15:clr>
        </p15:guide>
        <p15:guide id="3" pos="8414" userDrawn="1">
          <p15:clr>
            <a:srgbClr val="A4A3A4"/>
          </p15:clr>
        </p15:guide>
        <p15:guide id="4" pos="1587" userDrawn="1">
          <p15:clr>
            <a:srgbClr val="A4A3A4"/>
          </p15:clr>
        </p15:guide>
        <p15:guide id="5" orient="horz" pos="2778" userDrawn="1">
          <p15:clr>
            <a:srgbClr val="A4A3A4"/>
          </p15:clr>
        </p15:guide>
        <p15:guide id="6" orient="horz" pos="6225" userDrawn="1">
          <p15:clr>
            <a:srgbClr val="A4A3A4"/>
          </p15:clr>
        </p15:guide>
        <p15:guide id="7" orient="horz" pos="4297" userDrawn="1">
          <p15:clr>
            <a:srgbClr val="A4A3A4"/>
          </p15:clr>
        </p15:guide>
        <p15:guide id="8" pos="8187" userDrawn="1">
          <p15:clr>
            <a:srgbClr val="A4A3A4"/>
          </p15:clr>
        </p15:guide>
        <p15:guide id="9" pos="5284" userDrawn="1">
          <p15:clr>
            <a:srgbClr val="A4A3A4"/>
          </p15:clr>
        </p15:guide>
        <p15:guide id="10" pos="1065" userDrawn="1">
          <p15:clr>
            <a:srgbClr val="A4A3A4"/>
          </p15:clr>
        </p15:guide>
        <p15:guide id="11" pos="503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оромыслов Юрий Борисович" initials="КЮБ" lastIdx="18" clrIdx="0">
    <p:extLst>
      <p:ext uri="{19B8F6BF-5375-455C-9EA6-DF929625EA0E}">
        <p15:presenceInfo xmlns:p15="http://schemas.microsoft.com/office/powerpoint/2012/main" xmlns="" userId="S-1-5-21-2955499624-3617334754-1486548448-60688" providerId="AD"/>
      </p:ext>
    </p:extLst>
  </p:cmAuthor>
  <p:cmAuthor id="2" name="Батаков Роман Николаевич" initials="БРН" lastIdx="1" clrIdx="1">
    <p:extLst>
      <p:ext uri="{19B8F6BF-5375-455C-9EA6-DF929625EA0E}">
        <p15:presenceInfo xmlns:p15="http://schemas.microsoft.com/office/powerpoint/2012/main" xmlns="" userId="Батаков Роман Николаевич" providerId="None"/>
      </p:ext>
    </p:extLst>
  </p:cmAuthor>
  <p:cmAuthor id="3" name="Хомяков Алексей Леонидович" initials="ХАЛ" lastIdx="3" clrIdx="2">
    <p:extLst>
      <p:ext uri="{19B8F6BF-5375-455C-9EA6-DF929625EA0E}">
        <p15:presenceInfo xmlns:p15="http://schemas.microsoft.com/office/powerpoint/2012/main" xmlns="" userId="S-1-5-21-2955499624-3617334754-1486548448-3044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6E6"/>
    <a:srgbClr val="F15A22"/>
    <a:srgbClr val="3B3838"/>
    <a:srgbClr val="ACACAC"/>
    <a:srgbClr val="D3D3D3"/>
    <a:srgbClr val="686868"/>
    <a:srgbClr val="7B7B7B"/>
    <a:srgbClr val="666666"/>
    <a:srgbClr val="F1F1F1"/>
    <a:srgbClr val="535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72" autoAdjust="0"/>
    <p:restoredTop sz="96412" autoAdjust="0"/>
  </p:normalViewPr>
  <p:slideViewPr>
    <p:cSldViewPr snapToGrid="0">
      <p:cViewPr varScale="1">
        <p:scale>
          <a:sx n="43" d="100"/>
          <a:sy n="43" d="100"/>
        </p:scale>
        <p:origin x="-1493" y="-86"/>
      </p:cViewPr>
      <p:guideLst>
        <p:guide orient="horz" pos="2120"/>
        <p:guide orient="horz" pos="2778"/>
        <p:guide orient="horz" pos="6225"/>
        <p:guide orient="horz" pos="4297"/>
        <p:guide pos="1406"/>
        <p:guide pos="8414"/>
        <p:guide pos="1587"/>
        <p:guide pos="8187"/>
        <p:guide pos="5284"/>
        <p:guide pos="1065"/>
        <p:guide pos="50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E46C69-C8F1-492E-9316-9AB7C6225AF4}" type="datetimeFigureOut">
              <a:rPr lang="de-DE" smtClean="0"/>
              <a:t>14.12.2022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5E19FD-0356-4E38-81BF-CC2CC5DB7AD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09093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48B922-56C9-46FC-9595-9C2DEF7C3E2B}" type="datetimeFigureOut">
              <a:rPr lang="de-DE" smtClean="0"/>
              <a:t>14.12.2022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D1544D-F39A-4F55-BC21-9BE909A9BACC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392231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035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068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103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6137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0172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4207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8240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2275" algn="l" defTabSz="1828068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9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5.emf"/><Relationship Id="rId4" Type="http://schemas.openxmlformats.org/officeDocument/2006/relationships/oleObject" Target="../embeddings/oleObject8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Master" Target="../slideMasters/slideMaster2.xml"/><Relationship Id="rId7" Type="http://schemas.microsoft.com/office/2007/relationships/hdphoto" Target="../media/hdphoto2.wdp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png"/><Relationship Id="rId5" Type="http://schemas.openxmlformats.org/officeDocument/2006/relationships/image" Target="../media/image7.emf"/><Relationship Id="rId4" Type="http://schemas.openxmlformats.org/officeDocument/2006/relationships/oleObject" Target="../embeddings/oleObject2.bin"/></Relationships>
</file>

<file path=ppt/slideLayouts/_rels/slideLayout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png"/><Relationship Id="rId5" Type="http://schemas.openxmlformats.org/officeDocument/2006/relationships/image" Target="../media/image7.emf"/><Relationship Id="rId4" Type="http://schemas.openxmlformats.org/officeDocument/2006/relationships/oleObject" Target="../embeddings/oleObject3.bin"/><Relationship Id="rId9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oleObject" Target="../embeddings/oleObject4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7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9.png"/><Relationship Id="rId5" Type="http://schemas.openxmlformats.org/officeDocument/2006/relationships/image" Target="../media/image7.emf"/><Relationship Id="rId4" Type="http://schemas.openxmlformats.org/officeDocument/2006/relationships/oleObject" Target="../embeddings/oleObject5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4.emf"/><Relationship Id="rId4" Type="http://schemas.openxmlformats.org/officeDocument/2006/relationships/oleObject" Target="../embeddings/oleObject6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5.emf"/><Relationship Id="rId4" Type="http://schemas.openxmlformats.org/officeDocument/2006/relationships/oleObject" Target="../embeddings/oleObject7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0" y="3"/>
            <a:ext cx="18288000" cy="9192974"/>
          </a:xfrm>
          <a:prstGeom prst="rect">
            <a:avLst/>
          </a:prstGeom>
          <a:solidFill>
            <a:srgbClr val="F15922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rgbClr val="EF5B2E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 algn="ctr" defTabSz="616127">
              <a:defRPr sz="1800">
                <a:solidFill>
                  <a:srgbClr val="000000"/>
                </a:solidFill>
              </a:defRPr>
            </a:pPr>
            <a:endParaRPr sz="3300" kern="0" dirty="0"/>
          </a:p>
        </p:txBody>
      </p:sp>
      <p:sp>
        <p:nvSpPr>
          <p:cNvPr id="10" name="Shape 10"/>
          <p:cNvSpPr>
            <a:spLocks noGrp="1"/>
          </p:cNvSpPr>
          <p:nvPr>
            <p:ph type="title" hasCustomPrompt="1"/>
          </p:nvPr>
        </p:nvSpPr>
        <p:spPr>
          <a:xfrm>
            <a:off x="1943201" y="1529411"/>
            <a:ext cx="14716127" cy="46434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93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ru-RU" sz="8400" dirty="0" smtClean="0">
                <a:solidFill>
                  <a:srgbClr val="FFFFFF"/>
                </a:solidFill>
              </a:rPr>
              <a:t>Название</a:t>
            </a:r>
            <a:endParaRPr sz="8400" dirty="0">
              <a:solidFill>
                <a:srgbClr val="FFFFFF"/>
              </a:solidFill>
            </a:endParaRP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xfrm>
            <a:off x="1785940" y="6375798"/>
            <a:ext cx="14716127" cy="1589484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defRPr sz="3300">
                <a:solidFill>
                  <a:srgbClr val="FFFFFF"/>
                </a:solidFill>
              </a:defRPr>
            </a:lvl1pPr>
            <a:lvl2pPr algn="ctr">
              <a:spcBef>
                <a:spcPts val="0"/>
              </a:spcBef>
              <a:defRPr sz="3300">
                <a:solidFill>
                  <a:srgbClr val="FFFFFF"/>
                </a:solidFill>
              </a:defRPr>
            </a:lvl2pPr>
            <a:lvl3pPr algn="ctr">
              <a:spcBef>
                <a:spcPts val="0"/>
              </a:spcBef>
              <a:defRPr sz="3300">
                <a:solidFill>
                  <a:srgbClr val="FFFFFF"/>
                </a:solidFill>
              </a:defRPr>
            </a:lvl3pPr>
            <a:lvl4pPr algn="ctr">
              <a:spcBef>
                <a:spcPts val="0"/>
              </a:spcBef>
              <a:defRPr sz="3300">
                <a:solidFill>
                  <a:srgbClr val="FFFFFF"/>
                </a:solidFill>
              </a:defRPr>
            </a:lvl4pPr>
            <a:lvl5pPr algn="ctr">
              <a:spcBef>
                <a:spcPts val="0"/>
              </a:spcBef>
              <a:defRPr sz="3300"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300" dirty="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300" dirty="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300" dirty="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300" dirty="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300" dirty="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794" y="10458403"/>
            <a:ext cx="4238288" cy="218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7533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xmlns="" id="{77393B41-F2A9-4F0A-9E4E-04505EC978B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2431" y="3242"/>
          <a:ext cx="2429" cy="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4" name="think-cell Slide" r:id="rId4" imgW="395" imgH="394" progId="TCLayout.ActiveDocument.1">
                  <p:embed/>
                </p:oleObj>
              </mc:Choice>
              <mc:Fallback>
                <p:oleObj name="think-cell Slide" r:id="rId4" imgW="395" imgH="39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xmlns="" id="{77393B41-F2A9-4F0A-9E4E-04505EC978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31" y="3242"/>
                        <a:ext cx="2429" cy="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59AA9F92-1736-46AE-B381-7001CA39E5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2520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0" y="3"/>
            <a:ext cx="18288000" cy="9192974"/>
          </a:xfrm>
          <a:prstGeom prst="rect">
            <a:avLst/>
          </a:prstGeom>
          <a:solidFill>
            <a:srgbClr val="F15922"/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>
            <a:lvl1pPr>
              <a:defRPr sz="2400">
                <a:solidFill>
                  <a:srgbClr val="EF5B2E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 marL="0" marR="0" lvl="0" indent="0" algn="ctr" defTabSz="6161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endParaRPr kumimoji="0" sz="33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  <p:sp>
        <p:nvSpPr>
          <p:cNvPr id="10" name="Shape 10"/>
          <p:cNvSpPr>
            <a:spLocks noGrp="1"/>
          </p:cNvSpPr>
          <p:nvPr>
            <p:ph type="title" hasCustomPrompt="1"/>
          </p:nvPr>
        </p:nvSpPr>
        <p:spPr>
          <a:xfrm>
            <a:off x="1943201" y="1529411"/>
            <a:ext cx="14716127" cy="4643438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93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ru-RU" sz="8400" dirty="0" smtClean="0">
                <a:solidFill>
                  <a:srgbClr val="FFFFFF"/>
                </a:solidFill>
              </a:rPr>
              <a:t>Название</a:t>
            </a:r>
            <a:endParaRPr sz="8400" dirty="0">
              <a:solidFill>
                <a:srgbClr val="FFFFFF"/>
              </a:solidFill>
            </a:endParaRP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xfrm>
            <a:off x="1785940" y="6375798"/>
            <a:ext cx="14716127" cy="1589484"/>
          </a:xfrm>
          <a:prstGeom prst="rect">
            <a:avLst/>
          </a:prstGeom>
        </p:spPr>
        <p:txBody>
          <a:bodyPr/>
          <a:lstStyle>
            <a:lvl1pPr algn="ctr">
              <a:spcBef>
                <a:spcPts val="0"/>
              </a:spcBef>
              <a:defRPr sz="3300">
                <a:solidFill>
                  <a:srgbClr val="FFFFFF"/>
                </a:solidFill>
              </a:defRPr>
            </a:lvl1pPr>
            <a:lvl2pPr algn="ctr">
              <a:spcBef>
                <a:spcPts val="0"/>
              </a:spcBef>
              <a:defRPr sz="3300">
                <a:solidFill>
                  <a:srgbClr val="FFFFFF"/>
                </a:solidFill>
              </a:defRPr>
            </a:lvl2pPr>
            <a:lvl3pPr algn="ctr">
              <a:spcBef>
                <a:spcPts val="0"/>
              </a:spcBef>
              <a:defRPr sz="3300">
                <a:solidFill>
                  <a:srgbClr val="FFFFFF"/>
                </a:solidFill>
              </a:defRPr>
            </a:lvl3pPr>
            <a:lvl4pPr algn="ctr">
              <a:spcBef>
                <a:spcPts val="0"/>
              </a:spcBef>
              <a:defRPr sz="3300">
                <a:solidFill>
                  <a:srgbClr val="FFFFFF"/>
                </a:solidFill>
              </a:defRPr>
            </a:lvl4pPr>
            <a:lvl5pPr algn="ctr">
              <a:spcBef>
                <a:spcPts val="0"/>
              </a:spcBef>
              <a:defRPr sz="3300">
                <a:solidFill>
                  <a:srgbClr val="FFFFFF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300" dirty="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300" dirty="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300" dirty="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300" dirty="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300" dirty="0">
                <a:solidFill>
                  <a:srgbClr val="FFFFFF"/>
                </a:solidFill>
              </a:rPr>
              <a:t>Body Level Five</a:t>
            </a:r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1794" y="10458403"/>
            <a:ext cx="4238288" cy="218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59931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hoto - Horizontal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-17860" y="-45624"/>
            <a:ext cx="18323720" cy="2298000"/>
          </a:xfrm>
          <a:prstGeom prst="rect">
            <a:avLst/>
          </a:prstGeom>
          <a:solidFill>
            <a:srgbClr val="F15922"/>
          </a:solidFill>
          <a:ln w="12700">
            <a:miter lim="400000"/>
          </a:ln>
          <a:effectLst>
            <a:outerShdw blurRad="368300" dist="38100" dir="5400000" sx="103000" sy="103000" algn="t" rotWithShape="0">
              <a:prstClr val="black">
                <a:alpha val="17000"/>
              </a:prst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6161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195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xfrm>
            <a:off x="17042380" y="12933678"/>
            <a:ext cx="893747" cy="30008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defTabSz="1371600">
              <a:defRPr/>
            </a:pPr>
            <a:fld id="{86CB4B4D-7CA3-9044-876B-883B54F8677D}" type="slidenum">
              <a:rPr lang="ru-RU" smtClean="0">
                <a:solidFill>
                  <a:srgbClr val="FFFFFF">
                    <a:lumMod val="50000"/>
                  </a:srgbClr>
                </a:solidFill>
              </a:rPr>
              <a:pPr defTabSz="1371600">
                <a:defRPr/>
              </a:pPr>
              <a:t>‹#›</a:t>
            </a:fld>
            <a:endParaRPr lang="ru-RU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4485983" y="418650"/>
            <a:ext cx="13437996" cy="1462792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4650" baseline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 dirty="0">
                <a:solidFill>
                  <a:srgbClr val="525E6B"/>
                </a:solidFill>
              </a:rP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1108609" y="3111337"/>
            <a:ext cx="16070786" cy="6720986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Five</a:t>
            </a: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105" y="521298"/>
            <a:ext cx="2448272" cy="125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8918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371600">
              <a:defRPr/>
            </a:pPr>
            <a:fld id="{86CB4B4D-7CA3-9044-876B-883B54F8677D}" type="slidenum">
              <a:rPr lang="ru-RU" smtClean="0"/>
              <a:pPr defTabSz="1371600">
                <a:defRPr/>
              </a:pPr>
              <a:t>‹#›</a:t>
            </a:fld>
            <a:endParaRPr lang="ru-RU"/>
          </a:p>
        </p:txBody>
      </p:sp>
      <p:sp>
        <p:nvSpPr>
          <p:cNvPr id="4" name="Shape 21"/>
          <p:cNvSpPr>
            <a:spLocks noGrp="1"/>
          </p:cNvSpPr>
          <p:nvPr>
            <p:ph type="title"/>
          </p:nvPr>
        </p:nvSpPr>
        <p:spPr>
          <a:xfrm>
            <a:off x="4485983" y="418650"/>
            <a:ext cx="13437996" cy="1462792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465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 dirty="0">
                <a:solidFill>
                  <a:srgbClr val="525E6B"/>
                </a:solidFill>
              </a:rPr>
              <a:t>Title Text</a:t>
            </a:r>
          </a:p>
        </p:txBody>
      </p:sp>
      <p:sp>
        <p:nvSpPr>
          <p:cNvPr id="5" name="Shape 22"/>
          <p:cNvSpPr>
            <a:spLocks noGrp="1"/>
          </p:cNvSpPr>
          <p:nvPr>
            <p:ph type="body" idx="1"/>
          </p:nvPr>
        </p:nvSpPr>
        <p:spPr>
          <a:xfrm>
            <a:off x="1108609" y="3111337"/>
            <a:ext cx="16070786" cy="6720986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426821119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0" y="2244726"/>
            <a:ext cx="137160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7204076"/>
            <a:ext cx="13716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500C1-3429-4240-8385-874160A92EBE}" type="datetimeFigureOut">
              <a:rPr lang="ru-RU" smtClean="0"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695B5C-4D12-4B01-9EF3-3CD184CAD2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05732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 userDrawn="1"/>
        </p:nvSpPr>
        <p:spPr>
          <a:xfrm>
            <a:off x="0" y="0"/>
            <a:ext cx="18288000" cy="13716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186" dirty="0"/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2" y="3685429"/>
            <a:ext cx="18286163" cy="1003057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186" dirty="0"/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1368301" y="12343189"/>
            <a:ext cx="7582068" cy="1097143"/>
          </a:xfrm>
        </p:spPr>
        <p:txBody>
          <a:bodyPr/>
          <a:lstStyle>
            <a:lvl1pPr marL="0" algn="l" defTabSz="1618462" rtl="0" eaLnBrk="1" latinLnBrk="0" hangingPunct="1">
              <a:spcBef>
                <a:spcPts val="0"/>
              </a:spcBef>
              <a:defRPr lang="ru-RU" sz="2124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Мероприятие в рамках которого, проводится презентация</a:t>
            </a:r>
          </a:p>
          <a:p>
            <a:pPr lvl="0"/>
            <a:r>
              <a:rPr lang="ru-RU" dirty="0"/>
              <a:t>Место проведения</a:t>
            </a:r>
            <a:r>
              <a:rPr lang="en-US" dirty="0"/>
              <a:t> (Tahoma, 12 </a:t>
            </a:r>
            <a:r>
              <a:rPr lang="ru-RU" dirty="0" err="1"/>
              <a:t>пт</a:t>
            </a:r>
            <a:r>
              <a:rPr lang="ru-RU" dirty="0"/>
              <a:t>)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11" hasCustomPrompt="1"/>
          </p:nvPr>
        </p:nvSpPr>
        <p:spPr>
          <a:xfrm>
            <a:off x="9271838" y="12343188"/>
            <a:ext cx="7389374" cy="1097265"/>
          </a:xfrm>
        </p:spPr>
        <p:txBody>
          <a:bodyPr/>
          <a:lstStyle>
            <a:lvl1pPr algn="r">
              <a:spcBef>
                <a:spcPts val="0"/>
              </a:spcBef>
              <a:defRPr lang="ru-RU" sz="2124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ru-RU" dirty="0"/>
              <a:t>ФИО автора презентации</a:t>
            </a:r>
            <a:r>
              <a:rPr lang="en-US" dirty="0"/>
              <a:t> (Tahoma, 12 </a:t>
            </a:r>
            <a:r>
              <a:rPr lang="ru-RU" dirty="0" err="1"/>
              <a:t>пт</a:t>
            </a:r>
            <a:r>
              <a:rPr lang="ru-RU" dirty="0"/>
              <a:t>)</a:t>
            </a:r>
            <a:r>
              <a:rPr lang="en-US" dirty="0"/>
              <a:t> </a:t>
            </a:r>
            <a:endParaRPr lang="ru-RU" dirty="0"/>
          </a:p>
          <a:p>
            <a:pPr lvl="0"/>
            <a:r>
              <a:rPr lang="ru-RU" dirty="0"/>
              <a:t>Должность автора презентации</a:t>
            </a:r>
            <a:r>
              <a:rPr lang="en-US" dirty="0"/>
              <a:t> (Tahoma, 12 </a:t>
            </a:r>
            <a:r>
              <a:rPr lang="ru-RU" dirty="0" err="1"/>
              <a:t>пт</a:t>
            </a:r>
            <a:r>
              <a:rPr lang="ru-RU" dirty="0"/>
              <a:t>)</a:t>
            </a:r>
          </a:p>
        </p:txBody>
      </p:sp>
      <p:cxnSp>
        <p:nvCxnSpPr>
          <p:cNvPr id="5" name="Прямая соединительная линия 4"/>
          <p:cNvCxnSpPr/>
          <p:nvPr userDrawn="1"/>
        </p:nvCxnSpPr>
        <p:spPr>
          <a:xfrm>
            <a:off x="0" y="12103669"/>
            <a:ext cx="18286163" cy="0"/>
          </a:xfrm>
          <a:prstGeom prst="line">
            <a:avLst/>
          </a:prstGeom>
          <a:noFill/>
          <a:ln w="3175" cap="flat">
            <a:solidFill>
              <a:schemeClr val="bg1"/>
            </a:solidFill>
            <a:prstDash val="solid"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8" name="Текст 17"/>
          <p:cNvSpPr>
            <a:spLocks noGrp="1"/>
          </p:cNvSpPr>
          <p:nvPr>
            <p:ph type="body" sz="quarter" idx="13" hasCustomPrompt="1"/>
          </p:nvPr>
        </p:nvSpPr>
        <p:spPr>
          <a:xfrm>
            <a:off x="1382345" y="8246967"/>
            <a:ext cx="14208412" cy="2194286"/>
          </a:xfrm>
        </p:spPr>
        <p:txBody>
          <a:bodyPr/>
          <a:lstStyle>
            <a:lvl1pPr marL="637833" indent="-637833" algn="l" defTabSz="1618462" rtl="0" eaLnBrk="1" latinLnBrk="0" hangingPunct="1">
              <a:spcBef>
                <a:spcPts val="2124"/>
              </a:spcBef>
              <a:buClr>
                <a:schemeClr val="bg1"/>
              </a:buClr>
              <a:buSzPct val="80000"/>
              <a:buFont typeface="Arial Narrow" pitchFamily="34" charset="0"/>
              <a:buChar char="▌"/>
              <a:defRPr lang="ru-RU" sz="2124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37833" indent="-637833" algn="l" defTabSz="1618462" rtl="0" eaLnBrk="1" latinLnBrk="0" hangingPunct="1">
              <a:spcBef>
                <a:spcPts val="2124"/>
              </a:spcBef>
              <a:buClr>
                <a:schemeClr val="bg1"/>
              </a:buClr>
              <a:buSzPct val="80000"/>
              <a:buFont typeface="Arial Narrow" pitchFamily="34" charset="0"/>
              <a:buChar char="▌"/>
              <a:defRPr lang="ru-RU" sz="2124" b="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ru-RU" dirty="0"/>
              <a:t>Подзаголовок 1</a:t>
            </a:r>
            <a:r>
              <a:rPr lang="en-US" dirty="0"/>
              <a:t> (Tahoma, 12 </a:t>
            </a:r>
            <a:r>
              <a:rPr lang="ru-RU" dirty="0" err="1"/>
              <a:t>пт</a:t>
            </a:r>
            <a:r>
              <a:rPr lang="ru-RU" dirty="0"/>
              <a:t>)</a:t>
            </a:r>
            <a:r>
              <a:rPr lang="en-US" dirty="0"/>
              <a:t> </a:t>
            </a:r>
            <a:endParaRPr lang="ru-RU" dirty="0"/>
          </a:p>
          <a:p>
            <a:pPr lvl="0"/>
            <a:r>
              <a:rPr lang="ru-RU" dirty="0"/>
              <a:t>Подзаголовок 2</a:t>
            </a:r>
          </a:p>
          <a:p>
            <a:pPr lvl="0"/>
            <a:r>
              <a:rPr lang="ru-RU" dirty="0"/>
              <a:t>Подзаголовок 3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6879" y="987848"/>
            <a:ext cx="2933248" cy="1920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Текст 10"/>
          <p:cNvSpPr>
            <a:spLocks noGrp="1"/>
          </p:cNvSpPr>
          <p:nvPr>
            <p:ph type="body" sz="quarter" idx="14" hasCustomPrompt="1"/>
          </p:nvPr>
        </p:nvSpPr>
        <p:spPr>
          <a:xfrm>
            <a:off x="1382345" y="3840522"/>
            <a:ext cx="14208412" cy="4044667"/>
          </a:xfrm>
        </p:spPr>
        <p:txBody>
          <a:bodyPr anchor="b"/>
          <a:lstStyle>
            <a:lvl1pPr>
              <a:defRPr lang="ru-RU" sz="7788" b="1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>
              <a:defRPr lang="ru-RU" sz="4248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ru-RU" dirty="0"/>
              <a:t>ЗАГОЛОВОК ПРЕЗЕНТАЦИИ</a:t>
            </a:r>
            <a:r>
              <a:rPr lang="en-US" dirty="0"/>
              <a:t> (Tahoma, 44 </a:t>
            </a:r>
            <a:r>
              <a:rPr lang="ru-RU" dirty="0" err="1"/>
              <a:t>пт</a:t>
            </a:r>
            <a:r>
              <a:rPr lang="ru-RU" dirty="0"/>
              <a:t>, жирный)</a:t>
            </a:r>
          </a:p>
          <a:p>
            <a:pPr lvl="1"/>
            <a:r>
              <a:rPr lang="ru-RU" dirty="0"/>
              <a:t>подзаголовок</a:t>
            </a:r>
            <a:r>
              <a:rPr lang="en-US" dirty="0"/>
              <a:t> (Tahoma, 24 </a:t>
            </a:r>
            <a:r>
              <a:rPr lang="ru-RU" dirty="0" err="1"/>
              <a:t>пт</a:t>
            </a:r>
            <a:r>
              <a:rPr lang="ru-RU" dirty="0"/>
              <a:t>)</a:t>
            </a:r>
          </a:p>
        </p:txBody>
      </p:sp>
      <p:sp>
        <p:nvSpPr>
          <p:cNvPr id="1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497342" y="13124572"/>
            <a:ext cx="1271214" cy="272382"/>
          </a:xfrm>
        </p:spPr>
        <p:txBody>
          <a:bodyPr/>
          <a:lstStyle>
            <a:lvl1pPr algn="ctr">
              <a:defRPr sz="1770">
                <a:solidFill>
                  <a:schemeClr val="bg1"/>
                </a:solidFill>
              </a:defRPr>
            </a:lvl1pPr>
          </a:lstStyle>
          <a:p>
            <a:fld id="{4A929778-E12A-4A85-92A7-256B01EA03D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185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Photo - Horizontal cop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>
            <a:off x="-17860" y="-45624"/>
            <a:ext cx="18323720" cy="2298000"/>
          </a:xfrm>
          <a:prstGeom prst="rect">
            <a:avLst/>
          </a:prstGeom>
          <a:solidFill>
            <a:srgbClr val="F15922"/>
          </a:solidFill>
          <a:ln w="12700">
            <a:miter lim="400000"/>
          </a:ln>
          <a:effectLst>
            <a:outerShdw blurRad="368300" dist="38100" dir="5400000" sx="103000" sy="103000" algn="t" rotWithShape="0">
              <a:prstClr val="black">
                <a:alpha val="17000"/>
              </a:prstClr>
            </a:outerShdw>
          </a:effectLst>
        </p:spPr>
        <p:txBody>
          <a:bodyPr lIns="0" tIns="0" rIns="0" bIns="0" anchor="ctr"/>
          <a:lstStyle/>
          <a:p>
            <a:pPr algn="ctr" defTabSz="616127">
              <a:defRPr sz="2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950" kern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xfrm>
            <a:off x="17042380" y="12933679"/>
            <a:ext cx="893747" cy="30008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86CB4B4D-7CA3-9044-876B-883B54F8677D}" type="slidenum">
              <a:rPr lang="ru-RU" smtClean="0">
                <a:solidFill>
                  <a:srgbClr val="FFFFFF">
                    <a:lumMod val="50000"/>
                  </a:srgbClr>
                </a:solidFill>
              </a:rPr>
              <a:pPr/>
              <a:t>‹#›</a:t>
            </a:fld>
            <a:endParaRPr lang="ru-RU" dirty="0">
              <a:solidFill>
                <a:srgbClr val="FFFFFF">
                  <a:lumMod val="50000"/>
                </a:srgbClr>
              </a:solidFill>
            </a:endParaRPr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4485983" y="418650"/>
            <a:ext cx="13437996" cy="1462792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4650" baseline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 dirty="0">
                <a:solidFill>
                  <a:srgbClr val="525E6B"/>
                </a:solidFill>
              </a:rP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1108609" y="3111337"/>
            <a:ext cx="16070786" cy="6720986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Five</a:t>
            </a: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 contras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105" y="521298"/>
            <a:ext cx="2448272" cy="125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8247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CB4B4D-7CA3-9044-876B-883B54F867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Shape 21"/>
          <p:cNvSpPr>
            <a:spLocks noGrp="1"/>
          </p:cNvSpPr>
          <p:nvPr>
            <p:ph type="title"/>
          </p:nvPr>
        </p:nvSpPr>
        <p:spPr>
          <a:xfrm>
            <a:off x="4485983" y="418650"/>
            <a:ext cx="13437996" cy="1462792"/>
          </a:xfrm>
          <a:prstGeom prst="rect">
            <a:avLst/>
          </a:prstGeom>
        </p:spPr>
        <p:txBody>
          <a:bodyPr>
            <a:noAutofit/>
          </a:bodyPr>
          <a:lstStyle>
            <a:lvl1pPr algn="r">
              <a:defRPr sz="4650" baseline="0">
                <a:solidFill>
                  <a:schemeClr val="tx1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 dirty="0">
                <a:solidFill>
                  <a:srgbClr val="525E6B"/>
                </a:solidFill>
              </a:rPr>
              <a:t>Title Text</a:t>
            </a:r>
          </a:p>
        </p:txBody>
      </p:sp>
      <p:sp>
        <p:nvSpPr>
          <p:cNvPr id="5" name="Shape 22"/>
          <p:cNvSpPr>
            <a:spLocks noGrp="1"/>
          </p:cNvSpPr>
          <p:nvPr>
            <p:ph type="body" idx="1"/>
          </p:nvPr>
        </p:nvSpPr>
        <p:spPr>
          <a:xfrm>
            <a:off x="1108609" y="3111337"/>
            <a:ext cx="16070786" cy="6720986"/>
          </a:xfrm>
          <a:prstGeom prst="rect">
            <a:avLst/>
          </a:prstGeom>
        </p:spPr>
        <p:txBody>
          <a:bodyPr/>
          <a:lstStyle>
            <a:lvl1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137558840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3241" y="3244"/>
          <a:ext cx="3239" cy="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0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41" y="3244"/>
                        <a:ext cx="3239" cy="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DA35B88D-2178-46A8-AFFE-2F7B73B9779D}"/>
              </a:ext>
            </a:extLst>
          </p:cNvPr>
          <p:cNvSpPr/>
          <p:nvPr/>
        </p:nvSpPr>
        <p:spPr>
          <a:xfrm>
            <a:off x="2" y="-1"/>
            <a:ext cx="18288000" cy="13716000"/>
          </a:xfrm>
          <a:prstGeom prst="rect">
            <a:avLst/>
          </a:prstGeom>
          <a:solidFill>
            <a:srgbClr val="F1592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6605" tIns="93303" rIns="186605" bIns="9330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ru-RU" sz="3265" dirty="0" err="1">
              <a:solidFill>
                <a:schemeClr val="tx1"/>
              </a:solidFill>
            </a:endParaRPr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xmlns="" id="{13F3594A-B05D-46E9-950B-EEFED547AD09}"/>
              </a:ext>
            </a:extLst>
          </p:cNvPr>
          <p:cNvGrpSpPr/>
          <p:nvPr/>
        </p:nvGrpSpPr>
        <p:grpSpPr>
          <a:xfrm>
            <a:off x="14057603" y="-136503"/>
            <a:ext cx="4595969" cy="13701365"/>
            <a:chOff x="6189255" y="-66893"/>
            <a:chExt cx="3002939" cy="6714303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xmlns="" id="{8E2E36C9-9F6B-4C5E-80E9-0CB00DE706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89255" y="2027237"/>
              <a:ext cx="2771800" cy="2667000"/>
            </a:xfrm>
            <a:prstGeom prst="rect">
              <a:avLst/>
            </a:prstGeom>
          </p:spPr>
        </p:pic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xmlns="" id="{90315AF8-4D40-4A32-BE28-3C16CAC5D827}"/>
                </a:ext>
              </a:extLst>
            </p:cNvPr>
            <p:cNvSpPr/>
            <p:nvPr/>
          </p:nvSpPr>
          <p:spPr>
            <a:xfrm>
              <a:off x="7744117" y="5021768"/>
              <a:ext cx="1448077" cy="1448076"/>
            </a:xfrm>
            <a:custGeom>
              <a:avLst/>
              <a:gdLst>
                <a:gd name="connsiteX0" fmla="*/ 579231 w 1448077"/>
                <a:gd name="connsiteY0" fmla="*/ 0 h 1448076"/>
                <a:gd name="connsiteX1" fmla="*/ 868846 w 1448077"/>
                <a:gd name="connsiteY1" fmla="*/ 0 h 1448076"/>
                <a:gd name="connsiteX2" fmla="*/ 868846 w 1448077"/>
                <a:gd name="connsiteY2" fmla="*/ 579231 h 1448076"/>
                <a:gd name="connsiteX3" fmla="*/ 1448077 w 1448077"/>
                <a:gd name="connsiteY3" fmla="*/ 579231 h 1448076"/>
                <a:gd name="connsiteX4" fmla="*/ 1448077 w 1448077"/>
                <a:gd name="connsiteY4" fmla="*/ 868846 h 1448076"/>
                <a:gd name="connsiteX5" fmla="*/ 868846 w 1448077"/>
                <a:gd name="connsiteY5" fmla="*/ 868846 h 1448076"/>
                <a:gd name="connsiteX6" fmla="*/ 868846 w 1448077"/>
                <a:gd name="connsiteY6" fmla="*/ 1448076 h 1448076"/>
                <a:gd name="connsiteX7" fmla="*/ 579231 w 1448077"/>
                <a:gd name="connsiteY7" fmla="*/ 1448076 h 1448076"/>
                <a:gd name="connsiteX8" fmla="*/ 579231 w 1448077"/>
                <a:gd name="connsiteY8" fmla="*/ 868846 h 1448076"/>
                <a:gd name="connsiteX9" fmla="*/ 0 w 1448077"/>
                <a:gd name="connsiteY9" fmla="*/ 868846 h 1448076"/>
                <a:gd name="connsiteX10" fmla="*/ 0 w 1448077"/>
                <a:gd name="connsiteY10" fmla="*/ 579231 h 1448076"/>
                <a:gd name="connsiteX11" fmla="*/ 579231 w 1448077"/>
                <a:gd name="connsiteY11" fmla="*/ 579231 h 144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8077" h="1448076">
                  <a:moveTo>
                    <a:pt x="579231" y="0"/>
                  </a:moveTo>
                  <a:lnTo>
                    <a:pt x="868846" y="0"/>
                  </a:lnTo>
                  <a:lnTo>
                    <a:pt x="868846" y="579231"/>
                  </a:lnTo>
                  <a:lnTo>
                    <a:pt x="1448077" y="579231"/>
                  </a:lnTo>
                  <a:lnTo>
                    <a:pt x="1448077" y="868846"/>
                  </a:lnTo>
                  <a:lnTo>
                    <a:pt x="868846" y="868846"/>
                  </a:lnTo>
                  <a:lnTo>
                    <a:pt x="868846" y="1448076"/>
                  </a:lnTo>
                  <a:lnTo>
                    <a:pt x="579231" y="1448076"/>
                  </a:lnTo>
                  <a:lnTo>
                    <a:pt x="579231" y="868846"/>
                  </a:lnTo>
                  <a:lnTo>
                    <a:pt x="0" y="868846"/>
                  </a:lnTo>
                  <a:lnTo>
                    <a:pt x="0" y="579231"/>
                  </a:lnTo>
                  <a:lnTo>
                    <a:pt x="579231" y="57923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755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xmlns="" id="{BC92F390-F50C-41B0-BEA9-5CA1129A3F1C}"/>
                </a:ext>
              </a:extLst>
            </p:cNvPr>
            <p:cNvSpPr/>
            <p:nvPr/>
          </p:nvSpPr>
          <p:spPr>
            <a:xfrm>
              <a:off x="6873995" y="4542362"/>
              <a:ext cx="643920" cy="643920"/>
            </a:xfrm>
            <a:custGeom>
              <a:avLst/>
              <a:gdLst>
                <a:gd name="connsiteX0" fmla="*/ 579231 w 1448077"/>
                <a:gd name="connsiteY0" fmla="*/ 0 h 1448076"/>
                <a:gd name="connsiteX1" fmla="*/ 868846 w 1448077"/>
                <a:gd name="connsiteY1" fmla="*/ 0 h 1448076"/>
                <a:gd name="connsiteX2" fmla="*/ 868846 w 1448077"/>
                <a:gd name="connsiteY2" fmla="*/ 579231 h 1448076"/>
                <a:gd name="connsiteX3" fmla="*/ 1448077 w 1448077"/>
                <a:gd name="connsiteY3" fmla="*/ 579231 h 1448076"/>
                <a:gd name="connsiteX4" fmla="*/ 1448077 w 1448077"/>
                <a:gd name="connsiteY4" fmla="*/ 868846 h 1448076"/>
                <a:gd name="connsiteX5" fmla="*/ 868846 w 1448077"/>
                <a:gd name="connsiteY5" fmla="*/ 868846 h 1448076"/>
                <a:gd name="connsiteX6" fmla="*/ 868846 w 1448077"/>
                <a:gd name="connsiteY6" fmla="*/ 1448076 h 1448076"/>
                <a:gd name="connsiteX7" fmla="*/ 579231 w 1448077"/>
                <a:gd name="connsiteY7" fmla="*/ 1448076 h 1448076"/>
                <a:gd name="connsiteX8" fmla="*/ 579231 w 1448077"/>
                <a:gd name="connsiteY8" fmla="*/ 868846 h 1448076"/>
                <a:gd name="connsiteX9" fmla="*/ 0 w 1448077"/>
                <a:gd name="connsiteY9" fmla="*/ 868846 h 1448076"/>
                <a:gd name="connsiteX10" fmla="*/ 0 w 1448077"/>
                <a:gd name="connsiteY10" fmla="*/ 579231 h 1448076"/>
                <a:gd name="connsiteX11" fmla="*/ 579231 w 1448077"/>
                <a:gd name="connsiteY11" fmla="*/ 579231 h 144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8077" h="1448076">
                  <a:moveTo>
                    <a:pt x="579231" y="0"/>
                  </a:moveTo>
                  <a:lnTo>
                    <a:pt x="868846" y="0"/>
                  </a:lnTo>
                  <a:lnTo>
                    <a:pt x="868846" y="579231"/>
                  </a:lnTo>
                  <a:lnTo>
                    <a:pt x="1448077" y="579231"/>
                  </a:lnTo>
                  <a:lnTo>
                    <a:pt x="1448077" y="868846"/>
                  </a:lnTo>
                  <a:lnTo>
                    <a:pt x="868846" y="868846"/>
                  </a:lnTo>
                  <a:lnTo>
                    <a:pt x="868846" y="1448076"/>
                  </a:lnTo>
                  <a:lnTo>
                    <a:pt x="579231" y="1448076"/>
                  </a:lnTo>
                  <a:lnTo>
                    <a:pt x="579231" y="868846"/>
                  </a:lnTo>
                  <a:lnTo>
                    <a:pt x="0" y="868846"/>
                  </a:lnTo>
                  <a:lnTo>
                    <a:pt x="0" y="579231"/>
                  </a:lnTo>
                  <a:lnTo>
                    <a:pt x="579231" y="57923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755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xmlns="" id="{CE391A6D-2E7B-4A08-8022-EDC5CEAD131E}"/>
                </a:ext>
              </a:extLst>
            </p:cNvPr>
            <p:cNvSpPr/>
            <p:nvPr/>
          </p:nvSpPr>
          <p:spPr>
            <a:xfrm>
              <a:off x="6678980" y="5742045"/>
              <a:ext cx="423665" cy="423665"/>
            </a:xfrm>
            <a:custGeom>
              <a:avLst/>
              <a:gdLst>
                <a:gd name="connsiteX0" fmla="*/ 579231 w 1448077"/>
                <a:gd name="connsiteY0" fmla="*/ 0 h 1448076"/>
                <a:gd name="connsiteX1" fmla="*/ 868846 w 1448077"/>
                <a:gd name="connsiteY1" fmla="*/ 0 h 1448076"/>
                <a:gd name="connsiteX2" fmla="*/ 868846 w 1448077"/>
                <a:gd name="connsiteY2" fmla="*/ 579231 h 1448076"/>
                <a:gd name="connsiteX3" fmla="*/ 1448077 w 1448077"/>
                <a:gd name="connsiteY3" fmla="*/ 579231 h 1448076"/>
                <a:gd name="connsiteX4" fmla="*/ 1448077 w 1448077"/>
                <a:gd name="connsiteY4" fmla="*/ 868846 h 1448076"/>
                <a:gd name="connsiteX5" fmla="*/ 868846 w 1448077"/>
                <a:gd name="connsiteY5" fmla="*/ 868846 h 1448076"/>
                <a:gd name="connsiteX6" fmla="*/ 868846 w 1448077"/>
                <a:gd name="connsiteY6" fmla="*/ 1448076 h 1448076"/>
                <a:gd name="connsiteX7" fmla="*/ 579231 w 1448077"/>
                <a:gd name="connsiteY7" fmla="*/ 1448076 h 1448076"/>
                <a:gd name="connsiteX8" fmla="*/ 579231 w 1448077"/>
                <a:gd name="connsiteY8" fmla="*/ 868846 h 1448076"/>
                <a:gd name="connsiteX9" fmla="*/ 0 w 1448077"/>
                <a:gd name="connsiteY9" fmla="*/ 868846 h 1448076"/>
                <a:gd name="connsiteX10" fmla="*/ 0 w 1448077"/>
                <a:gd name="connsiteY10" fmla="*/ 579231 h 1448076"/>
                <a:gd name="connsiteX11" fmla="*/ 579231 w 1448077"/>
                <a:gd name="connsiteY11" fmla="*/ 579231 h 144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8077" h="1448076">
                  <a:moveTo>
                    <a:pt x="579231" y="0"/>
                  </a:moveTo>
                  <a:lnTo>
                    <a:pt x="868846" y="0"/>
                  </a:lnTo>
                  <a:lnTo>
                    <a:pt x="868846" y="579231"/>
                  </a:lnTo>
                  <a:lnTo>
                    <a:pt x="1448077" y="579231"/>
                  </a:lnTo>
                  <a:lnTo>
                    <a:pt x="1448077" y="868846"/>
                  </a:lnTo>
                  <a:lnTo>
                    <a:pt x="868846" y="868846"/>
                  </a:lnTo>
                  <a:lnTo>
                    <a:pt x="868846" y="1448076"/>
                  </a:lnTo>
                  <a:lnTo>
                    <a:pt x="579231" y="1448076"/>
                  </a:lnTo>
                  <a:lnTo>
                    <a:pt x="579231" y="868846"/>
                  </a:lnTo>
                  <a:lnTo>
                    <a:pt x="0" y="868846"/>
                  </a:lnTo>
                  <a:lnTo>
                    <a:pt x="0" y="579231"/>
                  </a:lnTo>
                  <a:lnTo>
                    <a:pt x="579231" y="57923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755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xmlns="" id="{6B0C6534-72E0-4398-92FD-BCC51B34125C}"/>
                </a:ext>
              </a:extLst>
            </p:cNvPr>
            <p:cNvSpPr/>
            <p:nvPr/>
          </p:nvSpPr>
          <p:spPr>
            <a:xfrm>
              <a:off x="8007967" y="2910281"/>
              <a:ext cx="720080" cy="720080"/>
            </a:xfrm>
            <a:custGeom>
              <a:avLst/>
              <a:gdLst>
                <a:gd name="connsiteX0" fmla="*/ 579231 w 1448077"/>
                <a:gd name="connsiteY0" fmla="*/ 0 h 1448076"/>
                <a:gd name="connsiteX1" fmla="*/ 868846 w 1448077"/>
                <a:gd name="connsiteY1" fmla="*/ 0 h 1448076"/>
                <a:gd name="connsiteX2" fmla="*/ 868846 w 1448077"/>
                <a:gd name="connsiteY2" fmla="*/ 579231 h 1448076"/>
                <a:gd name="connsiteX3" fmla="*/ 1448077 w 1448077"/>
                <a:gd name="connsiteY3" fmla="*/ 579231 h 1448076"/>
                <a:gd name="connsiteX4" fmla="*/ 1448077 w 1448077"/>
                <a:gd name="connsiteY4" fmla="*/ 868846 h 1448076"/>
                <a:gd name="connsiteX5" fmla="*/ 868846 w 1448077"/>
                <a:gd name="connsiteY5" fmla="*/ 868846 h 1448076"/>
                <a:gd name="connsiteX6" fmla="*/ 868846 w 1448077"/>
                <a:gd name="connsiteY6" fmla="*/ 1448076 h 1448076"/>
                <a:gd name="connsiteX7" fmla="*/ 579231 w 1448077"/>
                <a:gd name="connsiteY7" fmla="*/ 1448076 h 1448076"/>
                <a:gd name="connsiteX8" fmla="*/ 579231 w 1448077"/>
                <a:gd name="connsiteY8" fmla="*/ 868846 h 1448076"/>
                <a:gd name="connsiteX9" fmla="*/ 0 w 1448077"/>
                <a:gd name="connsiteY9" fmla="*/ 868846 h 1448076"/>
                <a:gd name="connsiteX10" fmla="*/ 0 w 1448077"/>
                <a:gd name="connsiteY10" fmla="*/ 579231 h 1448076"/>
                <a:gd name="connsiteX11" fmla="*/ 579231 w 1448077"/>
                <a:gd name="connsiteY11" fmla="*/ 579231 h 144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8077" h="1448076">
                  <a:moveTo>
                    <a:pt x="579231" y="0"/>
                  </a:moveTo>
                  <a:lnTo>
                    <a:pt x="868846" y="0"/>
                  </a:lnTo>
                  <a:lnTo>
                    <a:pt x="868846" y="579231"/>
                  </a:lnTo>
                  <a:lnTo>
                    <a:pt x="1448077" y="579231"/>
                  </a:lnTo>
                  <a:lnTo>
                    <a:pt x="1448077" y="868846"/>
                  </a:lnTo>
                  <a:lnTo>
                    <a:pt x="868846" y="868846"/>
                  </a:lnTo>
                  <a:lnTo>
                    <a:pt x="868846" y="1448076"/>
                  </a:lnTo>
                  <a:lnTo>
                    <a:pt x="579231" y="1448076"/>
                  </a:lnTo>
                  <a:lnTo>
                    <a:pt x="579231" y="868846"/>
                  </a:lnTo>
                  <a:lnTo>
                    <a:pt x="0" y="868846"/>
                  </a:lnTo>
                  <a:lnTo>
                    <a:pt x="0" y="579231"/>
                  </a:lnTo>
                  <a:lnTo>
                    <a:pt x="579231" y="57923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755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xmlns="" id="{C606D8B1-5E94-49AB-BFA1-DAA3F5AFD1E5}"/>
                </a:ext>
              </a:extLst>
            </p:cNvPr>
            <p:cNvSpPr/>
            <p:nvPr/>
          </p:nvSpPr>
          <p:spPr>
            <a:xfrm>
              <a:off x="7077563" y="1643927"/>
              <a:ext cx="478436" cy="478436"/>
            </a:xfrm>
            <a:custGeom>
              <a:avLst/>
              <a:gdLst>
                <a:gd name="connsiteX0" fmla="*/ 579231 w 1448077"/>
                <a:gd name="connsiteY0" fmla="*/ 0 h 1448076"/>
                <a:gd name="connsiteX1" fmla="*/ 868846 w 1448077"/>
                <a:gd name="connsiteY1" fmla="*/ 0 h 1448076"/>
                <a:gd name="connsiteX2" fmla="*/ 868846 w 1448077"/>
                <a:gd name="connsiteY2" fmla="*/ 579231 h 1448076"/>
                <a:gd name="connsiteX3" fmla="*/ 1448077 w 1448077"/>
                <a:gd name="connsiteY3" fmla="*/ 579231 h 1448076"/>
                <a:gd name="connsiteX4" fmla="*/ 1448077 w 1448077"/>
                <a:gd name="connsiteY4" fmla="*/ 868846 h 1448076"/>
                <a:gd name="connsiteX5" fmla="*/ 868846 w 1448077"/>
                <a:gd name="connsiteY5" fmla="*/ 868846 h 1448076"/>
                <a:gd name="connsiteX6" fmla="*/ 868846 w 1448077"/>
                <a:gd name="connsiteY6" fmla="*/ 1448076 h 1448076"/>
                <a:gd name="connsiteX7" fmla="*/ 579231 w 1448077"/>
                <a:gd name="connsiteY7" fmla="*/ 1448076 h 1448076"/>
                <a:gd name="connsiteX8" fmla="*/ 579231 w 1448077"/>
                <a:gd name="connsiteY8" fmla="*/ 868846 h 1448076"/>
                <a:gd name="connsiteX9" fmla="*/ 0 w 1448077"/>
                <a:gd name="connsiteY9" fmla="*/ 868846 h 1448076"/>
                <a:gd name="connsiteX10" fmla="*/ 0 w 1448077"/>
                <a:gd name="connsiteY10" fmla="*/ 579231 h 1448076"/>
                <a:gd name="connsiteX11" fmla="*/ 579231 w 1448077"/>
                <a:gd name="connsiteY11" fmla="*/ 579231 h 144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8077" h="1448076">
                  <a:moveTo>
                    <a:pt x="579231" y="0"/>
                  </a:moveTo>
                  <a:lnTo>
                    <a:pt x="868846" y="0"/>
                  </a:lnTo>
                  <a:lnTo>
                    <a:pt x="868846" y="579231"/>
                  </a:lnTo>
                  <a:lnTo>
                    <a:pt x="1448077" y="579231"/>
                  </a:lnTo>
                  <a:lnTo>
                    <a:pt x="1448077" y="868846"/>
                  </a:lnTo>
                  <a:lnTo>
                    <a:pt x="868846" y="868846"/>
                  </a:lnTo>
                  <a:lnTo>
                    <a:pt x="868846" y="1448076"/>
                  </a:lnTo>
                  <a:lnTo>
                    <a:pt x="579231" y="1448076"/>
                  </a:lnTo>
                  <a:lnTo>
                    <a:pt x="579231" y="868846"/>
                  </a:lnTo>
                  <a:lnTo>
                    <a:pt x="0" y="868846"/>
                  </a:lnTo>
                  <a:lnTo>
                    <a:pt x="0" y="579231"/>
                  </a:lnTo>
                  <a:lnTo>
                    <a:pt x="579231" y="57923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755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xmlns="" id="{4050E8F8-670B-4FAB-9305-5CCE39360D28}"/>
                </a:ext>
              </a:extLst>
            </p:cNvPr>
            <p:cNvSpPr/>
            <p:nvPr/>
          </p:nvSpPr>
          <p:spPr>
            <a:xfrm>
              <a:off x="7976771" y="993307"/>
              <a:ext cx="365546" cy="365546"/>
            </a:xfrm>
            <a:custGeom>
              <a:avLst/>
              <a:gdLst>
                <a:gd name="connsiteX0" fmla="*/ 579231 w 1448077"/>
                <a:gd name="connsiteY0" fmla="*/ 0 h 1448076"/>
                <a:gd name="connsiteX1" fmla="*/ 868846 w 1448077"/>
                <a:gd name="connsiteY1" fmla="*/ 0 h 1448076"/>
                <a:gd name="connsiteX2" fmla="*/ 868846 w 1448077"/>
                <a:gd name="connsiteY2" fmla="*/ 579231 h 1448076"/>
                <a:gd name="connsiteX3" fmla="*/ 1448077 w 1448077"/>
                <a:gd name="connsiteY3" fmla="*/ 579231 h 1448076"/>
                <a:gd name="connsiteX4" fmla="*/ 1448077 w 1448077"/>
                <a:gd name="connsiteY4" fmla="*/ 868846 h 1448076"/>
                <a:gd name="connsiteX5" fmla="*/ 868846 w 1448077"/>
                <a:gd name="connsiteY5" fmla="*/ 868846 h 1448076"/>
                <a:gd name="connsiteX6" fmla="*/ 868846 w 1448077"/>
                <a:gd name="connsiteY6" fmla="*/ 1448076 h 1448076"/>
                <a:gd name="connsiteX7" fmla="*/ 579231 w 1448077"/>
                <a:gd name="connsiteY7" fmla="*/ 1448076 h 1448076"/>
                <a:gd name="connsiteX8" fmla="*/ 579231 w 1448077"/>
                <a:gd name="connsiteY8" fmla="*/ 868846 h 1448076"/>
                <a:gd name="connsiteX9" fmla="*/ 0 w 1448077"/>
                <a:gd name="connsiteY9" fmla="*/ 868846 h 1448076"/>
                <a:gd name="connsiteX10" fmla="*/ 0 w 1448077"/>
                <a:gd name="connsiteY10" fmla="*/ 579231 h 1448076"/>
                <a:gd name="connsiteX11" fmla="*/ 579231 w 1448077"/>
                <a:gd name="connsiteY11" fmla="*/ 579231 h 144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8077" h="1448076">
                  <a:moveTo>
                    <a:pt x="579231" y="0"/>
                  </a:moveTo>
                  <a:lnTo>
                    <a:pt x="868846" y="0"/>
                  </a:lnTo>
                  <a:lnTo>
                    <a:pt x="868846" y="579231"/>
                  </a:lnTo>
                  <a:lnTo>
                    <a:pt x="1448077" y="579231"/>
                  </a:lnTo>
                  <a:lnTo>
                    <a:pt x="1448077" y="868846"/>
                  </a:lnTo>
                  <a:lnTo>
                    <a:pt x="868846" y="868846"/>
                  </a:lnTo>
                  <a:lnTo>
                    <a:pt x="868846" y="1448076"/>
                  </a:lnTo>
                  <a:lnTo>
                    <a:pt x="579231" y="1448076"/>
                  </a:lnTo>
                  <a:lnTo>
                    <a:pt x="579231" y="868846"/>
                  </a:lnTo>
                  <a:lnTo>
                    <a:pt x="0" y="868846"/>
                  </a:lnTo>
                  <a:lnTo>
                    <a:pt x="0" y="579231"/>
                  </a:lnTo>
                  <a:lnTo>
                    <a:pt x="579231" y="57923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755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xmlns="" id="{F24A74A9-BC1D-4B15-8998-3E6925AAC38F}"/>
                </a:ext>
              </a:extLst>
            </p:cNvPr>
            <p:cNvSpPr/>
            <p:nvPr/>
          </p:nvSpPr>
          <p:spPr>
            <a:xfrm>
              <a:off x="6593073" y="394997"/>
              <a:ext cx="935422" cy="935422"/>
            </a:xfrm>
            <a:custGeom>
              <a:avLst/>
              <a:gdLst>
                <a:gd name="connsiteX0" fmla="*/ 579231 w 1448077"/>
                <a:gd name="connsiteY0" fmla="*/ 0 h 1448076"/>
                <a:gd name="connsiteX1" fmla="*/ 868846 w 1448077"/>
                <a:gd name="connsiteY1" fmla="*/ 0 h 1448076"/>
                <a:gd name="connsiteX2" fmla="*/ 868846 w 1448077"/>
                <a:gd name="connsiteY2" fmla="*/ 579231 h 1448076"/>
                <a:gd name="connsiteX3" fmla="*/ 1448077 w 1448077"/>
                <a:gd name="connsiteY3" fmla="*/ 579231 h 1448076"/>
                <a:gd name="connsiteX4" fmla="*/ 1448077 w 1448077"/>
                <a:gd name="connsiteY4" fmla="*/ 868846 h 1448076"/>
                <a:gd name="connsiteX5" fmla="*/ 868846 w 1448077"/>
                <a:gd name="connsiteY5" fmla="*/ 868846 h 1448076"/>
                <a:gd name="connsiteX6" fmla="*/ 868846 w 1448077"/>
                <a:gd name="connsiteY6" fmla="*/ 1448076 h 1448076"/>
                <a:gd name="connsiteX7" fmla="*/ 579231 w 1448077"/>
                <a:gd name="connsiteY7" fmla="*/ 1448076 h 1448076"/>
                <a:gd name="connsiteX8" fmla="*/ 579231 w 1448077"/>
                <a:gd name="connsiteY8" fmla="*/ 868846 h 1448076"/>
                <a:gd name="connsiteX9" fmla="*/ 0 w 1448077"/>
                <a:gd name="connsiteY9" fmla="*/ 868846 h 1448076"/>
                <a:gd name="connsiteX10" fmla="*/ 0 w 1448077"/>
                <a:gd name="connsiteY10" fmla="*/ 579231 h 1448076"/>
                <a:gd name="connsiteX11" fmla="*/ 579231 w 1448077"/>
                <a:gd name="connsiteY11" fmla="*/ 579231 h 144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8077" h="1448076">
                  <a:moveTo>
                    <a:pt x="579231" y="0"/>
                  </a:moveTo>
                  <a:lnTo>
                    <a:pt x="868846" y="0"/>
                  </a:lnTo>
                  <a:lnTo>
                    <a:pt x="868846" y="579231"/>
                  </a:lnTo>
                  <a:lnTo>
                    <a:pt x="1448077" y="579231"/>
                  </a:lnTo>
                  <a:lnTo>
                    <a:pt x="1448077" y="868846"/>
                  </a:lnTo>
                  <a:lnTo>
                    <a:pt x="868846" y="868846"/>
                  </a:lnTo>
                  <a:lnTo>
                    <a:pt x="868846" y="1448076"/>
                  </a:lnTo>
                  <a:lnTo>
                    <a:pt x="579231" y="1448076"/>
                  </a:lnTo>
                  <a:lnTo>
                    <a:pt x="579231" y="868846"/>
                  </a:lnTo>
                  <a:lnTo>
                    <a:pt x="0" y="868846"/>
                  </a:lnTo>
                  <a:lnTo>
                    <a:pt x="0" y="579231"/>
                  </a:lnTo>
                  <a:lnTo>
                    <a:pt x="579231" y="57923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755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xmlns="" id="{E059B609-AE18-4137-BDF7-8B54A7998243}"/>
                </a:ext>
              </a:extLst>
            </p:cNvPr>
            <p:cNvSpPr/>
            <p:nvPr/>
          </p:nvSpPr>
          <p:spPr>
            <a:xfrm>
              <a:off x="7441683" y="6246403"/>
              <a:ext cx="248504" cy="248504"/>
            </a:xfrm>
            <a:custGeom>
              <a:avLst/>
              <a:gdLst>
                <a:gd name="connsiteX0" fmla="*/ 579231 w 1448077"/>
                <a:gd name="connsiteY0" fmla="*/ 0 h 1448076"/>
                <a:gd name="connsiteX1" fmla="*/ 868846 w 1448077"/>
                <a:gd name="connsiteY1" fmla="*/ 0 h 1448076"/>
                <a:gd name="connsiteX2" fmla="*/ 868846 w 1448077"/>
                <a:gd name="connsiteY2" fmla="*/ 579231 h 1448076"/>
                <a:gd name="connsiteX3" fmla="*/ 1448077 w 1448077"/>
                <a:gd name="connsiteY3" fmla="*/ 579231 h 1448076"/>
                <a:gd name="connsiteX4" fmla="*/ 1448077 w 1448077"/>
                <a:gd name="connsiteY4" fmla="*/ 868846 h 1448076"/>
                <a:gd name="connsiteX5" fmla="*/ 868846 w 1448077"/>
                <a:gd name="connsiteY5" fmla="*/ 868846 h 1448076"/>
                <a:gd name="connsiteX6" fmla="*/ 868846 w 1448077"/>
                <a:gd name="connsiteY6" fmla="*/ 1448076 h 1448076"/>
                <a:gd name="connsiteX7" fmla="*/ 579231 w 1448077"/>
                <a:gd name="connsiteY7" fmla="*/ 1448076 h 1448076"/>
                <a:gd name="connsiteX8" fmla="*/ 579231 w 1448077"/>
                <a:gd name="connsiteY8" fmla="*/ 868846 h 1448076"/>
                <a:gd name="connsiteX9" fmla="*/ 0 w 1448077"/>
                <a:gd name="connsiteY9" fmla="*/ 868846 h 1448076"/>
                <a:gd name="connsiteX10" fmla="*/ 0 w 1448077"/>
                <a:gd name="connsiteY10" fmla="*/ 579231 h 1448076"/>
                <a:gd name="connsiteX11" fmla="*/ 579231 w 1448077"/>
                <a:gd name="connsiteY11" fmla="*/ 579231 h 144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8077" h="1448076">
                  <a:moveTo>
                    <a:pt x="579231" y="0"/>
                  </a:moveTo>
                  <a:lnTo>
                    <a:pt x="868846" y="0"/>
                  </a:lnTo>
                  <a:lnTo>
                    <a:pt x="868846" y="579231"/>
                  </a:lnTo>
                  <a:lnTo>
                    <a:pt x="1448077" y="579231"/>
                  </a:lnTo>
                  <a:lnTo>
                    <a:pt x="1448077" y="868846"/>
                  </a:lnTo>
                  <a:lnTo>
                    <a:pt x="868846" y="868846"/>
                  </a:lnTo>
                  <a:lnTo>
                    <a:pt x="868846" y="1448076"/>
                  </a:lnTo>
                  <a:lnTo>
                    <a:pt x="579231" y="1448076"/>
                  </a:lnTo>
                  <a:lnTo>
                    <a:pt x="579231" y="868846"/>
                  </a:lnTo>
                  <a:lnTo>
                    <a:pt x="0" y="868846"/>
                  </a:lnTo>
                  <a:lnTo>
                    <a:pt x="0" y="579231"/>
                  </a:lnTo>
                  <a:lnTo>
                    <a:pt x="579231" y="57923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755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xmlns="" id="{7FF90C0D-DFB5-4666-9356-796EE79E0CC1}"/>
                </a:ext>
              </a:extLst>
            </p:cNvPr>
            <p:cNvSpPr/>
            <p:nvPr/>
          </p:nvSpPr>
          <p:spPr>
            <a:xfrm>
              <a:off x="6261263" y="6398906"/>
              <a:ext cx="248504" cy="248504"/>
            </a:xfrm>
            <a:custGeom>
              <a:avLst/>
              <a:gdLst>
                <a:gd name="connsiteX0" fmla="*/ 579231 w 1448077"/>
                <a:gd name="connsiteY0" fmla="*/ 0 h 1448076"/>
                <a:gd name="connsiteX1" fmla="*/ 868846 w 1448077"/>
                <a:gd name="connsiteY1" fmla="*/ 0 h 1448076"/>
                <a:gd name="connsiteX2" fmla="*/ 868846 w 1448077"/>
                <a:gd name="connsiteY2" fmla="*/ 579231 h 1448076"/>
                <a:gd name="connsiteX3" fmla="*/ 1448077 w 1448077"/>
                <a:gd name="connsiteY3" fmla="*/ 579231 h 1448076"/>
                <a:gd name="connsiteX4" fmla="*/ 1448077 w 1448077"/>
                <a:gd name="connsiteY4" fmla="*/ 868846 h 1448076"/>
                <a:gd name="connsiteX5" fmla="*/ 868846 w 1448077"/>
                <a:gd name="connsiteY5" fmla="*/ 868846 h 1448076"/>
                <a:gd name="connsiteX6" fmla="*/ 868846 w 1448077"/>
                <a:gd name="connsiteY6" fmla="*/ 1448076 h 1448076"/>
                <a:gd name="connsiteX7" fmla="*/ 579231 w 1448077"/>
                <a:gd name="connsiteY7" fmla="*/ 1448076 h 1448076"/>
                <a:gd name="connsiteX8" fmla="*/ 579231 w 1448077"/>
                <a:gd name="connsiteY8" fmla="*/ 868846 h 1448076"/>
                <a:gd name="connsiteX9" fmla="*/ 0 w 1448077"/>
                <a:gd name="connsiteY9" fmla="*/ 868846 h 1448076"/>
                <a:gd name="connsiteX10" fmla="*/ 0 w 1448077"/>
                <a:gd name="connsiteY10" fmla="*/ 579231 h 1448076"/>
                <a:gd name="connsiteX11" fmla="*/ 579231 w 1448077"/>
                <a:gd name="connsiteY11" fmla="*/ 579231 h 144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8077" h="1448076">
                  <a:moveTo>
                    <a:pt x="579231" y="0"/>
                  </a:moveTo>
                  <a:lnTo>
                    <a:pt x="868846" y="0"/>
                  </a:lnTo>
                  <a:lnTo>
                    <a:pt x="868846" y="579231"/>
                  </a:lnTo>
                  <a:lnTo>
                    <a:pt x="1448077" y="579231"/>
                  </a:lnTo>
                  <a:lnTo>
                    <a:pt x="1448077" y="868846"/>
                  </a:lnTo>
                  <a:lnTo>
                    <a:pt x="868846" y="868846"/>
                  </a:lnTo>
                  <a:lnTo>
                    <a:pt x="868846" y="1448076"/>
                  </a:lnTo>
                  <a:lnTo>
                    <a:pt x="579231" y="1448076"/>
                  </a:lnTo>
                  <a:lnTo>
                    <a:pt x="579231" y="868846"/>
                  </a:lnTo>
                  <a:lnTo>
                    <a:pt x="0" y="868846"/>
                  </a:lnTo>
                  <a:lnTo>
                    <a:pt x="0" y="579231"/>
                  </a:lnTo>
                  <a:lnTo>
                    <a:pt x="579231" y="57923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755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xmlns="" id="{E1ECF30A-B922-47F2-97DA-38C4F264905C}"/>
                </a:ext>
              </a:extLst>
            </p:cNvPr>
            <p:cNvSpPr/>
            <p:nvPr/>
          </p:nvSpPr>
          <p:spPr>
            <a:xfrm>
              <a:off x="8368007" y="4088028"/>
              <a:ext cx="248504" cy="248504"/>
            </a:xfrm>
            <a:custGeom>
              <a:avLst/>
              <a:gdLst>
                <a:gd name="connsiteX0" fmla="*/ 579231 w 1448077"/>
                <a:gd name="connsiteY0" fmla="*/ 0 h 1448076"/>
                <a:gd name="connsiteX1" fmla="*/ 868846 w 1448077"/>
                <a:gd name="connsiteY1" fmla="*/ 0 h 1448076"/>
                <a:gd name="connsiteX2" fmla="*/ 868846 w 1448077"/>
                <a:gd name="connsiteY2" fmla="*/ 579231 h 1448076"/>
                <a:gd name="connsiteX3" fmla="*/ 1448077 w 1448077"/>
                <a:gd name="connsiteY3" fmla="*/ 579231 h 1448076"/>
                <a:gd name="connsiteX4" fmla="*/ 1448077 w 1448077"/>
                <a:gd name="connsiteY4" fmla="*/ 868846 h 1448076"/>
                <a:gd name="connsiteX5" fmla="*/ 868846 w 1448077"/>
                <a:gd name="connsiteY5" fmla="*/ 868846 h 1448076"/>
                <a:gd name="connsiteX6" fmla="*/ 868846 w 1448077"/>
                <a:gd name="connsiteY6" fmla="*/ 1448076 h 1448076"/>
                <a:gd name="connsiteX7" fmla="*/ 579231 w 1448077"/>
                <a:gd name="connsiteY7" fmla="*/ 1448076 h 1448076"/>
                <a:gd name="connsiteX8" fmla="*/ 579231 w 1448077"/>
                <a:gd name="connsiteY8" fmla="*/ 868846 h 1448076"/>
                <a:gd name="connsiteX9" fmla="*/ 0 w 1448077"/>
                <a:gd name="connsiteY9" fmla="*/ 868846 h 1448076"/>
                <a:gd name="connsiteX10" fmla="*/ 0 w 1448077"/>
                <a:gd name="connsiteY10" fmla="*/ 579231 h 1448076"/>
                <a:gd name="connsiteX11" fmla="*/ 579231 w 1448077"/>
                <a:gd name="connsiteY11" fmla="*/ 579231 h 144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8077" h="1448076">
                  <a:moveTo>
                    <a:pt x="579231" y="0"/>
                  </a:moveTo>
                  <a:lnTo>
                    <a:pt x="868846" y="0"/>
                  </a:lnTo>
                  <a:lnTo>
                    <a:pt x="868846" y="579231"/>
                  </a:lnTo>
                  <a:lnTo>
                    <a:pt x="1448077" y="579231"/>
                  </a:lnTo>
                  <a:lnTo>
                    <a:pt x="1448077" y="868846"/>
                  </a:lnTo>
                  <a:lnTo>
                    <a:pt x="868846" y="868846"/>
                  </a:lnTo>
                  <a:lnTo>
                    <a:pt x="868846" y="1448076"/>
                  </a:lnTo>
                  <a:lnTo>
                    <a:pt x="579231" y="1448076"/>
                  </a:lnTo>
                  <a:lnTo>
                    <a:pt x="579231" y="868846"/>
                  </a:lnTo>
                  <a:lnTo>
                    <a:pt x="0" y="868846"/>
                  </a:lnTo>
                  <a:lnTo>
                    <a:pt x="0" y="579231"/>
                  </a:lnTo>
                  <a:lnTo>
                    <a:pt x="579231" y="57923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755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xmlns="" id="{E6AB7615-9682-46E7-AD0D-07FE33CFDAC7}"/>
                </a:ext>
              </a:extLst>
            </p:cNvPr>
            <p:cNvSpPr/>
            <p:nvPr/>
          </p:nvSpPr>
          <p:spPr>
            <a:xfrm>
              <a:off x="7529435" y="2625356"/>
              <a:ext cx="248504" cy="248504"/>
            </a:xfrm>
            <a:custGeom>
              <a:avLst/>
              <a:gdLst>
                <a:gd name="connsiteX0" fmla="*/ 579231 w 1448077"/>
                <a:gd name="connsiteY0" fmla="*/ 0 h 1448076"/>
                <a:gd name="connsiteX1" fmla="*/ 868846 w 1448077"/>
                <a:gd name="connsiteY1" fmla="*/ 0 h 1448076"/>
                <a:gd name="connsiteX2" fmla="*/ 868846 w 1448077"/>
                <a:gd name="connsiteY2" fmla="*/ 579231 h 1448076"/>
                <a:gd name="connsiteX3" fmla="*/ 1448077 w 1448077"/>
                <a:gd name="connsiteY3" fmla="*/ 579231 h 1448076"/>
                <a:gd name="connsiteX4" fmla="*/ 1448077 w 1448077"/>
                <a:gd name="connsiteY4" fmla="*/ 868846 h 1448076"/>
                <a:gd name="connsiteX5" fmla="*/ 868846 w 1448077"/>
                <a:gd name="connsiteY5" fmla="*/ 868846 h 1448076"/>
                <a:gd name="connsiteX6" fmla="*/ 868846 w 1448077"/>
                <a:gd name="connsiteY6" fmla="*/ 1448076 h 1448076"/>
                <a:gd name="connsiteX7" fmla="*/ 579231 w 1448077"/>
                <a:gd name="connsiteY7" fmla="*/ 1448076 h 1448076"/>
                <a:gd name="connsiteX8" fmla="*/ 579231 w 1448077"/>
                <a:gd name="connsiteY8" fmla="*/ 868846 h 1448076"/>
                <a:gd name="connsiteX9" fmla="*/ 0 w 1448077"/>
                <a:gd name="connsiteY9" fmla="*/ 868846 h 1448076"/>
                <a:gd name="connsiteX10" fmla="*/ 0 w 1448077"/>
                <a:gd name="connsiteY10" fmla="*/ 579231 h 1448076"/>
                <a:gd name="connsiteX11" fmla="*/ 579231 w 1448077"/>
                <a:gd name="connsiteY11" fmla="*/ 579231 h 144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8077" h="1448076">
                  <a:moveTo>
                    <a:pt x="579231" y="0"/>
                  </a:moveTo>
                  <a:lnTo>
                    <a:pt x="868846" y="0"/>
                  </a:lnTo>
                  <a:lnTo>
                    <a:pt x="868846" y="579231"/>
                  </a:lnTo>
                  <a:lnTo>
                    <a:pt x="1448077" y="579231"/>
                  </a:lnTo>
                  <a:lnTo>
                    <a:pt x="1448077" y="868846"/>
                  </a:lnTo>
                  <a:lnTo>
                    <a:pt x="868846" y="868846"/>
                  </a:lnTo>
                  <a:lnTo>
                    <a:pt x="868846" y="1448076"/>
                  </a:lnTo>
                  <a:lnTo>
                    <a:pt x="579231" y="1448076"/>
                  </a:lnTo>
                  <a:lnTo>
                    <a:pt x="579231" y="868846"/>
                  </a:lnTo>
                  <a:lnTo>
                    <a:pt x="0" y="868846"/>
                  </a:lnTo>
                  <a:lnTo>
                    <a:pt x="0" y="579231"/>
                  </a:lnTo>
                  <a:lnTo>
                    <a:pt x="579231" y="57923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755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xmlns="" id="{2D67D403-A705-4EE8-810F-C55407651C61}"/>
                </a:ext>
              </a:extLst>
            </p:cNvPr>
            <p:cNvSpPr/>
            <p:nvPr/>
          </p:nvSpPr>
          <p:spPr>
            <a:xfrm>
              <a:off x="8301787" y="1758893"/>
              <a:ext cx="248504" cy="248504"/>
            </a:xfrm>
            <a:custGeom>
              <a:avLst/>
              <a:gdLst>
                <a:gd name="connsiteX0" fmla="*/ 579231 w 1448077"/>
                <a:gd name="connsiteY0" fmla="*/ 0 h 1448076"/>
                <a:gd name="connsiteX1" fmla="*/ 868846 w 1448077"/>
                <a:gd name="connsiteY1" fmla="*/ 0 h 1448076"/>
                <a:gd name="connsiteX2" fmla="*/ 868846 w 1448077"/>
                <a:gd name="connsiteY2" fmla="*/ 579231 h 1448076"/>
                <a:gd name="connsiteX3" fmla="*/ 1448077 w 1448077"/>
                <a:gd name="connsiteY3" fmla="*/ 579231 h 1448076"/>
                <a:gd name="connsiteX4" fmla="*/ 1448077 w 1448077"/>
                <a:gd name="connsiteY4" fmla="*/ 868846 h 1448076"/>
                <a:gd name="connsiteX5" fmla="*/ 868846 w 1448077"/>
                <a:gd name="connsiteY5" fmla="*/ 868846 h 1448076"/>
                <a:gd name="connsiteX6" fmla="*/ 868846 w 1448077"/>
                <a:gd name="connsiteY6" fmla="*/ 1448076 h 1448076"/>
                <a:gd name="connsiteX7" fmla="*/ 579231 w 1448077"/>
                <a:gd name="connsiteY7" fmla="*/ 1448076 h 1448076"/>
                <a:gd name="connsiteX8" fmla="*/ 579231 w 1448077"/>
                <a:gd name="connsiteY8" fmla="*/ 868846 h 1448076"/>
                <a:gd name="connsiteX9" fmla="*/ 0 w 1448077"/>
                <a:gd name="connsiteY9" fmla="*/ 868846 h 1448076"/>
                <a:gd name="connsiteX10" fmla="*/ 0 w 1448077"/>
                <a:gd name="connsiteY10" fmla="*/ 579231 h 1448076"/>
                <a:gd name="connsiteX11" fmla="*/ 579231 w 1448077"/>
                <a:gd name="connsiteY11" fmla="*/ 579231 h 144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8077" h="1448076">
                  <a:moveTo>
                    <a:pt x="579231" y="0"/>
                  </a:moveTo>
                  <a:lnTo>
                    <a:pt x="868846" y="0"/>
                  </a:lnTo>
                  <a:lnTo>
                    <a:pt x="868846" y="579231"/>
                  </a:lnTo>
                  <a:lnTo>
                    <a:pt x="1448077" y="579231"/>
                  </a:lnTo>
                  <a:lnTo>
                    <a:pt x="1448077" y="868846"/>
                  </a:lnTo>
                  <a:lnTo>
                    <a:pt x="868846" y="868846"/>
                  </a:lnTo>
                  <a:lnTo>
                    <a:pt x="868846" y="1448076"/>
                  </a:lnTo>
                  <a:lnTo>
                    <a:pt x="579231" y="1448076"/>
                  </a:lnTo>
                  <a:lnTo>
                    <a:pt x="579231" y="868846"/>
                  </a:lnTo>
                  <a:lnTo>
                    <a:pt x="0" y="868846"/>
                  </a:lnTo>
                  <a:lnTo>
                    <a:pt x="0" y="579231"/>
                  </a:lnTo>
                  <a:lnTo>
                    <a:pt x="579231" y="57923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755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xmlns="" id="{8AF94C79-BA82-4E66-9111-E97B9E527CD1}"/>
                </a:ext>
              </a:extLst>
            </p:cNvPr>
            <p:cNvSpPr/>
            <p:nvPr/>
          </p:nvSpPr>
          <p:spPr>
            <a:xfrm>
              <a:off x="8268947" y="-66893"/>
              <a:ext cx="824264" cy="824264"/>
            </a:xfrm>
            <a:custGeom>
              <a:avLst/>
              <a:gdLst>
                <a:gd name="connsiteX0" fmla="*/ 579231 w 1448077"/>
                <a:gd name="connsiteY0" fmla="*/ 0 h 1448076"/>
                <a:gd name="connsiteX1" fmla="*/ 868846 w 1448077"/>
                <a:gd name="connsiteY1" fmla="*/ 0 h 1448076"/>
                <a:gd name="connsiteX2" fmla="*/ 868846 w 1448077"/>
                <a:gd name="connsiteY2" fmla="*/ 579231 h 1448076"/>
                <a:gd name="connsiteX3" fmla="*/ 1448077 w 1448077"/>
                <a:gd name="connsiteY3" fmla="*/ 579231 h 1448076"/>
                <a:gd name="connsiteX4" fmla="*/ 1448077 w 1448077"/>
                <a:gd name="connsiteY4" fmla="*/ 868846 h 1448076"/>
                <a:gd name="connsiteX5" fmla="*/ 868846 w 1448077"/>
                <a:gd name="connsiteY5" fmla="*/ 868846 h 1448076"/>
                <a:gd name="connsiteX6" fmla="*/ 868846 w 1448077"/>
                <a:gd name="connsiteY6" fmla="*/ 1448076 h 1448076"/>
                <a:gd name="connsiteX7" fmla="*/ 579231 w 1448077"/>
                <a:gd name="connsiteY7" fmla="*/ 1448076 h 1448076"/>
                <a:gd name="connsiteX8" fmla="*/ 579231 w 1448077"/>
                <a:gd name="connsiteY8" fmla="*/ 868846 h 1448076"/>
                <a:gd name="connsiteX9" fmla="*/ 0 w 1448077"/>
                <a:gd name="connsiteY9" fmla="*/ 868846 h 1448076"/>
                <a:gd name="connsiteX10" fmla="*/ 0 w 1448077"/>
                <a:gd name="connsiteY10" fmla="*/ 579231 h 1448076"/>
                <a:gd name="connsiteX11" fmla="*/ 579231 w 1448077"/>
                <a:gd name="connsiteY11" fmla="*/ 579231 h 1448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8077" h="1448076">
                  <a:moveTo>
                    <a:pt x="579231" y="0"/>
                  </a:moveTo>
                  <a:lnTo>
                    <a:pt x="868846" y="0"/>
                  </a:lnTo>
                  <a:lnTo>
                    <a:pt x="868846" y="579231"/>
                  </a:lnTo>
                  <a:lnTo>
                    <a:pt x="1448077" y="579231"/>
                  </a:lnTo>
                  <a:lnTo>
                    <a:pt x="1448077" y="868846"/>
                  </a:lnTo>
                  <a:lnTo>
                    <a:pt x="868846" y="868846"/>
                  </a:lnTo>
                  <a:lnTo>
                    <a:pt x="868846" y="1448076"/>
                  </a:lnTo>
                  <a:lnTo>
                    <a:pt x="579231" y="1448076"/>
                  </a:lnTo>
                  <a:lnTo>
                    <a:pt x="579231" y="868846"/>
                  </a:lnTo>
                  <a:lnTo>
                    <a:pt x="0" y="868846"/>
                  </a:lnTo>
                  <a:lnTo>
                    <a:pt x="0" y="579231"/>
                  </a:lnTo>
                  <a:lnTo>
                    <a:pt x="579231" y="579231"/>
                  </a:lnTo>
                  <a:close/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755"/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xmlns="" id="{809AF53E-5874-447B-9558-42D6BF58EFF3}"/>
              </a:ext>
            </a:extLst>
          </p:cNvPr>
          <p:cNvGrpSpPr/>
          <p:nvPr/>
        </p:nvGrpSpPr>
        <p:grpSpPr>
          <a:xfrm>
            <a:off x="2" y="3"/>
            <a:ext cx="15502144" cy="13716000"/>
            <a:chOff x="-1" y="0"/>
            <a:chExt cx="7338061" cy="6858000"/>
          </a:xfrm>
        </p:grpSpPr>
        <p:sp>
          <p:nvSpPr>
            <p:cNvPr id="18" name="Arrow: Pentagon 17">
              <a:extLst>
                <a:ext uri="{FF2B5EF4-FFF2-40B4-BE49-F238E27FC236}">
                  <a16:creationId xmlns:a16="http://schemas.microsoft.com/office/drawing/2014/main" xmlns="" id="{06F95915-7CA5-451F-ADE3-29C84249CC05}"/>
                </a:ext>
              </a:extLst>
            </p:cNvPr>
            <p:cNvSpPr/>
            <p:nvPr userDrawn="1"/>
          </p:nvSpPr>
          <p:spPr>
            <a:xfrm>
              <a:off x="0" y="0"/>
              <a:ext cx="7338060" cy="6858000"/>
            </a:xfrm>
            <a:prstGeom prst="homePlate">
              <a:avLst>
                <a:gd name="adj" fmla="val 18666"/>
              </a:avLst>
            </a:prstGeom>
            <a:solidFill>
              <a:srgbClr val="D8D8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65"/>
            </a:p>
          </p:txBody>
        </p:sp>
        <p:sp>
          <p:nvSpPr>
            <p:cNvPr id="19" name="Arrow: Pentagon 18">
              <a:extLst>
                <a:ext uri="{FF2B5EF4-FFF2-40B4-BE49-F238E27FC236}">
                  <a16:creationId xmlns:a16="http://schemas.microsoft.com/office/drawing/2014/main" xmlns="" id="{9C7B0D45-C55A-4FF3-AF38-131A94D37DF4}"/>
                </a:ext>
              </a:extLst>
            </p:cNvPr>
            <p:cNvSpPr/>
            <p:nvPr userDrawn="1"/>
          </p:nvSpPr>
          <p:spPr>
            <a:xfrm>
              <a:off x="-1" y="0"/>
              <a:ext cx="7094415" cy="6858000"/>
            </a:xfrm>
            <a:prstGeom prst="homePlate">
              <a:avLst>
                <a:gd name="adj" fmla="val 18666"/>
              </a:avLst>
            </a:prstGeom>
            <a:solidFill>
              <a:srgbClr val="EBEB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65"/>
            </a:p>
          </p:txBody>
        </p:sp>
      </p:grpSp>
      <p:sp>
        <p:nvSpPr>
          <p:cNvPr id="13314" name="Title"/>
          <p:cNvSpPr>
            <a:spLocks noGrp="1" noChangeArrowheads="1"/>
          </p:cNvSpPr>
          <p:nvPr>
            <p:ph type="ctrTitle"/>
          </p:nvPr>
        </p:nvSpPr>
        <p:spPr>
          <a:xfrm>
            <a:off x="649947" y="5190362"/>
            <a:ext cx="12760411" cy="84606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4898" b="0" baseline="0">
                <a:solidFill>
                  <a:srgbClr val="F15922"/>
                </a:solidFill>
                <a:latin typeface="+mj-lt"/>
                <a:ea typeface="+mj-ea"/>
              </a:defRPr>
            </a:lvl1pPr>
          </a:lstStyle>
          <a:p>
            <a:pPr lvl="0" latinLnBrk="0"/>
            <a:r>
              <a:rPr lang="en-US" noProof="0"/>
              <a:t>Click to edit Master title style</a:t>
            </a:r>
            <a:endParaRPr lang="ru-RU" noProof="0" dirty="0"/>
          </a:p>
        </p:txBody>
      </p:sp>
      <p:sp>
        <p:nvSpPr>
          <p:cNvPr id="57" name="Document type" hidden="1"/>
          <p:cNvSpPr txBox="1">
            <a:spLocks noChangeArrowheads="1"/>
          </p:cNvSpPr>
          <p:nvPr/>
        </p:nvSpPr>
        <p:spPr bwMode="gray">
          <a:xfrm>
            <a:off x="649946" y="12562059"/>
            <a:ext cx="11469354" cy="329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2143" baseline="0" dirty="0">
                <a:solidFill>
                  <a:srgbClr val="667582"/>
                </a:solidFill>
                <a:latin typeface="+mn-lt"/>
              </a:rPr>
              <a:t>Тип документа | Дата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E5D9EFA4-2975-4DC3-81A0-E7814C581B9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437" y="741179"/>
            <a:ext cx="1734930" cy="1407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041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3241" y="3244"/>
          <a:ext cx="3239" cy="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41" y="3244"/>
                        <a:ext cx="3239" cy="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2E4AAE13-4DF2-4B5E-9100-1D53FFAD3D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46004" y="-1"/>
            <a:ext cx="9041997" cy="1371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8D7E6880-82E8-4B7C-B36D-0BADE5F0314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730887" y="-21932"/>
            <a:ext cx="6557114" cy="7940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0037FE9C-03BA-4914-A385-0A44BCD19DB9}"/>
              </a:ext>
            </a:extLst>
          </p:cNvPr>
          <p:cNvSpPr>
            <a:spLocks/>
          </p:cNvSpPr>
          <p:nvPr/>
        </p:nvSpPr>
        <p:spPr>
          <a:xfrm>
            <a:off x="0" y="-21931"/>
            <a:ext cx="14573704" cy="14016529"/>
          </a:xfrm>
          <a:custGeom>
            <a:avLst/>
            <a:gdLst>
              <a:gd name="connsiteX0" fmla="*/ 0 w 6257678"/>
              <a:gd name="connsiteY0" fmla="*/ 0 h 6860728"/>
              <a:gd name="connsiteX1" fmla="*/ 6257678 w 6257678"/>
              <a:gd name="connsiteY1" fmla="*/ 0 h 6860728"/>
              <a:gd name="connsiteX2" fmla="*/ 6257678 w 6257678"/>
              <a:gd name="connsiteY2" fmla="*/ 6860728 h 6860728"/>
              <a:gd name="connsiteX3" fmla="*/ 0 w 6257678"/>
              <a:gd name="connsiteY3" fmla="*/ 6860728 h 6860728"/>
              <a:gd name="connsiteX4" fmla="*/ 0 w 6257678"/>
              <a:gd name="connsiteY4" fmla="*/ 0 h 6860728"/>
              <a:gd name="connsiteX0" fmla="*/ 0 w 9522246"/>
              <a:gd name="connsiteY0" fmla="*/ 0 h 6860728"/>
              <a:gd name="connsiteX1" fmla="*/ 9522246 w 9522246"/>
              <a:gd name="connsiteY1" fmla="*/ 8022 h 6860728"/>
              <a:gd name="connsiteX2" fmla="*/ 6257678 w 9522246"/>
              <a:gd name="connsiteY2" fmla="*/ 6860728 h 6860728"/>
              <a:gd name="connsiteX3" fmla="*/ 0 w 9522246"/>
              <a:gd name="connsiteY3" fmla="*/ 6860728 h 6860728"/>
              <a:gd name="connsiteX4" fmla="*/ 0 w 9522246"/>
              <a:gd name="connsiteY4" fmla="*/ 0 h 6860728"/>
              <a:gd name="connsiteX0" fmla="*/ 0 w 9522246"/>
              <a:gd name="connsiteY0" fmla="*/ 8020 h 6868748"/>
              <a:gd name="connsiteX1" fmla="*/ 9522246 w 9522246"/>
              <a:gd name="connsiteY1" fmla="*/ 0 h 6868748"/>
              <a:gd name="connsiteX2" fmla="*/ 6257678 w 9522246"/>
              <a:gd name="connsiteY2" fmla="*/ 6868748 h 6868748"/>
              <a:gd name="connsiteX3" fmla="*/ 0 w 9522246"/>
              <a:gd name="connsiteY3" fmla="*/ 6868748 h 6868748"/>
              <a:gd name="connsiteX4" fmla="*/ 0 w 9522246"/>
              <a:gd name="connsiteY4" fmla="*/ 8020 h 6868748"/>
              <a:gd name="connsiteX0" fmla="*/ 0 w 9522246"/>
              <a:gd name="connsiteY0" fmla="*/ 8020 h 6868748"/>
              <a:gd name="connsiteX1" fmla="*/ 9522246 w 9522246"/>
              <a:gd name="connsiteY1" fmla="*/ 0 h 6868748"/>
              <a:gd name="connsiteX2" fmla="*/ 6074798 w 9522246"/>
              <a:gd name="connsiteY2" fmla="*/ 6852845 h 6868748"/>
              <a:gd name="connsiteX3" fmla="*/ 0 w 9522246"/>
              <a:gd name="connsiteY3" fmla="*/ 6868748 h 6868748"/>
              <a:gd name="connsiteX4" fmla="*/ 0 w 9522246"/>
              <a:gd name="connsiteY4" fmla="*/ 8020 h 6868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22246" h="6868748">
                <a:moveTo>
                  <a:pt x="0" y="8020"/>
                </a:moveTo>
                <a:lnTo>
                  <a:pt x="9522246" y="0"/>
                </a:lnTo>
                <a:lnTo>
                  <a:pt x="6074798" y="6852845"/>
                </a:lnTo>
                <a:lnTo>
                  <a:pt x="0" y="6868748"/>
                </a:lnTo>
                <a:lnTo>
                  <a:pt x="0" y="8020"/>
                </a:lnTo>
                <a:close/>
              </a:path>
            </a:pathLst>
          </a:custGeom>
          <a:solidFill>
            <a:srgbClr val="EBEBEB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39948" tIns="69974" rIns="139948" bIns="6997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2755" dirty="0" err="1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xmlns="" id="{F299F9EB-0A15-4CCC-9D0F-BFC08DF09F3E}"/>
              </a:ext>
            </a:extLst>
          </p:cNvPr>
          <p:cNvSpPr/>
          <p:nvPr/>
        </p:nvSpPr>
        <p:spPr>
          <a:xfrm flipH="1" flipV="1">
            <a:off x="11328290" y="-5"/>
            <a:ext cx="3261396" cy="4088861"/>
          </a:xfrm>
          <a:prstGeom prst="triangle">
            <a:avLst/>
          </a:prstGeom>
          <a:solidFill>
            <a:srgbClr val="D8D8D8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55" dirty="0" err="1"/>
          </a:p>
        </p:txBody>
      </p:sp>
      <p:sp>
        <p:nvSpPr>
          <p:cNvPr id="15" name="Parallelogram 14">
            <a:extLst>
              <a:ext uri="{FF2B5EF4-FFF2-40B4-BE49-F238E27FC236}">
                <a16:creationId xmlns:a16="http://schemas.microsoft.com/office/drawing/2014/main" xmlns="" id="{27C8E51F-236C-4597-A70D-71B76F6B70D0}"/>
              </a:ext>
            </a:extLst>
          </p:cNvPr>
          <p:cNvSpPr/>
          <p:nvPr/>
        </p:nvSpPr>
        <p:spPr>
          <a:xfrm>
            <a:off x="8989424" y="-2"/>
            <a:ext cx="6048186" cy="13743102"/>
          </a:xfrm>
          <a:prstGeom prst="parallelogram">
            <a:avLst>
              <a:gd name="adj" fmla="val 90925"/>
            </a:avLst>
          </a:prstGeom>
          <a:solidFill>
            <a:srgbClr val="F1592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1399489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sz="2755" noProof="0" dirty="0" err="1"/>
          </a:p>
        </p:txBody>
      </p:sp>
      <p:sp>
        <p:nvSpPr>
          <p:cNvPr id="13314" name="Title"/>
          <p:cNvSpPr>
            <a:spLocks noGrp="1" noChangeArrowheads="1"/>
          </p:cNvSpPr>
          <p:nvPr>
            <p:ph type="ctrTitle"/>
          </p:nvPr>
        </p:nvSpPr>
        <p:spPr>
          <a:xfrm>
            <a:off x="649947" y="5190362"/>
            <a:ext cx="12760411" cy="84606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4898" b="0" baseline="0">
                <a:solidFill>
                  <a:srgbClr val="F15922"/>
                </a:solidFill>
                <a:latin typeface="+mj-lt"/>
                <a:ea typeface="+mj-ea"/>
              </a:defRPr>
            </a:lvl1pPr>
          </a:lstStyle>
          <a:p>
            <a:pPr lvl="0" latinLnBrk="0"/>
            <a:r>
              <a:rPr lang="en-US" noProof="0"/>
              <a:t>Click to edit Master title style</a:t>
            </a:r>
            <a:endParaRPr lang="ru-RU" noProof="0" dirty="0"/>
          </a:p>
        </p:txBody>
      </p:sp>
      <p:sp>
        <p:nvSpPr>
          <p:cNvPr id="57" name="Document type" hidden="1"/>
          <p:cNvSpPr txBox="1">
            <a:spLocks noChangeArrowheads="1"/>
          </p:cNvSpPr>
          <p:nvPr/>
        </p:nvSpPr>
        <p:spPr bwMode="gray">
          <a:xfrm>
            <a:off x="649946" y="12562059"/>
            <a:ext cx="11469354" cy="329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2143" baseline="0" dirty="0">
                <a:solidFill>
                  <a:srgbClr val="667582"/>
                </a:solidFill>
                <a:latin typeface="+mn-lt"/>
              </a:rPr>
              <a:t>Тип документа | Дата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E5D9EFA4-2975-4DC3-81A0-E7814C581B9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437" y="741179"/>
            <a:ext cx="1734930" cy="1407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546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3241" y="3244"/>
          <a:ext cx="3239" cy="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8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41" y="3244"/>
                        <a:ext cx="3239" cy="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5DEF334A-4FB0-48E6-9BDC-2AE003B3486A}"/>
              </a:ext>
            </a:extLst>
          </p:cNvPr>
          <p:cNvSpPr/>
          <p:nvPr/>
        </p:nvSpPr>
        <p:spPr>
          <a:xfrm>
            <a:off x="1" y="1"/>
            <a:ext cx="18288000" cy="13716000"/>
          </a:xfrm>
          <a:prstGeom prst="rect">
            <a:avLst/>
          </a:prstGeom>
          <a:solidFill>
            <a:srgbClr val="EBEBEB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55" dirty="0" err="1">
              <a:solidFill>
                <a:schemeClr val="tx1"/>
              </a:solidFill>
            </a:endParaRP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xmlns="" id="{C29340C9-4CB2-4EB1-A6A3-33B39C46A65F}"/>
              </a:ext>
            </a:extLst>
          </p:cNvPr>
          <p:cNvSpPr>
            <a:spLocks/>
          </p:cNvSpPr>
          <p:nvPr/>
        </p:nvSpPr>
        <p:spPr bwMode="auto">
          <a:xfrm>
            <a:off x="9023734" y="1"/>
            <a:ext cx="9264267" cy="13716000"/>
          </a:xfrm>
          <a:custGeom>
            <a:avLst/>
            <a:gdLst>
              <a:gd name="T0" fmla="*/ 3885 w 3885"/>
              <a:gd name="T1" fmla="*/ 4320 h 4320"/>
              <a:gd name="T2" fmla="*/ 3885 w 3885"/>
              <a:gd name="T3" fmla="*/ 0 h 4320"/>
              <a:gd name="T4" fmla="*/ 2860 w 3885"/>
              <a:gd name="T5" fmla="*/ 0 h 4320"/>
              <a:gd name="T6" fmla="*/ 2011 w 3885"/>
              <a:gd name="T7" fmla="*/ 553 h 4320"/>
              <a:gd name="T8" fmla="*/ 0 w 3885"/>
              <a:gd name="T9" fmla="*/ 4320 h 4320"/>
              <a:gd name="T10" fmla="*/ 3885 w 3885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85" h="4320">
                <a:moveTo>
                  <a:pt x="3885" y="4320"/>
                </a:moveTo>
                <a:cubicBezTo>
                  <a:pt x="3885" y="0"/>
                  <a:pt x="3885" y="0"/>
                  <a:pt x="3885" y="0"/>
                </a:cubicBezTo>
                <a:cubicBezTo>
                  <a:pt x="2860" y="0"/>
                  <a:pt x="2860" y="0"/>
                  <a:pt x="2860" y="0"/>
                </a:cubicBezTo>
                <a:cubicBezTo>
                  <a:pt x="2555" y="0"/>
                  <a:pt x="2173" y="249"/>
                  <a:pt x="2011" y="553"/>
                </a:cubicBezTo>
                <a:cubicBezTo>
                  <a:pt x="0" y="4320"/>
                  <a:pt x="0" y="4320"/>
                  <a:pt x="0" y="4320"/>
                </a:cubicBezTo>
                <a:lnTo>
                  <a:pt x="3885" y="4320"/>
                </a:lnTo>
                <a:close/>
              </a:path>
            </a:pathLst>
          </a:custGeom>
          <a:solidFill>
            <a:srgbClr val="F15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9948" tIns="69974" rIns="139948" bIns="69974" numCol="1" anchor="t" anchorCtr="0" compatLnSpc="1">
            <a:prstTxWarp prst="textNoShape">
              <a:avLst/>
            </a:prstTxWarp>
          </a:bodyPr>
          <a:lstStyle/>
          <a:p>
            <a:endParaRPr lang="ru-RU" sz="2755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xmlns="" id="{2C2707F5-CEAC-4717-BF09-792C4A020A8E}"/>
              </a:ext>
            </a:extLst>
          </p:cNvPr>
          <p:cNvSpPr>
            <a:spLocks/>
          </p:cNvSpPr>
          <p:nvPr/>
        </p:nvSpPr>
        <p:spPr bwMode="auto">
          <a:xfrm>
            <a:off x="11317324" y="1"/>
            <a:ext cx="6970676" cy="13716000"/>
          </a:xfrm>
          <a:custGeom>
            <a:avLst/>
            <a:gdLst>
              <a:gd name="T0" fmla="*/ 2923 w 2923"/>
              <a:gd name="T1" fmla="*/ 0 h 4320"/>
              <a:gd name="T2" fmla="*/ 0 w 2923"/>
              <a:gd name="T3" fmla="*/ 0 h 4320"/>
              <a:gd name="T4" fmla="*/ 2009 w 2923"/>
              <a:gd name="T5" fmla="*/ 3763 h 4320"/>
              <a:gd name="T6" fmla="*/ 2864 w 2923"/>
              <a:gd name="T7" fmla="*/ 4320 h 4320"/>
              <a:gd name="T8" fmla="*/ 2923 w 2923"/>
              <a:gd name="T9" fmla="*/ 4320 h 4320"/>
              <a:gd name="T10" fmla="*/ 2923 w 2923"/>
              <a:gd name="T11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23" h="4320">
                <a:moveTo>
                  <a:pt x="2923" y="0"/>
                </a:moveTo>
                <a:cubicBezTo>
                  <a:pt x="0" y="0"/>
                  <a:pt x="0" y="0"/>
                  <a:pt x="0" y="0"/>
                </a:cubicBezTo>
                <a:cubicBezTo>
                  <a:pt x="2009" y="3763"/>
                  <a:pt x="2009" y="3763"/>
                  <a:pt x="2009" y="3763"/>
                </a:cubicBezTo>
                <a:cubicBezTo>
                  <a:pt x="2173" y="4069"/>
                  <a:pt x="2558" y="4320"/>
                  <a:pt x="2864" y="4320"/>
                </a:cubicBezTo>
                <a:cubicBezTo>
                  <a:pt x="2923" y="4320"/>
                  <a:pt x="2923" y="4320"/>
                  <a:pt x="2923" y="4320"/>
                </a:cubicBezTo>
                <a:lnTo>
                  <a:pt x="2923" y="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9948" tIns="69974" rIns="139948" bIns="69974" numCol="1" anchor="t" anchorCtr="0" compatLnSpc="1">
            <a:prstTxWarp prst="textNoShape">
              <a:avLst/>
            </a:prstTxWarp>
          </a:bodyPr>
          <a:lstStyle/>
          <a:p>
            <a:endParaRPr lang="ru-RU" sz="2755"/>
          </a:p>
        </p:txBody>
      </p:sp>
      <p:sp>
        <p:nvSpPr>
          <p:cNvPr id="13314" name="Title"/>
          <p:cNvSpPr>
            <a:spLocks noGrp="1" noChangeArrowheads="1"/>
          </p:cNvSpPr>
          <p:nvPr>
            <p:ph type="ctrTitle"/>
          </p:nvPr>
        </p:nvSpPr>
        <p:spPr>
          <a:xfrm>
            <a:off x="649947" y="5190362"/>
            <a:ext cx="12760411" cy="84606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4898" b="0" baseline="0">
                <a:solidFill>
                  <a:srgbClr val="F15922"/>
                </a:solidFill>
                <a:latin typeface="+mj-lt"/>
                <a:ea typeface="+mj-ea"/>
              </a:defRPr>
            </a:lvl1pPr>
          </a:lstStyle>
          <a:p>
            <a:pPr lvl="0" latinLnBrk="0"/>
            <a:r>
              <a:rPr lang="en-US" noProof="0"/>
              <a:t>Click to edit Master title style</a:t>
            </a:r>
            <a:endParaRPr lang="ru-RU" noProof="0" dirty="0"/>
          </a:p>
        </p:txBody>
      </p:sp>
      <p:sp>
        <p:nvSpPr>
          <p:cNvPr id="57" name="Document type" hidden="1"/>
          <p:cNvSpPr txBox="1">
            <a:spLocks noChangeArrowheads="1"/>
          </p:cNvSpPr>
          <p:nvPr/>
        </p:nvSpPr>
        <p:spPr bwMode="gray">
          <a:xfrm>
            <a:off x="649946" y="12562059"/>
            <a:ext cx="11469354" cy="329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2143" baseline="0" dirty="0">
                <a:solidFill>
                  <a:srgbClr val="667582"/>
                </a:solidFill>
                <a:latin typeface="+mn-lt"/>
              </a:rPr>
              <a:t>Тип документа | Дата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E5D9EFA4-2975-4DC3-81A0-E7814C581B9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437" y="741179"/>
            <a:ext cx="1734930" cy="140705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72FF5ED-3EEF-4A3B-A757-1E7500D1CC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7" y="1"/>
            <a:ext cx="18280868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591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3241" y="3244"/>
          <a:ext cx="3239" cy="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3" name="Object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41" y="3244"/>
                        <a:ext cx="3239" cy="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5DEF334A-4FB0-48E6-9BDC-2AE003B3486A}"/>
              </a:ext>
            </a:extLst>
          </p:cNvPr>
          <p:cNvSpPr/>
          <p:nvPr/>
        </p:nvSpPr>
        <p:spPr>
          <a:xfrm>
            <a:off x="1" y="1"/>
            <a:ext cx="18288000" cy="13716000"/>
          </a:xfrm>
          <a:prstGeom prst="rect">
            <a:avLst/>
          </a:prstGeom>
          <a:solidFill>
            <a:srgbClr val="EBEBEB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55" dirty="0" err="1">
              <a:solidFill>
                <a:schemeClr val="tx1"/>
              </a:solidFill>
            </a:endParaRP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xmlns="" id="{C29340C9-4CB2-4EB1-A6A3-33B39C46A65F}"/>
              </a:ext>
            </a:extLst>
          </p:cNvPr>
          <p:cNvSpPr>
            <a:spLocks/>
          </p:cNvSpPr>
          <p:nvPr/>
        </p:nvSpPr>
        <p:spPr bwMode="auto">
          <a:xfrm>
            <a:off x="9023734" y="1"/>
            <a:ext cx="9264267" cy="13716000"/>
          </a:xfrm>
          <a:custGeom>
            <a:avLst/>
            <a:gdLst>
              <a:gd name="T0" fmla="*/ 3885 w 3885"/>
              <a:gd name="T1" fmla="*/ 4320 h 4320"/>
              <a:gd name="T2" fmla="*/ 3885 w 3885"/>
              <a:gd name="T3" fmla="*/ 0 h 4320"/>
              <a:gd name="T4" fmla="*/ 2860 w 3885"/>
              <a:gd name="T5" fmla="*/ 0 h 4320"/>
              <a:gd name="T6" fmla="*/ 2011 w 3885"/>
              <a:gd name="T7" fmla="*/ 553 h 4320"/>
              <a:gd name="T8" fmla="*/ 0 w 3885"/>
              <a:gd name="T9" fmla="*/ 4320 h 4320"/>
              <a:gd name="T10" fmla="*/ 3885 w 3885"/>
              <a:gd name="T11" fmla="*/ 432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85" h="4320">
                <a:moveTo>
                  <a:pt x="3885" y="4320"/>
                </a:moveTo>
                <a:cubicBezTo>
                  <a:pt x="3885" y="0"/>
                  <a:pt x="3885" y="0"/>
                  <a:pt x="3885" y="0"/>
                </a:cubicBezTo>
                <a:cubicBezTo>
                  <a:pt x="2860" y="0"/>
                  <a:pt x="2860" y="0"/>
                  <a:pt x="2860" y="0"/>
                </a:cubicBezTo>
                <a:cubicBezTo>
                  <a:pt x="2555" y="0"/>
                  <a:pt x="2173" y="249"/>
                  <a:pt x="2011" y="553"/>
                </a:cubicBezTo>
                <a:cubicBezTo>
                  <a:pt x="0" y="4320"/>
                  <a:pt x="0" y="4320"/>
                  <a:pt x="0" y="4320"/>
                </a:cubicBezTo>
                <a:lnTo>
                  <a:pt x="3885" y="4320"/>
                </a:lnTo>
                <a:close/>
              </a:path>
            </a:pathLst>
          </a:custGeom>
          <a:solidFill>
            <a:srgbClr val="F1592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9948" tIns="69974" rIns="139948" bIns="69974" numCol="1" anchor="t" anchorCtr="0" compatLnSpc="1">
            <a:prstTxWarp prst="textNoShape">
              <a:avLst/>
            </a:prstTxWarp>
          </a:bodyPr>
          <a:lstStyle/>
          <a:p>
            <a:endParaRPr lang="ru-RU" sz="2755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xmlns="" id="{2C2707F5-CEAC-4717-BF09-792C4A020A8E}"/>
              </a:ext>
            </a:extLst>
          </p:cNvPr>
          <p:cNvSpPr>
            <a:spLocks/>
          </p:cNvSpPr>
          <p:nvPr/>
        </p:nvSpPr>
        <p:spPr bwMode="auto">
          <a:xfrm>
            <a:off x="11317324" y="1"/>
            <a:ext cx="6970676" cy="13716000"/>
          </a:xfrm>
          <a:custGeom>
            <a:avLst/>
            <a:gdLst>
              <a:gd name="T0" fmla="*/ 2923 w 2923"/>
              <a:gd name="T1" fmla="*/ 0 h 4320"/>
              <a:gd name="T2" fmla="*/ 0 w 2923"/>
              <a:gd name="T3" fmla="*/ 0 h 4320"/>
              <a:gd name="T4" fmla="*/ 2009 w 2923"/>
              <a:gd name="T5" fmla="*/ 3763 h 4320"/>
              <a:gd name="T6" fmla="*/ 2864 w 2923"/>
              <a:gd name="T7" fmla="*/ 4320 h 4320"/>
              <a:gd name="T8" fmla="*/ 2923 w 2923"/>
              <a:gd name="T9" fmla="*/ 4320 h 4320"/>
              <a:gd name="T10" fmla="*/ 2923 w 2923"/>
              <a:gd name="T11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23" h="4320">
                <a:moveTo>
                  <a:pt x="2923" y="0"/>
                </a:moveTo>
                <a:cubicBezTo>
                  <a:pt x="0" y="0"/>
                  <a:pt x="0" y="0"/>
                  <a:pt x="0" y="0"/>
                </a:cubicBezTo>
                <a:cubicBezTo>
                  <a:pt x="2009" y="3763"/>
                  <a:pt x="2009" y="3763"/>
                  <a:pt x="2009" y="3763"/>
                </a:cubicBezTo>
                <a:cubicBezTo>
                  <a:pt x="2173" y="4069"/>
                  <a:pt x="2558" y="4320"/>
                  <a:pt x="2864" y="4320"/>
                </a:cubicBezTo>
                <a:cubicBezTo>
                  <a:pt x="2923" y="4320"/>
                  <a:pt x="2923" y="4320"/>
                  <a:pt x="2923" y="4320"/>
                </a:cubicBezTo>
                <a:lnTo>
                  <a:pt x="2923" y="0"/>
                </a:lnTo>
                <a:close/>
              </a:path>
            </a:pathLst>
          </a:custGeom>
          <a:solidFill>
            <a:srgbClr val="D8D8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39948" tIns="69974" rIns="139948" bIns="69974" numCol="1" anchor="t" anchorCtr="0" compatLnSpc="1">
            <a:prstTxWarp prst="textNoShape">
              <a:avLst/>
            </a:prstTxWarp>
          </a:bodyPr>
          <a:lstStyle/>
          <a:p>
            <a:endParaRPr lang="ru-RU" sz="2755"/>
          </a:p>
        </p:txBody>
      </p:sp>
      <p:sp>
        <p:nvSpPr>
          <p:cNvPr id="13314" name="Title"/>
          <p:cNvSpPr>
            <a:spLocks noGrp="1" noChangeArrowheads="1"/>
          </p:cNvSpPr>
          <p:nvPr>
            <p:ph type="ctrTitle"/>
          </p:nvPr>
        </p:nvSpPr>
        <p:spPr>
          <a:xfrm>
            <a:off x="649947" y="5190362"/>
            <a:ext cx="12760411" cy="846065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sz="4898" b="0" baseline="0">
                <a:solidFill>
                  <a:srgbClr val="F15922"/>
                </a:solidFill>
                <a:latin typeface="+mj-lt"/>
                <a:ea typeface="+mj-ea"/>
              </a:defRPr>
            </a:lvl1pPr>
          </a:lstStyle>
          <a:p>
            <a:pPr lvl="0" latinLnBrk="0"/>
            <a:r>
              <a:rPr lang="en-US" noProof="0"/>
              <a:t>Click to edit Master title style</a:t>
            </a:r>
            <a:endParaRPr lang="ru-RU" noProof="0" dirty="0"/>
          </a:p>
        </p:txBody>
      </p:sp>
      <p:sp>
        <p:nvSpPr>
          <p:cNvPr id="57" name="Document type" hidden="1"/>
          <p:cNvSpPr txBox="1">
            <a:spLocks noChangeArrowheads="1"/>
          </p:cNvSpPr>
          <p:nvPr/>
        </p:nvSpPr>
        <p:spPr bwMode="gray">
          <a:xfrm>
            <a:off x="649946" y="12562059"/>
            <a:ext cx="11469354" cy="329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 anchor="b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2143" baseline="0" dirty="0">
                <a:solidFill>
                  <a:srgbClr val="667582"/>
                </a:solidFill>
                <a:latin typeface="+mn-lt"/>
              </a:rPr>
              <a:t>Тип документа | Дата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xmlns="" id="{E5D9EFA4-2975-4DC3-81A0-E7814C581B9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437" y="741179"/>
            <a:ext cx="1734930" cy="140705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7CAAB50A-5C45-4961-8526-6CA03462AC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7" y="1"/>
            <a:ext cx="18280868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160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xmlns="" id="{0C2C90E1-3014-4F92-984C-EDA7361F263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3241" y="3244"/>
          <a:ext cx="3239" cy="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86" name="think-cell Slide" r:id="rId4" imgW="306" imgH="306" progId="TCLayout.ActiveDocument.1">
                  <p:embed/>
                </p:oleObj>
              </mc:Choice>
              <mc:Fallback>
                <p:oleObj name="think-cell Slide" r:id="rId4" imgW="306" imgH="306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xmlns="" id="{0C2C90E1-3014-4F92-984C-EDA7361F26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41" y="3244"/>
                        <a:ext cx="3239" cy="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oc id" hidden="1"/>
          <p:cNvSpPr>
            <a:spLocks noChangeArrowheads="1"/>
          </p:cNvSpPr>
          <p:nvPr/>
        </p:nvSpPr>
        <p:spPr bwMode="auto">
          <a:xfrm>
            <a:off x="16493218" y="103669"/>
            <a:ext cx="1341228" cy="249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/>
          <a:lstStyle/>
          <a:p>
            <a:pPr algn="r" defTabSz="1827203"/>
            <a:endParaRPr lang="ru-RU" sz="1633" baseline="0" dirty="0">
              <a:solidFill>
                <a:srgbClr val="808080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73745690"/>
      </p:ext>
    </p:extLst>
  </p:cSld>
  <p:clrMapOvr>
    <a:masterClrMapping/>
  </p:clrMapOvr>
  <p:extLst mod="1">
    <p:ext uri="{DCECCB84-F9BA-43D5-87BE-67443E8EF086}">
      <p15:sldGuideLst xmlns:p15="http://schemas.microsoft.com/office/powerpoint/2012/main" xmlns="">
        <p15:guide id="1" pos="7340">
          <p15:clr>
            <a:srgbClr val="F26B43"/>
          </p15:clr>
        </p15:guide>
        <p15:guide id="2" pos="99">
          <p15:clr>
            <a:srgbClr val="F26B43"/>
          </p15:clr>
        </p15:guide>
        <p15:guide id="3" orient="horz" pos="571">
          <p15:clr>
            <a:srgbClr val="F26B43"/>
          </p15:clr>
        </p15:guide>
        <p15:guide id="4" orient="horz" pos="3911">
          <p15:clr>
            <a:srgbClr val="F26B43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xmlns="" id="{94707944-0B87-4224-A5E6-3D5434E355A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2431" y="3242"/>
          <a:ext cx="2429" cy="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0" name="think-cell Slide" r:id="rId4" imgW="395" imgH="394" progId="TCLayout.ActiveDocument.1">
                  <p:embed/>
                </p:oleObj>
              </mc:Choice>
              <mc:Fallback>
                <p:oleObj name="think-cell Slide" r:id="rId4" imgW="395" imgH="394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xmlns="" id="{94707944-0B87-4224-A5E6-3D5434E355A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31" y="3242"/>
                        <a:ext cx="2429" cy="32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6467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13" Type="http://schemas.openxmlformats.org/officeDocument/2006/relationships/image" Target="../media/image5.emf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tags" Target="../tags/tag2.xml"/><Relationship Id="rId5" Type="http://schemas.openxmlformats.org/officeDocument/2006/relationships/slideLayout" Target="../slideLayouts/slideLayout8.xml"/><Relationship Id="rId10" Type="http://schemas.openxmlformats.org/officeDocument/2006/relationships/tags" Target="../tags/tag1.xml"/><Relationship Id="rId4" Type="http://schemas.openxmlformats.org/officeDocument/2006/relationships/slideLayout" Target="../slideLayouts/slideLayout7.xml"/><Relationship Id="rId9" Type="http://schemas.openxmlformats.org/officeDocument/2006/relationships/vmlDrawing" Target="../drawings/vmlDrawing1.vml"/><Relationship Id="rId1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-17860" y="-1"/>
            <a:ext cx="18323720" cy="1371600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algn="ctr" defTabSz="616127">
              <a:defRPr sz="2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600" kern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" name="Shape 3"/>
          <p:cNvSpPr/>
          <p:nvPr/>
        </p:nvSpPr>
        <p:spPr>
          <a:xfrm>
            <a:off x="-17860" y="-11092"/>
            <a:ext cx="18323720" cy="229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  <a:effectLst>
            <a:outerShdw blurRad="266700" dist="38100" dir="5400000" sx="99000" sy="99000" algn="t" rotWithShape="0">
              <a:prstClr val="black">
                <a:alpha val="19000"/>
              </a:prstClr>
            </a:outerShdw>
          </a:effectLst>
        </p:spPr>
        <p:txBody>
          <a:bodyPr lIns="0" tIns="0" rIns="0" bIns="0" anchor="ctr"/>
          <a:lstStyle/>
          <a:p>
            <a:pPr algn="ctr" defTabSz="616127">
              <a:defRPr sz="2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600" kern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7042380" y="12832416"/>
            <a:ext cx="893747" cy="30008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r">
              <a:defRPr sz="1950">
                <a:solidFill>
                  <a:srgbClr val="525E6A"/>
                </a:solidFill>
              </a:defRPr>
            </a:lvl1pPr>
          </a:lstStyle>
          <a:p>
            <a:pPr defTabSz="616127"/>
            <a:fld id="{86CB4B4D-7CA3-9044-876B-883B54F8677D}" type="slidenum">
              <a:rPr lang="ru-RU" kern="0" smtClean="0">
                <a:sym typeface="Arial"/>
              </a:rPr>
              <a:pPr defTabSz="616127"/>
              <a:t>‹#›</a:t>
            </a:fld>
            <a:endParaRPr lang="ru-RU" kern="0">
              <a:sym typeface="Arial"/>
            </a:endParaRPr>
          </a:p>
        </p:txBody>
      </p:sp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108607" y="3037906"/>
            <a:ext cx="16070789" cy="2115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 dirty="0">
                <a:solidFill>
                  <a:srgbClr val="525E6B"/>
                </a:solidFill>
              </a:rPr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089424" y="5776045"/>
            <a:ext cx="16070786" cy="6720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Five</a:t>
            </a: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105" y="521298"/>
            <a:ext cx="2448272" cy="125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191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</p:sldLayoutIdLst>
  <p:transition spd="med"/>
  <p:timing>
    <p:tnLst>
      <p:par>
        <p:cTn id="1" dur="indefinite" restart="never" nodeType="tmRoot"/>
      </p:par>
    </p:tnLst>
  </p:timing>
  <p:hf hdr="0" ftr="0" dt="0"/>
  <p:txStyles>
    <p:titleStyle>
      <a:lvl1pPr defTabSz="616127">
        <a:defRPr sz="4650" baseline="0">
          <a:solidFill>
            <a:srgbClr val="525E6B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1pPr>
      <a:lvl2pPr indent="241094" defTabSz="616127">
        <a:defRPr sz="8400">
          <a:solidFill>
            <a:srgbClr val="525E6B"/>
          </a:solidFill>
          <a:latin typeface="+mn-lt"/>
          <a:ea typeface="+mn-ea"/>
          <a:cs typeface="+mn-cs"/>
          <a:sym typeface="Arial"/>
        </a:defRPr>
      </a:lvl2pPr>
      <a:lvl3pPr indent="482186" defTabSz="616127">
        <a:defRPr sz="8400">
          <a:solidFill>
            <a:srgbClr val="525E6B"/>
          </a:solidFill>
          <a:latin typeface="+mn-lt"/>
          <a:ea typeface="+mn-ea"/>
          <a:cs typeface="+mn-cs"/>
          <a:sym typeface="Arial"/>
        </a:defRPr>
      </a:lvl3pPr>
      <a:lvl4pPr indent="723279" defTabSz="616127">
        <a:defRPr sz="8400">
          <a:solidFill>
            <a:srgbClr val="525E6B"/>
          </a:solidFill>
          <a:latin typeface="+mn-lt"/>
          <a:ea typeface="+mn-ea"/>
          <a:cs typeface="+mn-cs"/>
          <a:sym typeface="Arial"/>
        </a:defRPr>
      </a:lvl4pPr>
      <a:lvl5pPr indent="964373" defTabSz="616127">
        <a:defRPr sz="8400">
          <a:solidFill>
            <a:srgbClr val="525E6B"/>
          </a:solidFill>
          <a:latin typeface="+mn-lt"/>
          <a:ea typeface="+mn-ea"/>
          <a:cs typeface="+mn-cs"/>
          <a:sym typeface="Arial"/>
        </a:defRPr>
      </a:lvl5pPr>
      <a:lvl6pPr indent="1205465" defTabSz="616127">
        <a:defRPr sz="8400">
          <a:solidFill>
            <a:srgbClr val="525E6B"/>
          </a:solidFill>
          <a:latin typeface="+mn-lt"/>
          <a:ea typeface="+mn-ea"/>
          <a:cs typeface="+mn-cs"/>
          <a:sym typeface="Arial"/>
        </a:defRPr>
      </a:lvl6pPr>
      <a:lvl7pPr indent="1446558" defTabSz="616127">
        <a:defRPr sz="8400">
          <a:solidFill>
            <a:srgbClr val="525E6B"/>
          </a:solidFill>
          <a:latin typeface="+mn-lt"/>
          <a:ea typeface="+mn-ea"/>
          <a:cs typeface="+mn-cs"/>
          <a:sym typeface="Arial"/>
        </a:defRPr>
      </a:lvl7pPr>
      <a:lvl8pPr indent="1687652" defTabSz="616127">
        <a:defRPr sz="8400">
          <a:solidFill>
            <a:srgbClr val="525E6B"/>
          </a:solidFill>
          <a:latin typeface="+mn-lt"/>
          <a:ea typeface="+mn-ea"/>
          <a:cs typeface="+mn-cs"/>
          <a:sym typeface="Arial"/>
        </a:defRPr>
      </a:lvl8pPr>
      <a:lvl9pPr indent="1928744" defTabSz="616127">
        <a:defRPr sz="8400">
          <a:solidFill>
            <a:srgbClr val="525E6B"/>
          </a:solidFill>
          <a:latin typeface="+mn-lt"/>
          <a:ea typeface="+mn-ea"/>
          <a:cs typeface="+mn-cs"/>
          <a:sym typeface="Arial"/>
        </a:defRPr>
      </a:lvl9pPr>
    </p:titleStyle>
    <p:bodyStyle>
      <a:lvl1pPr defTabSz="616127">
        <a:spcBef>
          <a:spcPts val="4430"/>
        </a:spcBef>
        <a:defRPr sz="3750">
          <a:solidFill>
            <a:schemeClr val="tx1">
              <a:lumMod val="75000"/>
              <a:lumOff val="2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1pPr>
      <a:lvl2pPr indent="241094" defTabSz="616127">
        <a:spcBef>
          <a:spcPts val="4430"/>
        </a:spcBef>
        <a:defRPr sz="3750">
          <a:solidFill>
            <a:schemeClr val="tx1">
              <a:lumMod val="75000"/>
              <a:lumOff val="2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2pPr>
      <a:lvl3pPr indent="482186" defTabSz="616127">
        <a:spcBef>
          <a:spcPts val="4430"/>
        </a:spcBef>
        <a:defRPr sz="3750">
          <a:solidFill>
            <a:schemeClr val="tx1">
              <a:lumMod val="75000"/>
              <a:lumOff val="2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3pPr>
      <a:lvl4pPr indent="723279" defTabSz="616127">
        <a:spcBef>
          <a:spcPts val="4430"/>
        </a:spcBef>
        <a:defRPr sz="3750">
          <a:solidFill>
            <a:schemeClr val="tx1">
              <a:lumMod val="75000"/>
              <a:lumOff val="2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4pPr>
      <a:lvl5pPr indent="964373" defTabSz="616127">
        <a:spcBef>
          <a:spcPts val="4430"/>
        </a:spcBef>
        <a:defRPr sz="3750">
          <a:solidFill>
            <a:schemeClr val="tx1">
              <a:lumMod val="75000"/>
              <a:lumOff val="2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5pPr>
      <a:lvl6pPr indent="1205465" defTabSz="616127">
        <a:spcBef>
          <a:spcPts val="4430"/>
        </a:spcBef>
        <a:defRPr sz="3750">
          <a:solidFill>
            <a:srgbClr val="65737E"/>
          </a:solidFill>
          <a:latin typeface="+mn-lt"/>
          <a:ea typeface="+mn-ea"/>
          <a:cs typeface="+mn-cs"/>
          <a:sym typeface="Arial"/>
        </a:defRPr>
      </a:lvl6pPr>
      <a:lvl7pPr indent="1446558" defTabSz="616127">
        <a:spcBef>
          <a:spcPts val="4430"/>
        </a:spcBef>
        <a:defRPr sz="3750">
          <a:solidFill>
            <a:srgbClr val="65737E"/>
          </a:solidFill>
          <a:latin typeface="+mn-lt"/>
          <a:ea typeface="+mn-ea"/>
          <a:cs typeface="+mn-cs"/>
          <a:sym typeface="Arial"/>
        </a:defRPr>
      </a:lvl7pPr>
      <a:lvl8pPr indent="1687652" defTabSz="616127">
        <a:spcBef>
          <a:spcPts val="4430"/>
        </a:spcBef>
        <a:defRPr sz="3750">
          <a:solidFill>
            <a:srgbClr val="65737E"/>
          </a:solidFill>
          <a:latin typeface="+mn-lt"/>
          <a:ea typeface="+mn-ea"/>
          <a:cs typeface="+mn-cs"/>
          <a:sym typeface="Arial"/>
        </a:defRPr>
      </a:lvl8pPr>
      <a:lvl9pPr indent="1928744" defTabSz="616127">
        <a:spcBef>
          <a:spcPts val="4430"/>
        </a:spcBef>
        <a:defRPr sz="3750">
          <a:solidFill>
            <a:srgbClr val="65737E"/>
          </a:solidFill>
          <a:latin typeface="+mn-lt"/>
          <a:ea typeface="+mn-ea"/>
          <a:cs typeface="+mn-cs"/>
          <a:sym typeface="Arial"/>
        </a:defRPr>
      </a:lvl9pPr>
    </p:bodyStyle>
    <p:otherStyle>
      <a:lvl1pPr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indent="241094"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indent="482186"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indent="723279"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indent="964373"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indent="1205465"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indent="1446558"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indent="1687652"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indent="1928744"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10"/>
            </p:custDataLst>
            <p:extLst/>
          </p:nvPr>
        </p:nvGraphicFramePr>
        <p:xfrm>
          <a:off x="0" y="0"/>
          <a:ext cx="323968" cy="323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think-cell Slide" r:id="rId12" imgW="270" imgH="270" progId="TCLayout.ActiveDocument.1">
                  <p:embed/>
                </p:oleObj>
              </mc:Choice>
              <mc:Fallback>
                <p:oleObj name="think-cell Slide" r:id="rId12" imgW="270" imgH="270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323968" cy="3239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/>
          <p:cNvSpPr/>
          <p:nvPr>
            <p:custDataLst>
              <p:tags r:id="rId11"/>
            </p:custDataLst>
          </p:nvPr>
        </p:nvSpPr>
        <p:spPr bwMode="auto">
          <a:xfrm>
            <a:off x="0" y="0"/>
            <a:ext cx="323968" cy="323949"/>
          </a:xfrm>
          <a:prstGeom prst="rect">
            <a:avLst/>
          </a:prstGeom>
          <a:solidFill>
            <a:schemeClr val="bg2"/>
          </a:solidFill>
          <a:ln w="952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ru-RU" sz="3265" dirty="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10" name="1. On-page tracker" hidden="1"/>
          <p:cNvSpPr>
            <a:spLocks noChangeArrowheads="1"/>
          </p:cNvSpPr>
          <p:nvPr/>
        </p:nvSpPr>
        <p:spPr bwMode="gray">
          <a:xfrm>
            <a:off x="660897" y="154607"/>
            <a:ext cx="998671" cy="25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r>
              <a:rPr lang="ru-RU" sz="1633" cap="all" baseline="0" dirty="0">
                <a:solidFill>
                  <a:schemeClr val="accent6"/>
                </a:solidFill>
                <a:latin typeface="+mn-lt"/>
                <a:ea typeface="+mn-ea"/>
              </a:rPr>
              <a:t>Tracker</a:t>
            </a:r>
          </a:p>
        </p:txBody>
      </p:sp>
      <p:sp>
        <p:nvSpPr>
          <p:cNvPr id="11" name="3. Unit of measure" hidden="1"/>
          <p:cNvSpPr txBox="1">
            <a:spLocks noChangeArrowheads="1"/>
          </p:cNvSpPr>
          <p:nvPr/>
        </p:nvSpPr>
        <p:spPr bwMode="gray">
          <a:xfrm>
            <a:off x="660895" y="1467720"/>
            <a:ext cx="15472001" cy="502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4476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895350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344613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en-US" sz="3265" baseline="0">
                <a:solidFill>
                  <a:schemeClr val="accent6"/>
                </a:solidFill>
                <a:latin typeface="+mn-lt"/>
                <a:ea typeface="+mn-ea"/>
              </a:rPr>
              <a:t>Subtitle</a:t>
            </a:r>
            <a:endParaRPr lang="ru-RU" sz="3265" baseline="0" dirty="0">
              <a:solidFill>
                <a:schemeClr val="accent6"/>
              </a:solidFill>
              <a:latin typeface="+mn-lt"/>
              <a:ea typeface="+mn-ea"/>
            </a:endParaRPr>
          </a:p>
        </p:txBody>
      </p:sp>
      <p:sp>
        <p:nvSpPr>
          <p:cNvPr id="13" name="4. Footnote" hidden="1"/>
          <p:cNvSpPr txBox="1">
            <a:spLocks noChangeArrowheads="1"/>
          </p:cNvSpPr>
          <p:nvPr/>
        </p:nvSpPr>
        <p:spPr bwMode="gray">
          <a:xfrm>
            <a:off x="660896" y="12263511"/>
            <a:ext cx="15472001" cy="25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>
            <a:lvl1pPr marL="104775" indent="-104775" defTabSz="895350">
              <a:defRPr sz="2400">
                <a:solidFill>
                  <a:schemeClr val="tx1"/>
                </a:solidFill>
                <a:latin typeface="Arial" charset="0"/>
              </a:defRPr>
            </a:lvl1pPr>
            <a:lvl2pPr marL="1031875" defTabSz="8953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217613" defTabSz="89535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404938" defTabSz="895350">
              <a:defRPr sz="2400">
                <a:solidFill>
                  <a:schemeClr val="tx1"/>
                </a:solidFill>
                <a:latin typeface="Arial" charset="0"/>
              </a:defRPr>
            </a:lvl4pPr>
            <a:lvl5pPr marL="1792288" defTabSz="89535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2494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7066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1638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621088" defTabSz="89535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1633" baseline="0" dirty="0">
                <a:solidFill>
                  <a:schemeClr val="accent6"/>
                </a:solidFill>
                <a:latin typeface="+mn-lt"/>
                <a:ea typeface="+mn-ea"/>
              </a:rPr>
              <a:t>1 </a:t>
            </a:r>
            <a:r>
              <a:rPr lang="ru-RU" sz="1633" baseline="0" dirty="0" err="1">
                <a:solidFill>
                  <a:schemeClr val="accent6"/>
                </a:solidFill>
                <a:latin typeface="+mn-lt"/>
                <a:ea typeface="+mn-ea"/>
              </a:rPr>
              <a:t>Footnote</a:t>
            </a:r>
            <a:endParaRPr lang="ru-RU" sz="1633" baseline="0" dirty="0">
              <a:solidFill>
                <a:schemeClr val="accent6"/>
              </a:solidFill>
              <a:latin typeface="+mn-lt"/>
              <a:ea typeface="+mn-ea"/>
            </a:endParaRPr>
          </a:p>
        </p:txBody>
      </p:sp>
      <p:sp>
        <p:nvSpPr>
          <p:cNvPr id="14" name="5. Source" hidden="1"/>
          <p:cNvSpPr>
            <a:spLocks noChangeArrowheads="1"/>
          </p:cNvSpPr>
          <p:nvPr/>
        </p:nvSpPr>
        <p:spPr bwMode="gray">
          <a:xfrm>
            <a:off x="660895" y="12636053"/>
            <a:ext cx="15472001" cy="251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>
            <a:spAutoFit/>
          </a:bodyPr>
          <a:lstStyle/>
          <a:p>
            <a:pPr marL="1244053" indent="-1244053" defTabSz="1827203">
              <a:tabLst>
                <a:tab pos="1286169" algn="l"/>
              </a:tabLst>
            </a:pPr>
            <a:r>
              <a:rPr lang="ru-RU" sz="1633" baseline="0" dirty="0">
                <a:solidFill>
                  <a:schemeClr val="accent6"/>
                </a:solidFill>
                <a:latin typeface="+mn-lt"/>
                <a:ea typeface="+mn-ea"/>
              </a:rPr>
              <a:t>ИСТОЧНИК: источник</a:t>
            </a:r>
          </a:p>
        </p:txBody>
      </p:sp>
      <p:grpSp>
        <p:nvGrpSpPr>
          <p:cNvPr id="15" name="ACET" hidden="1"/>
          <p:cNvGrpSpPr>
            <a:grpSpLocks/>
          </p:cNvGrpSpPr>
          <p:nvPr/>
        </p:nvGrpSpPr>
        <p:grpSpPr bwMode="gray">
          <a:xfrm>
            <a:off x="2964310" y="2579561"/>
            <a:ext cx="8701782" cy="1023679"/>
            <a:chOff x="915" y="714"/>
            <a:chExt cx="2686" cy="316"/>
          </a:xfrm>
        </p:grpSpPr>
        <p:cxnSp>
          <p:nvCxnSpPr>
            <p:cNvPr id="16" name="AutoShape 249"/>
            <p:cNvCxnSpPr>
              <a:cxnSpLocks noChangeShapeType="1"/>
              <a:stCxn id="18" idx="4"/>
              <a:endCxn id="18" idx="6"/>
            </p:cNvCxnSpPr>
            <p:nvPr/>
          </p:nvCxnSpPr>
          <p:spPr bwMode="gray">
            <a:xfrm>
              <a:off x="915" y="1030"/>
              <a:ext cx="2686" cy="0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8" name="AutoShape 250"/>
            <p:cNvSpPr>
              <a:spLocks noChangeArrowheads="1"/>
            </p:cNvSpPr>
            <p:nvPr/>
          </p:nvSpPr>
          <p:spPr bwMode="gray">
            <a:xfrm>
              <a:off x="915" y="714"/>
              <a:ext cx="2686" cy="316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18288" anchor="b">
              <a:spAutoFit/>
            </a:bodyPr>
            <a:lstStyle/>
            <a:p>
              <a:r>
                <a:rPr lang="ru-RU" sz="3265" b="1" baseline="0" dirty="0">
                  <a:solidFill>
                    <a:schemeClr val="tx1"/>
                  </a:solidFill>
                  <a:latin typeface="+mn-lt"/>
                  <a:ea typeface="+mn-ea"/>
                </a:rPr>
                <a:t>Название документа</a:t>
              </a:r>
            </a:p>
            <a:p>
              <a:r>
                <a:rPr lang="ru-RU" sz="3265" baseline="0" dirty="0">
                  <a:solidFill>
                    <a:schemeClr val="accent6"/>
                  </a:solidFill>
                  <a:latin typeface="+mn-lt"/>
                  <a:ea typeface="+mn-ea"/>
                </a:rPr>
                <a:t>Unit of measure</a:t>
              </a:r>
            </a:p>
          </p:txBody>
        </p:sp>
      </p:grpSp>
      <p:grpSp>
        <p:nvGrpSpPr>
          <p:cNvPr id="17" name="Sticker" hidden="1"/>
          <p:cNvGrpSpPr/>
          <p:nvPr/>
        </p:nvGrpSpPr>
        <p:grpSpPr bwMode="gray">
          <a:xfrm>
            <a:off x="15180307" y="1526196"/>
            <a:ext cx="952599" cy="391620"/>
            <a:chOff x="8273985" y="285750"/>
            <a:chExt cx="466790" cy="191912"/>
          </a:xfrm>
        </p:grpSpPr>
        <p:sp>
          <p:nvSpPr>
            <p:cNvPr id="20" name="StickerRectangle"/>
            <p:cNvSpPr>
              <a:spLocks noChangeArrowheads="1"/>
            </p:cNvSpPr>
            <p:nvPr/>
          </p:nvSpPr>
          <p:spPr bwMode="gray">
            <a:xfrm>
              <a:off x="8283395" y="285750"/>
              <a:ext cx="457380" cy="136717"/>
            </a:xfrm>
            <a:prstGeom prst="leftRightArrow">
              <a:avLst>
                <a:gd name="adj1" fmla="val 100000"/>
                <a:gd name="adj2" fmla="val 0"/>
              </a:avLst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27432" tIns="0" rIns="0" bIns="27432">
              <a:spAutoFit/>
            </a:bodyPr>
            <a:lstStyle/>
            <a:p>
              <a:pPr algn="r" defTabSz="1827203">
                <a:buClr>
                  <a:srgbClr val="002960"/>
                </a:buClr>
              </a:pPr>
              <a:r>
                <a:rPr lang="ru-RU" sz="1633" baseline="0" dirty="0">
                  <a:solidFill>
                    <a:schemeClr val="accent6"/>
                  </a:solidFill>
                  <a:latin typeface="+mn-lt"/>
                  <a:ea typeface="+mn-ea"/>
                </a:rPr>
                <a:t>STICKER</a:t>
              </a:r>
            </a:p>
          </p:txBody>
        </p:sp>
        <p:cxnSp>
          <p:nvCxnSpPr>
            <p:cNvPr id="21" name="AutoShape 31"/>
            <p:cNvCxnSpPr>
              <a:cxnSpLocks noChangeShapeType="1"/>
              <a:stCxn id="20" idx="2"/>
              <a:endCxn id="20" idx="4"/>
            </p:cNvCxnSpPr>
            <p:nvPr/>
          </p:nvCxnSpPr>
          <p:spPr bwMode="gray">
            <a:xfrm>
              <a:off x="8273985" y="285750"/>
              <a:ext cx="0" cy="191912"/>
            </a:xfrm>
            <a:prstGeom prst="straightConnector1">
              <a:avLst/>
            </a:prstGeom>
            <a:noFill/>
            <a:ln w="9525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AutoShape 32"/>
            <p:cNvCxnSpPr>
              <a:cxnSpLocks noChangeShapeType="1"/>
              <a:stCxn id="20" idx="4"/>
              <a:endCxn id="20" idx="6"/>
            </p:cNvCxnSpPr>
            <p:nvPr/>
          </p:nvCxnSpPr>
          <p:spPr bwMode="gray">
            <a:xfrm>
              <a:off x="8273985" y="477662"/>
              <a:ext cx="466790" cy="0"/>
            </a:xfrm>
            <a:prstGeom prst="straightConnector1">
              <a:avLst/>
            </a:prstGeom>
            <a:noFill/>
            <a:ln w="25400">
              <a:solidFill>
                <a:schemeClr val="accent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64" name="Rectangle 63">
            <a:extLst>
              <a:ext uri="{FF2B5EF4-FFF2-40B4-BE49-F238E27FC236}">
                <a16:creationId xmlns:a16="http://schemas.microsoft.com/office/drawing/2014/main" xmlns="" id="{7208D0CB-FD84-429F-9448-110811CDEFE7}"/>
              </a:ext>
            </a:extLst>
          </p:cNvPr>
          <p:cNvSpPr>
            <a:spLocks/>
          </p:cNvSpPr>
          <p:nvPr/>
        </p:nvSpPr>
        <p:spPr>
          <a:xfrm>
            <a:off x="1" y="13128300"/>
            <a:ext cx="18288000" cy="587700"/>
          </a:xfrm>
          <a:prstGeom prst="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65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xmlns="" id="{400E2F40-04BF-4DEE-A2F3-181F2145516E}"/>
              </a:ext>
            </a:extLst>
          </p:cNvPr>
          <p:cNvSpPr>
            <a:spLocks/>
          </p:cNvSpPr>
          <p:nvPr/>
        </p:nvSpPr>
        <p:spPr>
          <a:xfrm>
            <a:off x="4480790" y="1037612"/>
            <a:ext cx="13774412" cy="36731"/>
          </a:xfrm>
          <a:prstGeom prst="rect">
            <a:avLst/>
          </a:prstGeom>
          <a:solidFill>
            <a:srgbClr val="F15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65"/>
          </a:p>
        </p:txBody>
      </p:sp>
      <p:pic>
        <p:nvPicPr>
          <p:cNvPr id="75" name="Picture 74">
            <a:extLst>
              <a:ext uri="{FF2B5EF4-FFF2-40B4-BE49-F238E27FC236}">
                <a16:creationId xmlns:a16="http://schemas.microsoft.com/office/drawing/2014/main" xmlns="" id="{DBEFF120-DC5C-4E9D-9B0C-AF1D4C1CE988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258" y="297991"/>
            <a:ext cx="1550858" cy="1257773"/>
          </a:xfrm>
          <a:prstGeom prst="rect">
            <a:avLst/>
          </a:prstGeom>
        </p:spPr>
      </p:pic>
      <p:sp>
        <p:nvSpPr>
          <p:cNvPr id="4" name="Овал 3"/>
          <p:cNvSpPr/>
          <p:nvPr userDrawn="1"/>
        </p:nvSpPr>
        <p:spPr>
          <a:xfrm>
            <a:off x="17260256" y="445403"/>
            <a:ext cx="722220" cy="962946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55" dirty="0" err="1" smtClean="0">
              <a:solidFill>
                <a:schemeClr val="tx1"/>
              </a:solidFill>
            </a:endParaRPr>
          </a:p>
        </p:txBody>
      </p:sp>
      <p:sp>
        <p:nvSpPr>
          <p:cNvPr id="23" name="Slide Number"/>
          <p:cNvSpPr txBox="1">
            <a:spLocks/>
          </p:cNvSpPr>
          <p:nvPr userDrawn="1"/>
        </p:nvSpPr>
        <p:spPr>
          <a:xfrm>
            <a:off x="17360074" y="766905"/>
            <a:ext cx="522579" cy="376898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defPPr>
              <a:defRPr lang="ru-RU"/>
            </a:defPPr>
            <a:lvl1pPr>
              <a:defRPr sz="1000" baseline="0">
                <a:latin typeface="+mn-lt"/>
              </a:defRPr>
            </a:lvl1pPr>
          </a:lstStyle>
          <a:p>
            <a:pPr algn="ctr"/>
            <a:fld id="{42C328C1-A84F-4A39-A664-DBA00541A8C6}" type="slidenum">
              <a:rPr lang="ru-RU" sz="2449" b="1" baseline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pPr algn="ctr"/>
              <a:t>‹#›</a:t>
            </a:fld>
            <a:endParaRPr lang="ru-RU" sz="2755" b="1" baseline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1906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</p:sldLayoutIdLst>
  <p:hf hdr="0" ftr="0" dt="0"/>
  <p:txStyles>
    <p:titleStyle>
      <a:lvl1pPr algn="l" defTabSz="1827203" rtl="0" eaLnBrk="1" fontAlgn="base" hangingPunct="1">
        <a:spcBef>
          <a:spcPct val="0"/>
        </a:spcBef>
        <a:spcAft>
          <a:spcPct val="0"/>
        </a:spcAft>
        <a:tabLst>
          <a:tab pos="550752" algn="l"/>
        </a:tabLst>
        <a:defRPr sz="3061" b="0" baseline="0">
          <a:solidFill>
            <a:srgbClr val="667582"/>
          </a:solidFill>
          <a:latin typeface="+mj-lt"/>
          <a:ea typeface="+mj-ea"/>
          <a:cs typeface="+mj-cs"/>
        </a:defRPr>
      </a:lvl1pPr>
      <a:lvl2pPr algn="l" defTabSz="1827203" rtl="0" eaLnBrk="1" fontAlgn="base" hangingPunct="1">
        <a:spcBef>
          <a:spcPct val="0"/>
        </a:spcBef>
        <a:spcAft>
          <a:spcPct val="0"/>
        </a:spcAft>
        <a:defRPr sz="3877" b="1">
          <a:solidFill>
            <a:schemeClr val="tx2"/>
          </a:solidFill>
          <a:latin typeface="Arial" charset="0"/>
        </a:defRPr>
      </a:lvl2pPr>
      <a:lvl3pPr algn="l" defTabSz="1827203" rtl="0" eaLnBrk="1" fontAlgn="base" hangingPunct="1">
        <a:spcBef>
          <a:spcPct val="0"/>
        </a:spcBef>
        <a:spcAft>
          <a:spcPct val="0"/>
        </a:spcAft>
        <a:defRPr sz="3877" b="1">
          <a:solidFill>
            <a:schemeClr val="tx2"/>
          </a:solidFill>
          <a:latin typeface="Arial" charset="0"/>
        </a:defRPr>
      </a:lvl3pPr>
      <a:lvl4pPr algn="l" defTabSz="1827203" rtl="0" eaLnBrk="1" fontAlgn="base" hangingPunct="1">
        <a:spcBef>
          <a:spcPct val="0"/>
        </a:spcBef>
        <a:spcAft>
          <a:spcPct val="0"/>
        </a:spcAft>
        <a:defRPr sz="3877" b="1">
          <a:solidFill>
            <a:schemeClr val="tx2"/>
          </a:solidFill>
          <a:latin typeface="Arial" charset="0"/>
        </a:defRPr>
      </a:lvl4pPr>
      <a:lvl5pPr algn="l" defTabSz="1827203" rtl="0" eaLnBrk="1" fontAlgn="base" hangingPunct="1">
        <a:spcBef>
          <a:spcPct val="0"/>
        </a:spcBef>
        <a:spcAft>
          <a:spcPct val="0"/>
        </a:spcAft>
        <a:defRPr sz="3877" b="1">
          <a:solidFill>
            <a:schemeClr val="tx2"/>
          </a:solidFill>
          <a:latin typeface="Arial" charset="0"/>
        </a:defRPr>
      </a:lvl5pPr>
      <a:lvl6pPr marL="933039" algn="l" defTabSz="1827203" rtl="0" eaLnBrk="1" fontAlgn="base" hangingPunct="1">
        <a:spcBef>
          <a:spcPct val="0"/>
        </a:spcBef>
        <a:spcAft>
          <a:spcPct val="0"/>
        </a:spcAft>
        <a:defRPr sz="3877" b="1">
          <a:solidFill>
            <a:schemeClr val="tx2"/>
          </a:solidFill>
          <a:latin typeface="Arial" charset="0"/>
        </a:defRPr>
      </a:lvl6pPr>
      <a:lvl7pPr marL="1866079" algn="l" defTabSz="1827203" rtl="0" eaLnBrk="1" fontAlgn="base" hangingPunct="1">
        <a:spcBef>
          <a:spcPct val="0"/>
        </a:spcBef>
        <a:spcAft>
          <a:spcPct val="0"/>
        </a:spcAft>
        <a:defRPr sz="3877" b="1">
          <a:solidFill>
            <a:schemeClr val="tx2"/>
          </a:solidFill>
          <a:latin typeface="Arial" charset="0"/>
        </a:defRPr>
      </a:lvl7pPr>
      <a:lvl8pPr marL="2799118" algn="l" defTabSz="1827203" rtl="0" eaLnBrk="1" fontAlgn="base" hangingPunct="1">
        <a:spcBef>
          <a:spcPct val="0"/>
        </a:spcBef>
        <a:spcAft>
          <a:spcPct val="0"/>
        </a:spcAft>
        <a:defRPr sz="3877" b="1">
          <a:solidFill>
            <a:schemeClr val="tx2"/>
          </a:solidFill>
          <a:latin typeface="Arial" charset="0"/>
        </a:defRPr>
      </a:lvl8pPr>
      <a:lvl9pPr marL="3732158" algn="l" defTabSz="1827203" rtl="0" eaLnBrk="1" fontAlgn="base" hangingPunct="1">
        <a:spcBef>
          <a:spcPct val="0"/>
        </a:spcBef>
        <a:spcAft>
          <a:spcPct val="0"/>
        </a:spcAft>
        <a:defRPr sz="3877" b="1">
          <a:solidFill>
            <a:schemeClr val="tx2"/>
          </a:solidFill>
          <a:latin typeface="Arial" charset="0"/>
        </a:defRPr>
      </a:lvl9pPr>
    </p:titleStyle>
    <p:bodyStyle>
      <a:lvl1pPr marL="0" indent="0" algn="l" defTabSz="1827203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100000"/>
        <a:defRPr sz="2449" baseline="0">
          <a:solidFill>
            <a:schemeClr val="tx1"/>
          </a:solidFill>
          <a:latin typeface="+mn-lt"/>
          <a:ea typeface="+mn-ea"/>
          <a:cs typeface="+mn-cs"/>
        </a:defRPr>
      </a:lvl1pPr>
      <a:lvl2pPr marL="395246" indent="-392007" algn="l" defTabSz="1827203" rtl="0" eaLnBrk="1" fontAlgn="base" hangingPunct="1">
        <a:spcBef>
          <a:spcPct val="0"/>
        </a:spcBef>
        <a:spcAft>
          <a:spcPct val="0"/>
        </a:spcAft>
        <a:buClr>
          <a:srgbClr val="667582"/>
        </a:buClr>
        <a:buSzPct val="125000"/>
        <a:buFont typeface="Arial" charset="0"/>
        <a:buChar char="▪"/>
        <a:defRPr sz="2449" baseline="0">
          <a:solidFill>
            <a:schemeClr val="tx1"/>
          </a:solidFill>
          <a:latin typeface="+mn-lt"/>
        </a:defRPr>
      </a:lvl2pPr>
      <a:lvl3pPr marL="933039" indent="-534555" algn="l" defTabSz="1827203" rtl="0" eaLnBrk="1" fontAlgn="base" hangingPunct="1">
        <a:spcBef>
          <a:spcPct val="0"/>
        </a:spcBef>
        <a:spcAft>
          <a:spcPct val="0"/>
        </a:spcAft>
        <a:buClr>
          <a:srgbClr val="667582"/>
        </a:buClr>
        <a:buSzPct val="120000"/>
        <a:buFont typeface="Arial" charset="0"/>
        <a:buChar char="–"/>
        <a:defRPr sz="2449" baseline="0">
          <a:solidFill>
            <a:schemeClr val="tx1"/>
          </a:solidFill>
          <a:latin typeface="+mn-lt"/>
        </a:defRPr>
      </a:lvl3pPr>
      <a:lvl4pPr marL="1253773" indent="-317493" algn="l" defTabSz="1827203" rtl="0" eaLnBrk="1" fontAlgn="base" hangingPunct="1">
        <a:spcBef>
          <a:spcPct val="0"/>
        </a:spcBef>
        <a:spcAft>
          <a:spcPct val="0"/>
        </a:spcAft>
        <a:buClr>
          <a:srgbClr val="667582"/>
        </a:buClr>
        <a:buSzPct val="120000"/>
        <a:buFont typeface="Arial" charset="0"/>
        <a:buChar char="▫"/>
        <a:defRPr sz="2449" baseline="0">
          <a:solidFill>
            <a:schemeClr val="tx1"/>
          </a:solidFill>
          <a:latin typeface="+mn-lt"/>
        </a:defRPr>
      </a:lvl4pPr>
      <a:lvl5pPr marL="1530185" indent="-265657" algn="l" defTabSz="1827203" rtl="0" eaLnBrk="1" fontAlgn="base" hangingPunct="1">
        <a:spcBef>
          <a:spcPct val="0"/>
        </a:spcBef>
        <a:spcAft>
          <a:spcPct val="0"/>
        </a:spcAft>
        <a:buClr>
          <a:srgbClr val="667582"/>
        </a:buClr>
        <a:buSzPct val="89000"/>
        <a:buFont typeface="Arial" charset="0"/>
        <a:buChar char="-"/>
        <a:defRPr sz="2449" baseline="0">
          <a:solidFill>
            <a:schemeClr val="tx1"/>
          </a:solidFill>
          <a:latin typeface="+mn-lt"/>
        </a:defRPr>
      </a:lvl5pPr>
      <a:lvl6pPr marL="1530185" indent="-265657" algn="l" defTabSz="1827203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3265" baseline="0">
          <a:solidFill>
            <a:schemeClr val="tx1"/>
          </a:solidFill>
          <a:latin typeface="+mn-lt"/>
        </a:defRPr>
      </a:lvl6pPr>
      <a:lvl7pPr marL="1530185" indent="-265657" algn="l" defTabSz="1827203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3265" baseline="0">
          <a:solidFill>
            <a:schemeClr val="tx1"/>
          </a:solidFill>
          <a:latin typeface="+mn-lt"/>
        </a:defRPr>
      </a:lvl7pPr>
      <a:lvl8pPr marL="1530185" indent="-265657" algn="l" defTabSz="1827203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3265" baseline="0">
          <a:solidFill>
            <a:schemeClr val="tx1"/>
          </a:solidFill>
          <a:latin typeface="+mn-lt"/>
        </a:defRPr>
      </a:lvl8pPr>
      <a:lvl9pPr marL="1530185" indent="-265657" algn="l" defTabSz="1827203" rtl="0" eaLnBrk="1" fontAlgn="base" hangingPunct="1">
        <a:spcBef>
          <a:spcPct val="0"/>
        </a:spcBef>
        <a:spcAft>
          <a:spcPct val="0"/>
        </a:spcAft>
        <a:buClr>
          <a:schemeClr val="tx2"/>
        </a:buClr>
        <a:buSzPct val="89000"/>
        <a:buFont typeface="Arial" charset="0"/>
        <a:buChar char="-"/>
        <a:defRPr sz="3265" baseline="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1866079" rtl="0" eaLnBrk="1" latinLnBrk="0" hangingPunct="1">
        <a:defRPr sz="3673" kern="1200">
          <a:solidFill>
            <a:schemeClr val="tx1"/>
          </a:solidFill>
          <a:latin typeface="+mn-lt"/>
          <a:ea typeface="+mn-ea"/>
          <a:cs typeface="+mn-cs"/>
        </a:defRPr>
      </a:lvl1pPr>
      <a:lvl2pPr marL="933039" algn="l" defTabSz="1866079" rtl="0" eaLnBrk="1" latinLnBrk="0" hangingPunct="1">
        <a:defRPr sz="3673" kern="1200">
          <a:solidFill>
            <a:schemeClr val="tx1"/>
          </a:solidFill>
          <a:latin typeface="+mn-lt"/>
          <a:ea typeface="+mn-ea"/>
          <a:cs typeface="+mn-cs"/>
        </a:defRPr>
      </a:lvl2pPr>
      <a:lvl3pPr marL="1866079" algn="l" defTabSz="1866079" rtl="0" eaLnBrk="1" latinLnBrk="0" hangingPunct="1">
        <a:defRPr sz="3673" kern="1200">
          <a:solidFill>
            <a:schemeClr val="tx1"/>
          </a:solidFill>
          <a:latin typeface="+mn-lt"/>
          <a:ea typeface="+mn-ea"/>
          <a:cs typeface="+mn-cs"/>
        </a:defRPr>
      </a:lvl3pPr>
      <a:lvl4pPr marL="2799118" algn="l" defTabSz="1866079" rtl="0" eaLnBrk="1" latinLnBrk="0" hangingPunct="1">
        <a:defRPr sz="3673" kern="1200">
          <a:solidFill>
            <a:schemeClr val="tx1"/>
          </a:solidFill>
          <a:latin typeface="+mn-lt"/>
          <a:ea typeface="+mn-ea"/>
          <a:cs typeface="+mn-cs"/>
        </a:defRPr>
      </a:lvl4pPr>
      <a:lvl5pPr marL="3732158" algn="l" defTabSz="1866079" rtl="0" eaLnBrk="1" latinLnBrk="0" hangingPunct="1">
        <a:defRPr sz="3673" kern="1200">
          <a:solidFill>
            <a:schemeClr val="tx1"/>
          </a:solidFill>
          <a:latin typeface="+mn-lt"/>
          <a:ea typeface="+mn-ea"/>
          <a:cs typeface="+mn-cs"/>
        </a:defRPr>
      </a:lvl5pPr>
      <a:lvl6pPr marL="4665197" algn="l" defTabSz="1866079" rtl="0" eaLnBrk="1" latinLnBrk="0" hangingPunct="1">
        <a:defRPr sz="3673" kern="1200">
          <a:solidFill>
            <a:schemeClr val="tx1"/>
          </a:solidFill>
          <a:latin typeface="+mn-lt"/>
          <a:ea typeface="+mn-ea"/>
          <a:cs typeface="+mn-cs"/>
        </a:defRPr>
      </a:lvl6pPr>
      <a:lvl7pPr marL="5598237" algn="l" defTabSz="1866079" rtl="0" eaLnBrk="1" latinLnBrk="0" hangingPunct="1">
        <a:defRPr sz="3673" kern="1200">
          <a:solidFill>
            <a:schemeClr val="tx1"/>
          </a:solidFill>
          <a:latin typeface="+mn-lt"/>
          <a:ea typeface="+mn-ea"/>
          <a:cs typeface="+mn-cs"/>
        </a:defRPr>
      </a:lvl7pPr>
      <a:lvl8pPr marL="6531276" algn="l" defTabSz="1866079" rtl="0" eaLnBrk="1" latinLnBrk="0" hangingPunct="1">
        <a:defRPr sz="3673" kern="1200">
          <a:solidFill>
            <a:schemeClr val="tx1"/>
          </a:solidFill>
          <a:latin typeface="+mn-lt"/>
          <a:ea typeface="+mn-ea"/>
          <a:cs typeface="+mn-cs"/>
        </a:defRPr>
      </a:lvl8pPr>
      <a:lvl9pPr marL="7464316" algn="l" defTabSz="1866079" rtl="0" eaLnBrk="1" latinLnBrk="0" hangingPunct="1">
        <a:defRPr sz="36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/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-17860" y="-1"/>
            <a:ext cx="18323720" cy="13716002"/>
          </a:xfrm>
          <a:prstGeom prst="rect">
            <a:avLst/>
          </a:pr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algn="ctr" defTabSz="6161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" name="Shape 3"/>
          <p:cNvSpPr/>
          <p:nvPr/>
        </p:nvSpPr>
        <p:spPr>
          <a:xfrm>
            <a:off x="-17860" y="-11092"/>
            <a:ext cx="18323720" cy="229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miter lim="400000"/>
          </a:ln>
          <a:effectLst>
            <a:outerShdw blurRad="266700" dist="38100" dir="5400000" sx="99000" sy="99000" algn="t" rotWithShape="0">
              <a:prstClr val="black">
                <a:alpha val="19000"/>
              </a:prstClr>
            </a:outerShdw>
          </a:effectLst>
        </p:spPr>
        <p:txBody>
          <a:bodyPr lIns="0" tIns="0" rIns="0" bIns="0" anchor="ctr"/>
          <a:lstStyle/>
          <a:p>
            <a:pPr marL="0" marR="0" lvl="0" indent="0" algn="ctr" defTabSz="61612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7042380" y="12832416"/>
            <a:ext cx="893747" cy="300082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>
            <a:lvl1pPr algn="r">
              <a:defRPr sz="1950">
                <a:solidFill>
                  <a:srgbClr val="525E6A"/>
                </a:solidFill>
              </a:defRPr>
            </a:lvl1pPr>
          </a:lstStyle>
          <a:p>
            <a:pPr defTabSz="616127">
              <a:defRPr/>
            </a:pPr>
            <a:fld id="{86CB4B4D-7CA3-9044-876B-883B54F8677D}" type="slidenum">
              <a:rPr lang="ru-RU" kern="0" smtClean="0">
                <a:sym typeface="Arial"/>
              </a:rPr>
              <a:pPr defTabSz="616127">
                <a:defRPr/>
              </a:pPr>
              <a:t>‹#›</a:t>
            </a:fld>
            <a:endParaRPr lang="ru-RU" kern="0">
              <a:sym typeface="Arial"/>
            </a:endParaRPr>
          </a:p>
        </p:txBody>
      </p:sp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108607" y="3037906"/>
            <a:ext cx="16070789" cy="2115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 dirty="0">
                <a:solidFill>
                  <a:srgbClr val="525E6B"/>
                </a:solidFill>
              </a:rPr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089424" y="5776045"/>
            <a:ext cx="16070786" cy="6720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750" dirty="0">
                <a:solidFill>
                  <a:srgbClr val="65737E"/>
                </a:solidFill>
              </a:rPr>
              <a:t>Body Level Five</a:t>
            </a: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105" y="521298"/>
            <a:ext cx="2448272" cy="125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143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3" r:id="rId4"/>
    <p:sldLayoutId id="2147483784" r:id="rId5"/>
  </p:sldLayoutIdLst>
  <p:transition spd="med"/>
  <p:timing>
    <p:tnLst>
      <p:par>
        <p:cTn id="1" dur="indefinite" restart="never" nodeType="tmRoot"/>
      </p:par>
    </p:tnLst>
  </p:timing>
  <p:hf hdr="0" ftr="0" dt="0"/>
  <p:txStyles>
    <p:titleStyle>
      <a:lvl1pPr defTabSz="616127">
        <a:defRPr sz="4650" baseline="0">
          <a:solidFill>
            <a:srgbClr val="525E6B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1pPr>
      <a:lvl2pPr indent="241094" defTabSz="616127">
        <a:defRPr sz="8400">
          <a:solidFill>
            <a:srgbClr val="525E6B"/>
          </a:solidFill>
          <a:latin typeface="+mn-lt"/>
          <a:ea typeface="+mn-ea"/>
          <a:cs typeface="+mn-cs"/>
          <a:sym typeface="Arial"/>
        </a:defRPr>
      </a:lvl2pPr>
      <a:lvl3pPr indent="482186" defTabSz="616127">
        <a:defRPr sz="8400">
          <a:solidFill>
            <a:srgbClr val="525E6B"/>
          </a:solidFill>
          <a:latin typeface="+mn-lt"/>
          <a:ea typeface="+mn-ea"/>
          <a:cs typeface="+mn-cs"/>
          <a:sym typeface="Arial"/>
        </a:defRPr>
      </a:lvl3pPr>
      <a:lvl4pPr indent="723279" defTabSz="616127">
        <a:defRPr sz="8400">
          <a:solidFill>
            <a:srgbClr val="525E6B"/>
          </a:solidFill>
          <a:latin typeface="+mn-lt"/>
          <a:ea typeface="+mn-ea"/>
          <a:cs typeface="+mn-cs"/>
          <a:sym typeface="Arial"/>
        </a:defRPr>
      </a:lvl4pPr>
      <a:lvl5pPr indent="964373" defTabSz="616127">
        <a:defRPr sz="8400">
          <a:solidFill>
            <a:srgbClr val="525E6B"/>
          </a:solidFill>
          <a:latin typeface="+mn-lt"/>
          <a:ea typeface="+mn-ea"/>
          <a:cs typeface="+mn-cs"/>
          <a:sym typeface="Arial"/>
        </a:defRPr>
      </a:lvl5pPr>
      <a:lvl6pPr indent="1205465" defTabSz="616127">
        <a:defRPr sz="8400">
          <a:solidFill>
            <a:srgbClr val="525E6B"/>
          </a:solidFill>
          <a:latin typeface="+mn-lt"/>
          <a:ea typeface="+mn-ea"/>
          <a:cs typeface="+mn-cs"/>
          <a:sym typeface="Arial"/>
        </a:defRPr>
      </a:lvl6pPr>
      <a:lvl7pPr indent="1446558" defTabSz="616127">
        <a:defRPr sz="8400">
          <a:solidFill>
            <a:srgbClr val="525E6B"/>
          </a:solidFill>
          <a:latin typeface="+mn-lt"/>
          <a:ea typeface="+mn-ea"/>
          <a:cs typeface="+mn-cs"/>
          <a:sym typeface="Arial"/>
        </a:defRPr>
      </a:lvl7pPr>
      <a:lvl8pPr indent="1687652" defTabSz="616127">
        <a:defRPr sz="8400">
          <a:solidFill>
            <a:srgbClr val="525E6B"/>
          </a:solidFill>
          <a:latin typeface="+mn-lt"/>
          <a:ea typeface="+mn-ea"/>
          <a:cs typeface="+mn-cs"/>
          <a:sym typeface="Arial"/>
        </a:defRPr>
      </a:lvl8pPr>
      <a:lvl9pPr indent="1928744" defTabSz="616127">
        <a:defRPr sz="8400">
          <a:solidFill>
            <a:srgbClr val="525E6B"/>
          </a:solidFill>
          <a:latin typeface="+mn-lt"/>
          <a:ea typeface="+mn-ea"/>
          <a:cs typeface="+mn-cs"/>
          <a:sym typeface="Arial"/>
        </a:defRPr>
      </a:lvl9pPr>
    </p:titleStyle>
    <p:bodyStyle>
      <a:lvl1pPr defTabSz="616127">
        <a:spcBef>
          <a:spcPts val="4430"/>
        </a:spcBef>
        <a:defRPr sz="3750">
          <a:solidFill>
            <a:schemeClr val="tx1">
              <a:lumMod val="75000"/>
              <a:lumOff val="2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1pPr>
      <a:lvl2pPr indent="241094" defTabSz="616127">
        <a:spcBef>
          <a:spcPts val="4430"/>
        </a:spcBef>
        <a:defRPr sz="3750">
          <a:solidFill>
            <a:schemeClr val="tx1">
              <a:lumMod val="75000"/>
              <a:lumOff val="2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2pPr>
      <a:lvl3pPr indent="482186" defTabSz="616127">
        <a:spcBef>
          <a:spcPts val="4430"/>
        </a:spcBef>
        <a:defRPr sz="3750">
          <a:solidFill>
            <a:schemeClr val="tx1">
              <a:lumMod val="75000"/>
              <a:lumOff val="2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3pPr>
      <a:lvl4pPr indent="723279" defTabSz="616127">
        <a:spcBef>
          <a:spcPts val="4430"/>
        </a:spcBef>
        <a:defRPr sz="3750">
          <a:solidFill>
            <a:schemeClr val="tx1">
              <a:lumMod val="75000"/>
              <a:lumOff val="2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4pPr>
      <a:lvl5pPr indent="964373" defTabSz="616127">
        <a:spcBef>
          <a:spcPts val="4430"/>
        </a:spcBef>
        <a:defRPr sz="3750">
          <a:solidFill>
            <a:schemeClr val="tx1">
              <a:lumMod val="75000"/>
              <a:lumOff val="25000"/>
            </a:schemeClr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  <a:sym typeface="Arial"/>
        </a:defRPr>
      </a:lvl5pPr>
      <a:lvl6pPr indent="1205465" defTabSz="616127">
        <a:spcBef>
          <a:spcPts val="4430"/>
        </a:spcBef>
        <a:defRPr sz="3750">
          <a:solidFill>
            <a:srgbClr val="65737E"/>
          </a:solidFill>
          <a:latin typeface="+mn-lt"/>
          <a:ea typeface="+mn-ea"/>
          <a:cs typeface="+mn-cs"/>
          <a:sym typeface="Arial"/>
        </a:defRPr>
      </a:lvl6pPr>
      <a:lvl7pPr indent="1446558" defTabSz="616127">
        <a:spcBef>
          <a:spcPts val="4430"/>
        </a:spcBef>
        <a:defRPr sz="3750">
          <a:solidFill>
            <a:srgbClr val="65737E"/>
          </a:solidFill>
          <a:latin typeface="+mn-lt"/>
          <a:ea typeface="+mn-ea"/>
          <a:cs typeface="+mn-cs"/>
          <a:sym typeface="Arial"/>
        </a:defRPr>
      </a:lvl7pPr>
      <a:lvl8pPr indent="1687652" defTabSz="616127">
        <a:spcBef>
          <a:spcPts val="4430"/>
        </a:spcBef>
        <a:defRPr sz="3750">
          <a:solidFill>
            <a:srgbClr val="65737E"/>
          </a:solidFill>
          <a:latin typeface="+mn-lt"/>
          <a:ea typeface="+mn-ea"/>
          <a:cs typeface="+mn-cs"/>
          <a:sym typeface="Arial"/>
        </a:defRPr>
      </a:lvl8pPr>
      <a:lvl9pPr indent="1928744" defTabSz="616127">
        <a:spcBef>
          <a:spcPts val="4430"/>
        </a:spcBef>
        <a:defRPr sz="3750">
          <a:solidFill>
            <a:srgbClr val="65737E"/>
          </a:solidFill>
          <a:latin typeface="+mn-lt"/>
          <a:ea typeface="+mn-ea"/>
          <a:cs typeface="+mn-cs"/>
          <a:sym typeface="Arial"/>
        </a:defRPr>
      </a:lvl9pPr>
    </p:bodyStyle>
    <p:otherStyle>
      <a:lvl1pPr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1pPr>
      <a:lvl2pPr indent="241094"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2pPr>
      <a:lvl3pPr indent="482186"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3pPr>
      <a:lvl4pPr indent="723279"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4pPr>
      <a:lvl5pPr indent="964373"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5pPr>
      <a:lvl6pPr indent="1205465"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6pPr>
      <a:lvl7pPr indent="1446558"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7pPr>
      <a:lvl8pPr indent="1687652"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8pPr>
      <a:lvl9pPr indent="1928744" algn="r" defTabSz="616127">
        <a:defRPr>
          <a:solidFill>
            <a:schemeClr val="tx1"/>
          </a:solidFill>
          <a:latin typeface="+mn-lt"/>
          <a:ea typeface="+mn-ea"/>
          <a:cs typeface="+mn-cs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9D22320E825044C6A96A9B38C5467350B08C93AA23AE198F6DE4AE59BC5DEF1F3A7581874D50AD1C5D35B8i4jDQ" TargetMode="Externa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Порядок регулировки </a:t>
            </a:r>
            <a:r>
              <a:rPr lang="ru-RU" dirty="0" smtClean="0"/>
              <a:t>отопления </a:t>
            </a:r>
            <a:r>
              <a:rPr lang="ru-RU" dirty="0"/>
              <a:t>в доме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(</a:t>
            </a:r>
            <a:r>
              <a:rPr lang="ru-RU" dirty="0" smtClean="0"/>
              <a:t>в течение ОЗП) </a:t>
            </a:r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17394238" y="12831763"/>
            <a:ext cx="893762" cy="300037"/>
          </a:xfrm>
        </p:spPr>
        <p:txBody>
          <a:bodyPr/>
          <a:lstStyle/>
          <a:p>
            <a:pPr defTabSz="1371600">
              <a:defRPr/>
            </a:pPr>
            <a:fld id="{86CB4B4D-7CA3-9044-876B-883B54F8677D}" type="slidenum">
              <a:rPr lang="ru-RU" smtClean="0"/>
              <a:pPr defTabSz="1371600"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525441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3885" y="856984"/>
            <a:ext cx="12210131" cy="1097094"/>
          </a:xfrm>
        </p:spPr>
        <p:txBody>
          <a:bodyPr>
            <a:noAutofit/>
          </a:bodyPr>
          <a:lstStyle/>
          <a:p>
            <a:r>
              <a:rPr lang="ru-RU" sz="4200" dirty="0" smtClean="0">
                <a:solidFill>
                  <a:schemeClr val="tx1"/>
                </a:solidFill>
              </a:rPr>
              <a:t>Параметры качества ресурса отопления</a:t>
            </a:r>
            <a:endParaRPr lang="ru-RU" sz="4200" dirty="0">
              <a:solidFill>
                <a:schemeClr val="tx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322962" y="3918489"/>
            <a:ext cx="15925446" cy="9436230"/>
          </a:xfrm>
        </p:spPr>
        <p:txBody>
          <a:bodyPr>
            <a:normAutofit/>
          </a:bodyPr>
          <a:lstStyle/>
          <a:p>
            <a:pPr indent="723900" algn="just">
              <a:lnSpc>
                <a:spcPct val="120000"/>
              </a:lnSpc>
              <a:spcBef>
                <a:spcPts val="1500"/>
              </a:spcBef>
            </a:pPr>
            <a:r>
              <a:rPr lang="ru-RU" sz="2800" dirty="0" smtClean="0"/>
              <a:t>Согласно Постановлению </a:t>
            </a:r>
            <a:r>
              <a:rPr lang="ru-RU" sz="2800" dirty="0"/>
              <a:t>Правительства №354 «О предоставлении коммунальных услуг собственникам и пользователям помещений в многоквартирных домах и жилых домов»:</a:t>
            </a:r>
          </a:p>
          <a:p>
            <a:pPr indent="723900" algn="just">
              <a:lnSpc>
                <a:spcPct val="120000"/>
              </a:lnSpc>
              <a:spcBef>
                <a:spcPts val="1500"/>
              </a:spcBef>
            </a:pPr>
            <a:r>
              <a:rPr lang="ru-RU" sz="2800" dirty="0"/>
              <a:t> </a:t>
            </a:r>
            <a:r>
              <a:rPr lang="ru-RU" sz="2800" dirty="0" smtClean="0"/>
              <a:t>Обеспечение </a:t>
            </a:r>
            <a:r>
              <a:rPr lang="ru-RU" sz="2800" dirty="0"/>
              <a:t>нормативной температуры воздуха в районах с температурой наиболее холодной пятидневки -31 °C и ниже: в жилых помещениях - не ниже +20 °C (в угловых </a:t>
            </a:r>
            <a:r>
              <a:rPr lang="ru-RU" sz="2800" dirty="0" smtClean="0"/>
              <a:t>комнатах </a:t>
            </a:r>
            <a:r>
              <a:rPr lang="ru-RU" sz="2800" dirty="0"/>
              <a:t>+22 °C);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/>
              <a:t>допустимое превышение нормативной температуры - не более 4 °C;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/>
              <a:t>допустимое снижение нормативной температуры в ночное время суток (от 0.00 до 5.00 часов) - не более 3 °C;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/>
              <a:t>снижение температуры воздуха в жилом помещении в дневное время (от 5.00 до 0.00 часов) не допускается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955390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3885" y="856984"/>
            <a:ext cx="12210131" cy="1097094"/>
          </a:xfrm>
        </p:spPr>
        <p:txBody>
          <a:bodyPr>
            <a:noAutofit/>
          </a:bodyPr>
          <a:lstStyle/>
          <a:p>
            <a:r>
              <a:rPr lang="ru-RU" sz="4200" dirty="0">
                <a:solidFill>
                  <a:schemeClr val="tx1"/>
                </a:solidFill>
              </a:rPr>
              <a:t>Параметры качества ресурса отопления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816403" y="3395974"/>
            <a:ext cx="16497058" cy="8685779"/>
          </a:xfrm>
        </p:spPr>
        <p:txBody>
          <a:bodyPr>
            <a:normAutofit/>
          </a:bodyPr>
          <a:lstStyle/>
          <a:p>
            <a:pPr indent="723900" algn="just">
              <a:lnSpc>
                <a:spcPct val="140000"/>
              </a:lnSpc>
              <a:spcBef>
                <a:spcPts val="1500"/>
              </a:spcBef>
            </a:pPr>
            <a:r>
              <a:rPr lang="ru-RU" sz="2800" dirty="0"/>
              <a:t>Измерение температуры воздуха в жилых помещениях осуществляется в комнате (при наличии нескольких комнат - в наибольшей по площади жилой комнате), в центре плоскостей, отстоящих от внутренней поверхности наружной стены и обогревающего элемента на 0,5 м и в центре помещения (точке пересечения диагональных линий помещения) на высоте 1 м. При этом измерительные приборы должны соответствовать требованиям стандартов </a:t>
            </a:r>
            <a:r>
              <a:rPr lang="ru-RU" sz="2800" dirty="0">
                <a:hlinkClick r:id="rId2"/>
              </a:rPr>
              <a:t>(ГОСТ 30494-96).</a:t>
            </a:r>
          </a:p>
          <a:p>
            <a:pPr indent="723900">
              <a:lnSpc>
                <a:spcPct val="120000"/>
              </a:lnSpc>
              <a:spcBef>
                <a:spcPts val="1500"/>
              </a:spcBef>
            </a:pPr>
            <a:endParaRPr lang="ru-RU" sz="2800" dirty="0" smtClean="0"/>
          </a:p>
          <a:p>
            <a:pPr indent="723900">
              <a:lnSpc>
                <a:spcPct val="120000"/>
              </a:lnSpc>
              <a:spcBef>
                <a:spcPts val="1500"/>
              </a:spcBef>
            </a:pPr>
            <a:r>
              <a:rPr lang="ru-RU" sz="2800" dirty="0" smtClean="0"/>
              <a:t>Не является подтверждением:</a:t>
            </a:r>
          </a:p>
          <a:p>
            <a:pPr marL="1449388" indent="-457200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ü"/>
            </a:pPr>
            <a:r>
              <a:rPr lang="ru-RU" sz="2800" dirty="0" smtClean="0"/>
              <a:t>Субъективное ощущение (холодно/жарко);</a:t>
            </a:r>
          </a:p>
          <a:p>
            <a:pPr marL="1449388" indent="-457200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ü"/>
            </a:pPr>
            <a:r>
              <a:rPr lang="ru-RU" sz="2800" dirty="0" smtClean="0"/>
              <a:t>Замеры температуры воздуха около стен/окон;</a:t>
            </a:r>
          </a:p>
          <a:p>
            <a:pPr marL="1449388" indent="-457200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ü"/>
            </a:pPr>
            <a:r>
              <a:rPr lang="ru-RU" sz="2800" dirty="0" smtClean="0"/>
              <a:t>Замеры температуры отопительных приборов;</a:t>
            </a:r>
          </a:p>
          <a:p>
            <a:pPr marL="1449388" indent="-457200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ü"/>
            </a:pPr>
            <a:r>
              <a:rPr lang="ru-RU" sz="2800" dirty="0" smtClean="0"/>
              <a:t>Замеры </a:t>
            </a:r>
            <a:r>
              <a:rPr lang="ru-RU" sz="2800" dirty="0" err="1" smtClean="0"/>
              <a:t>неповеренным</a:t>
            </a:r>
            <a:r>
              <a:rPr lang="ru-RU" sz="2800" dirty="0" smtClean="0"/>
              <a:t> прибором;</a:t>
            </a:r>
          </a:p>
        </p:txBody>
      </p:sp>
    </p:spTree>
    <p:extLst>
      <p:ext uri="{BB962C8B-B14F-4D97-AF65-F5344CB8AC3E}">
        <p14:creationId xmlns:p14="http://schemas.microsoft.com/office/powerpoint/2010/main" val="373905906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3885" y="856984"/>
            <a:ext cx="12210131" cy="1097094"/>
          </a:xfrm>
        </p:spPr>
        <p:txBody>
          <a:bodyPr>
            <a:noAutofit/>
          </a:bodyPr>
          <a:lstStyle/>
          <a:p>
            <a:r>
              <a:rPr lang="ru-RU" sz="4200" dirty="0">
                <a:solidFill>
                  <a:schemeClr val="tx1"/>
                </a:solidFill>
              </a:rPr>
              <a:t>Причины </a:t>
            </a:r>
            <a:r>
              <a:rPr lang="ru-RU" sz="4200" dirty="0" smtClean="0">
                <a:solidFill>
                  <a:schemeClr val="tx1"/>
                </a:solidFill>
              </a:rPr>
              <a:t>сниженной температуры внутреннего воздуха</a:t>
            </a:r>
            <a:endParaRPr lang="ru-RU" sz="4200" dirty="0">
              <a:solidFill>
                <a:schemeClr val="tx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816403" y="3395974"/>
            <a:ext cx="16497058" cy="9502903"/>
          </a:xfrm>
        </p:spPr>
        <p:txBody>
          <a:bodyPr>
            <a:normAutofit/>
          </a:bodyPr>
          <a:lstStyle/>
          <a:p>
            <a:pPr marL="1614488" indent="-719138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Ø"/>
            </a:pPr>
            <a:r>
              <a:rPr lang="ru-RU" sz="2800" dirty="0" smtClean="0"/>
              <a:t>Разбалансировка внутридомовой системы отопления;</a:t>
            </a:r>
          </a:p>
          <a:p>
            <a:pPr marL="1614488" indent="-719138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Ø"/>
            </a:pPr>
            <a:r>
              <a:rPr lang="ru-RU" sz="2800" dirty="0" smtClean="0"/>
              <a:t>Зашлакованность внутридомовой системы;</a:t>
            </a:r>
          </a:p>
          <a:p>
            <a:pPr marL="1614488" indent="-719138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Ø"/>
            </a:pPr>
            <a:r>
              <a:rPr lang="ru-RU" sz="2800" dirty="0" smtClean="0"/>
              <a:t>Некорректная настройка автоматики отопления;</a:t>
            </a:r>
          </a:p>
          <a:p>
            <a:pPr marL="1614488" indent="-719138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Ø"/>
            </a:pPr>
            <a:r>
              <a:rPr lang="ru-RU" sz="2800" dirty="0" smtClean="0"/>
              <a:t>Некорректный подбор оборудования ИТП (зауженный диаметр сопла элеватора, некорректный подбор теплообменников или насосов отопления, некорректный подбор регуляторов отопления);</a:t>
            </a:r>
          </a:p>
          <a:p>
            <a:pPr marL="1614488" indent="-719138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Ø"/>
            </a:pPr>
            <a:r>
              <a:rPr lang="ru-RU" sz="2800" dirty="0" smtClean="0"/>
              <a:t>Отсутствие регулирующей арматуры на подводках к отопительным приборам;</a:t>
            </a:r>
          </a:p>
          <a:p>
            <a:pPr marL="1614488" indent="-719138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Ø"/>
            </a:pPr>
            <a:r>
              <a:rPr lang="ru-RU" sz="2800" dirty="0" smtClean="0"/>
              <a:t>Ухудшение теплоизоляционных характеристик ограждающих конструкций (</a:t>
            </a:r>
            <a:r>
              <a:rPr lang="ru-RU" sz="2800" dirty="0" err="1" smtClean="0"/>
              <a:t>отсыревание</a:t>
            </a:r>
            <a:r>
              <a:rPr lang="ru-RU" sz="2800" dirty="0" smtClean="0"/>
              <a:t> стен, щели в окнах/дверях);</a:t>
            </a:r>
          </a:p>
          <a:p>
            <a:pPr marL="1614488" indent="-719138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Ø"/>
            </a:pPr>
            <a:r>
              <a:rPr lang="ru-RU" sz="2800" dirty="0" err="1" smtClean="0"/>
              <a:t>Разрегулировка</a:t>
            </a:r>
            <a:r>
              <a:rPr lang="ru-RU" sz="2800" dirty="0" smtClean="0"/>
              <a:t> внутриквартальных сетей;</a:t>
            </a:r>
          </a:p>
          <a:p>
            <a:pPr marL="1614488" indent="-719138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Ø"/>
            </a:pPr>
            <a:r>
              <a:rPr lang="ru-RU" sz="2800" dirty="0" smtClean="0"/>
              <a:t>Сниженная температура подаваемого теплоносителя;</a:t>
            </a:r>
          </a:p>
          <a:p>
            <a:pPr indent="723900">
              <a:lnSpc>
                <a:spcPct val="120000"/>
              </a:lnSpc>
              <a:spcBef>
                <a:spcPts val="1500"/>
              </a:spcBef>
            </a:pPr>
            <a:r>
              <a:rPr lang="ru-RU" sz="28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4921134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3885" y="856984"/>
            <a:ext cx="12210131" cy="1097094"/>
          </a:xfrm>
        </p:spPr>
        <p:txBody>
          <a:bodyPr>
            <a:noAutofit/>
          </a:bodyPr>
          <a:lstStyle/>
          <a:p>
            <a:r>
              <a:rPr lang="ru-RU" sz="4200" dirty="0">
                <a:solidFill>
                  <a:schemeClr val="tx1"/>
                </a:solidFill>
              </a:rPr>
              <a:t>Причины </a:t>
            </a:r>
            <a:r>
              <a:rPr lang="ru-RU" sz="4200" dirty="0" smtClean="0">
                <a:solidFill>
                  <a:schemeClr val="tx1"/>
                </a:solidFill>
              </a:rPr>
              <a:t>завышенной </a:t>
            </a:r>
            <a:r>
              <a:rPr lang="ru-RU" sz="4200" dirty="0">
                <a:solidFill>
                  <a:schemeClr val="tx1"/>
                </a:solidFill>
              </a:rPr>
              <a:t>температуры внутреннего воздуха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816403" y="3395974"/>
            <a:ext cx="16497058" cy="9308349"/>
          </a:xfrm>
        </p:spPr>
        <p:txBody>
          <a:bodyPr>
            <a:normAutofit/>
          </a:bodyPr>
          <a:lstStyle/>
          <a:p>
            <a:pPr marL="1614488" indent="-719138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Ø"/>
            </a:pPr>
            <a:r>
              <a:rPr lang="ru-RU" sz="2800" dirty="0"/>
              <a:t>Разбалансировка внутридомовой системы отопления;</a:t>
            </a:r>
          </a:p>
          <a:p>
            <a:pPr marL="1614488" indent="-719138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Ø"/>
            </a:pPr>
            <a:r>
              <a:rPr lang="ru-RU" sz="2800" dirty="0" smtClean="0"/>
              <a:t>Отсутствие или некорректная </a:t>
            </a:r>
            <a:r>
              <a:rPr lang="ru-RU" sz="2800" dirty="0"/>
              <a:t>настройка автоматики отопления</a:t>
            </a:r>
            <a:r>
              <a:rPr lang="ru-RU" sz="2800" dirty="0" smtClean="0"/>
              <a:t>;</a:t>
            </a:r>
          </a:p>
          <a:p>
            <a:pPr marL="1614488" indent="-719138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Ø"/>
            </a:pPr>
            <a:r>
              <a:rPr lang="ru-RU" sz="2800" dirty="0" smtClean="0"/>
              <a:t>Некорректный </a:t>
            </a:r>
            <a:r>
              <a:rPr lang="ru-RU" sz="2800" dirty="0"/>
              <a:t>подбор оборудования ИТП (</a:t>
            </a:r>
            <a:r>
              <a:rPr lang="ru-RU" sz="2800" dirty="0" smtClean="0"/>
              <a:t>завышенный </a:t>
            </a:r>
            <a:r>
              <a:rPr lang="ru-RU" sz="2800" dirty="0"/>
              <a:t>диаметр сопла элеватора, некорректный подбор </a:t>
            </a:r>
            <a:r>
              <a:rPr lang="ru-RU" sz="2800" dirty="0" smtClean="0"/>
              <a:t>насосов отопления);</a:t>
            </a:r>
            <a:endParaRPr lang="ru-RU" sz="2800" dirty="0"/>
          </a:p>
          <a:p>
            <a:pPr marL="1614488" indent="-719138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Ø"/>
            </a:pPr>
            <a:r>
              <a:rPr lang="ru-RU" sz="2800" dirty="0"/>
              <a:t>Отсутствие регулирующей арматуры на подводках к отопительным приборам;</a:t>
            </a:r>
          </a:p>
          <a:p>
            <a:pPr marL="1614488" indent="-719138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Ø"/>
            </a:pPr>
            <a:r>
              <a:rPr lang="ru-RU" sz="2800" dirty="0" smtClean="0"/>
              <a:t>Несанкционированные перемычки;</a:t>
            </a:r>
            <a:endParaRPr lang="ru-RU" sz="2800" dirty="0"/>
          </a:p>
          <a:p>
            <a:pPr marL="1614488" indent="-719138">
              <a:lnSpc>
                <a:spcPct val="120000"/>
              </a:lnSpc>
              <a:spcBef>
                <a:spcPts val="1500"/>
              </a:spcBef>
              <a:buFont typeface="Wingdings" panose="05000000000000000000" pitchFamily="2" charset="2"/>
              <a:buChar char="Ø"/>
            </a:pPr>
            <a:r>
              <a:rPr lang="ru-RU" sz="2800" dirty="0"/>
              <a:t>З</a:t>
            </a:r>
            <a:r>
              <a:rPr lang="ru-RU" sz="2800" dirty="0" smtClean="0"/>
              <a:t>авышенная </a:t>
            </a:r>
            <a:r>
              <a:rPr lang="ru-RU" sz="2800" dirty="0"/>
              <a:t>температура подаваемого теплоносителя;</a:t>
            </a:r>
          </a:p>
        </p:txBody>
      </p:sp>
    </p:spTree>
    <p:extLst>
      <p:ext uri="{BB962C8B-B14F-4D97-AF65-F5344CB8AC3E}">
        <p14:creationId xmlns:p14="http://schemas.microsoft.com/office/powerpoint/2010/main" val="334217289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44766" y="856984"/>
            <a:ext cx="12359250" cy="1097094"/>
          </a:xfrm>
        </p:spPr>
        <p:txBody>
          <a:bodyPr>
            <a:noAutofit/>
          </a:bodyPr>
          <a:lstStyle/>
          <a:p>
            <a:r>
              <a:rPr lang="ru-RU" sz="4200" dirty="0" smtClean="0">
                <a:solidFill>
                  <a:schemeClr val="tx1"/>
                </a:solidFill>
              </a:rPr>
              <a:t>Мероприятия по наладке качества отопления</a:t>
            </a:r>
            <a:endParaRPr lang="ru-RU" sz="4200" dirty="0">
              <a:solidFill>
                <a:schemeClr val="tx1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816403" y="3395974"/>
            <a:ext cx="16497058" cy="8413405"/>
          </a:xfrm>
        </p:spPr>
        <p:txBody>
          <a:bodyPr>
            <a:normAutofit/>
          </a:bodyPr>
          <a:lstStyle/>
          <a:p>
            <a:pPr indent="723900">
              <a:lnSpc>
                <a:spcPct val="120000"/>
              </a:lnSpc>
              <a:spcBef>
                <a:spcPts val="1500"/>
              </a:spcBef>
            </a:pPr>
            <a:r>
              <a:rPr lang="ru-RU" sz="2800" dirty="0" smtClean="0"/>
              <a:t>Качественная </a:t>
            </a:r>
            <a:r>
              <a:rPr lang="ru-RU" sz="2800" dirty="0"/>
              <a:t>подготовка управляющей компанией жилого </a:t>
            </a:r>
            <a:r>
              <a:rPr lang="ru-RU" sz="2800" dirty="0" smtClean="0"/>
              <a:t>фонда к ОЗП – залог комфортной температуры в жилых помещениях</a:t>
            </a:r>
          </a:p>
          <a:p>
            <a:pPr indent="723900">
              <a:lnSpc>
                <a:spcPct val="120000"/>
              </a:lnSpc>
              <a:spcBef>
                <a:spcPts val="1500"/>
              </a:spcBef>
            </a:pPr>
            <a:r>
              <a:rPr lang="ru-RU" sz="2800" dirty="0" smtClean="0"/>
              <a:t>Контроль со стороны собственников действий УК</a:t>
            </a:r>
          </a:p>
          <a:p>
            <a:pPr indent="723900">
              <a:lnSpc>
                <a:spcPct val="120000"/>
              </a:lnSpc>
              <a:spcBef>
                <a:spcPts val="1500"/>
              </a:spcBef>
            </a:pPr>
            <a:r>
              <a:rPr lang="ru-RU" sz="2800" dirty="0" smtClean="0"/>
              <a:t>Текущий, капитальный ремонт системы отопления</a:t>
            </a:r>
          </a:p>
          <a:p>
            <a:pPr indent="723900">
              <a:lnSpc>
                <a:spcPct val="120000"/>
              </a:lnSpc>
              <a:spcBef>
                <a:spcPts val="1500"/>
              </a:spcBef>
            </a:pPr>
            <a:endParaRPr lang="ru-RU" sz="2800" dirty="0" smtClean="0"/>
          </a:p>
          <a:p>
            <a:pPr indent="723900">
              <a:lnSpc>
                <a:spcPct val="120000"/>
              </a:lnSpc>
              <a:spcBef>
                <a:spcPts val="1500"/>
              </a:spcBef>
            </a:pPr>
            <a:r>
              <a:rPr lang="ru-RU" sz="2800" dirty="0"/>
              <a:t>Тепловая справочная служба: в Кирове </a:t>
            </a:r>
            <a:r>
              <a:rPr lang="ru-RU" sz="2800" dirty="0" smtClean="0"/>
              <a:t> - 744-901, в </a:t>
            </a:r>
            <a:r>
              <a:rPr lang="ru-RU" sz="2800" dirty="0"/>
              <a:t>Кирово-Чепецке </a:t>
            </a:r>
            <a:r>
              <a:rPr lang="ru-RU" sz="2800" dirty="0" smtClean="0"/>
              <a:t>- 3-19-93</a:t>
            </a:r>
            <a:endParaRPr lang="ru-RU" sz="2800" dirty="0"/>
          </a:p>
          <a:p>
            <a:pPr indent="723900">
              <a:lnSpc>
                <a:spcPct val="120000"/>
              </a:lnSpc>
              <a:spcBef>
                <a:spcPts val="1500"/>
              </a:spcBef>
            </a:pP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4837182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1177622" y="6662057"/>
            <a:ext cx="16070786" cy="1227909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  <a:spcBef>
                <a:spcPts val="1500"/>
              </a:spcBef>
            </a:pPr>
            <a:r>
              <a:rPr lang="ru-RU" sz="6600" dirty="0" smtClean="0">
                <a:solidFill>
                  <a:srgbClr val="F15A22"/>
                </a:solidFill>
              </a:rPr>
              <a:t>Благодарю за внимание!</a:t>
            </a:r>
          </a:p>
          <a:p>
            <a:pPr marL="914400" indent="-914400">
              <a:lnSpc>
                <a:spcPct val="120000"/>
              </a:lnSpc>
              <a:spcBef>
                <a:spcPts val="1500"/>
              </a:spcBef>
              <a:buAutoNum type="arabicParenR"/>
            </a:pPr>
            <a:endParaRPr lang="ru-RU" sz="4500" dirty="0" smtClean="0"/>
          </a:p>
          <a:p>
            <a:pPr marL="914400" indent="-914400">
              <a:lnSpc>
                <a:spcPct val="120000"/>
              </a:lnSpc>
              <a:spcBef>
                <a:spcPts val="1500"/>
              </a:spcBef>
              <a:buAutoNum type="arabicParenR"/>
            </a:pPr>
            <a:endParaRPr lang="ru-RU" sz="4500" dirty="0" smtClean="0"/>
          </a:p>
        </p:txBody>
      </p:sp>
    </p:spTree>
    <p:extLst>
      <p:ext uri="{BB962C8B-B14F-4D97-AF65-F5344CB8AC3E}">
        <p14:creationId xmlns:p14="http://schemas.microsoft.com/office/powerpoint/2010/main" val="36827307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UVaNioeQEy1srSxzx_jY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_Firm Format - template_Blue">
  <a:themeElements>
    <a:clrScheme name="Custom 34">
      <a:dk1>
        <a:srgbClr val="262626"/>
      </a:dk1>
      <a:lt1>
        <a:srgbClr val="FFFFFF"/>
      </a:lt1>
      <a:dk2>
        <a:srgbClr val="667582"/>
      </a:dk2>
      <a:lt2>
        <a:srgbClr val="FFFFFF"/>
      </a:lt2>
      <a:accent1>
        <a:srgbClr val="EBEBEB"/>
      </a:accent1>
      <a:accent2>
        <a:srgbClr val="F15922"/>
      </a:accent2>
      <a:accent3>
        <a:srgbClr val="667582"/>
      </a:accent3>
      <a:accent4>
        <a:srgbClr val="949EA7"/>
      </a:accent4>
      <a:accent5>
        <a:srgbClr val="D8D8D8"/>
      </a:accent5>
      <a:accent6>
        <a:srgbClr val="808080"/>
      </a:accent6>
      <a:hlink>
        <a:srgbClr val="667582"/>
      </a:hlink>
      <a:folHlink>
        <a:srgbClr val="949EA7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>
          <a:solidFill>
            <a:schemeClr val="accent6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6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McKinsey Grey-Blue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5C5C5"/>
        </a:accent1>
        <a:accent2>
          <a:srgbClr val="00ADEF"/>
        </a:accent2>
        <a:accent3>
          <a:srgbClr val="0065BD"/>
        </a:accent3>
        <a:accent4>
          <a:srgbClr val="002960"/>
        </a:accent4>
        <a:accent5>
          <a:srgbClr val="F27F00"/>
        </a:accent5>
        <a:accent6>
          <a:srgbClr val="808080"/>
        </a:accent6>
        <a:hlink>
          <a:srgbClr val="0065BD"/>
        </a:hlink>
        <a:folHlink>
          <a:srgbClr val="0029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cKinsey Cyan-Blue">
        <a:dk1>
          <a:srgbClr val="000000"/>
        </a:dk1>
        <a:lt1>
          <a:srgbClr val="FFFFFF"/>
        </a:lt1>
        <a:dk2>
          <a:srgbClr val="002960"/>
        </a:dk2>
        <a:lt2>
          <a:srgbClr val="FFFFFF"/>
        </a:lt2>
        <a:accent1>
          <a:srgbClr val="C9F0FF"/>
        </a:accent1>
        <a:accent2>
          <a:srgbClr val="00ADEF"/>
        </a:accent2>
        <a:accent3>
          <a:srgbClr val="0065BD"/>
        </a:accent3>
        <a:accent4>
          <a:srgbClr val="002960"/>
        </a:accent4>
        <a:accent5>
          <a:srgbClr val="F27F00"/>
        </a:accent5>
        <a:accent6>
          <a:srgbClr val="808080"/>
        </a:accent6>
        <a:hlink>
          <a:srgbClr val="006983"/>
        </a:hlink>
        <a:folHlink>
          <a:srgbClr val="3333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Название документа.pptx" id="{F0DDE1A5-CE46-44F4-B76C-AA1655A7BDFC}" vid="{A335F51C-3900-4C80-BF1F-18AC139987CF}"/>
    </a:ext>
  </a:extLst>
</a:theme>
</file>

<file path=ppt/theme/theme3.xml><?xml version="1.0" encoding="utf-8"?>
<a:theme xmlns:a="http://schemas.openxmlformats.org/drawingml/2006/main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Light"/>
            <a:ea typeface="Helvetica Light"/>
            <a:cs typeface="Helvetica Light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995</TotalTime>
  <Words>385</Words>
  <Application>Microsoft Office PowerPoint</Application>
  <PresentationFormat>Произвольный</PresentationFormat>
  <Paragraphs>41</Paragraphs>
  <Slides>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White</vt:lpstr>
      <vt:lpstr>2_Firm Format - template_Blue</vt:lpstr>
      <vt:lpstr>1_White</vt:lpstr>
      <vt:lpstr>think-cell Slide</vt:lpstr>
      <vt:lpstr>Порядок регулировки отопления в доме  (в течение ОЗП) </vt:lpstr>
      <vt:lpstr>Параметры качества ресурса отопления</vt:lpstr>
      <vt:lpstr>Параметры качества ресурса отопления</vt:lpstr>
      <vt:lpstr>Причины сниженной температуры внутреннего воздуха</vt:lpstr>
      <vt:lpstr>Причины завышенной температуры внутреннего воздуха</vt:lpstr>
      <vt:lpstr>Мероприятия по наладке качества отопления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Serkan Elbasan</dc:creator>
  <cp:lastModifiedBy>ГЖИ КО</cp:lastModifiedBy>
  <cp:revision>983</cp:revision>
  <cp:lastPrinted>2021-08-10T08:03:20Z</cp:lastPrinted>
  <dcterms:created xsi:type="dcterms:W3CDTF">2016-03-24T21:47:09Z</dcterms:created>
  <dcterms:modified xsi:type="dcterms:W3CDTF">2022-12-14T18:01:36Z</dcterms:modified>
</cp:coreProperties>
</file>